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Sniglet"/>
      <p:regular r:id="rId28"/>
    </p:embeddedFont>
    <p:embeddedFont>
      <p:font typeface="Dosis"/>
      <p:regular r:id="rId29"/>
      <p:bold r:id="rId30"/>
    </p:embeddedFont>
    <p:embeddedFont>
      <p:font typeface="Ubuntu"/>
      <p:regular r:id="rId31"/>
      <p:bold r:id="rId32"/>
      <p:italic r:id="rId33"/>
      <p:boldItalic r:id="rId34"/>
    </p:embeddedFont>
    <p:embeddedFont>
      <p:font typeface="Roboto"/>
      <p:regular r:id="rId35"/>
      <p:bold r:id="rId36"/>
      <p:italic r:id="rId37"/>
      <p:boldItalic r:id="rId38"/>
    </p:embeddedFont>
    <p:embeddedFont>
      <p:font typeface="Viga"/>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Sniglet-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Dosi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Ubuntu-regular.fntdata"/><Relationship Id="rId30" Type="http://schemas.openxmlformats.org/officeDocument/2006/relationships/font" Target="fonts/Dosis-bold.fntdata"/><Relationship Id="rId11" Type="http://schemas.openxmlformats.org/officeDocument/2006/relationships/slide" Target="slides/slide7.xml"/><Relationship Id="rId33" Type="http://schemas.openxmlformats.org/officeDocument/2006/relationships/font" Target="fonts/Ubuntu-italic.fntdata"/><Relationship Id="rId10" Type="http://schemas.openxmlformats.org/officeDocument/2006/relationships/slide" Target="slides/slide6.xml"/><Relationship Id="rId32" Type="http://schemas.openxmlformats.org/officeDocument/2006/relationships/font" Target="fonts/Ubuntu-bold.fntdata"/><Relationship Id="rId13" Type="http://schemas.openxmlformats.org/officeDocument/2006/relationships/slide" Target="slides/slide9.xml"/><Relationship Id="rId35" Type="http://schemas.openxmlformats.org/officeDocument/2006/relationships/font" Target="fonts/Roboto-regular.fntdata"/><Relationship Id="rId12" Type="http://schemas.openxmlformats.org/officeDocument/2006/relationships/slide" Target="slides/slide8.xml"/><Relationship Id="rId34" Type="http://schemas.openxmlformats.org/officeDocument/2006/relationships/font" Target="fonts/Ubuntu-boldItalic.fntdata"/><Relationship Id="rId15" Type="http://schemas.openxmlformats.org/officeDocument/2006/relationships/slide" Target="slides/slide11.xml"/><Relationship Id="rId37" Type="http://schemas.openxmlformats.org/officeDocument/2006/relationships/font" Target="fonts/Roboto-italic.fntdata"/><Relationship Id="rId14" Type="http://schemas.openxmlformats.org/officeDocument/2006/relationships/slide" Target="slides/slide10.xml"/><Relationship Id="rId36" Type="http://schemas.openxmlformats.org/officeDocument/2006/relationships/font" Target="fonts/Roboto-bold.fntdata"/><Relationship Id="rId17" Type="http://schemas.openxmlformats.org/officeDocument/2006/relationships/slide" Target="slides/slide13.xml"/><Relationship Id="rId39" Type="http://schemas.openxmlformats.org/officeDocument/2006/relationships/font" Target="fonts/Viga-regular.fntdata"/><Relationship Id="rId16" Type="http://schemas.openxmlformats.org/officeDocument/2006/relationships/slide" Target="slides/slide12.xml"/><Relationship Id="rId38" Type="http://schemas.openxmlformats.org/officeDocument/2006/relationships/font" Target="fonts/Robo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org/ul/qkf"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r.khanacademy.org/science/physics/two-dimensional-motion/two-dimensional-projectile-mot/v/projectile-at-an-angle" TargetMode="External"/><Relationship Id="rId3" Type="http://schemas.openxmlformats.org/officeDocument/2006/relationships/hyperlink" Target="https://www.alloprof.qc.ca/fr/eleves/bv/physique/le-mouvement-de-projectile-p1012" TargetMode="External"/><Relationship Id="rId4" Type="http://schemas.openxmlformats.org/officeDocument/2006/relationships/hyperlink" Target="http://lamh.gmc.ulaval.ca/opus/physique534/resumes/33d.shtm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het.colorado.edu/sims/html/pendulum-lab/latest/pendulum-lab_fr.htm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 Id="rId3" Type="http://schemas.openxmlformats.org/officeDocument/2006/relationships/hyperlink" Target="https://view.genial.ly/5d812659369a7d0fc95ca03b" TargetMode="External"/><Relationship Id="rId4" Type="http://schemas.openxmlformats.org/officeDocument/2006/relationships/hyperlink" Target="http://www.education.gouv.qc.ca/fileadmin/site_web/documents/ministere/continuum-cadre-reference-num.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MBx0OnCAbeSQkSQsqH9fccNqoii2JJLKNiWLx_u6qDw/edit?usp=shari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org/ul/qmx" TargetMode="External"/><Relationship Id="rId3" Type="http://schemas.openxmlformats.org/officeDocument/2006/relationships/hyperlink" Target="https://docs.google.com/presentation/d/1AzoJ5PRkNSw2qYc5fYCHuOk8_j6S-Erzl9YrRIOwmA0/edit?usp=sharing"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het.colorado.edu/en/simulations/filter?sort=alpha&amp;view=grid"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ogebra.org/" TargetMode="External"/><Relationship Id="rId3" Type="http://schemas.openxmlformats.org/officeDocument/2006/relationships/hyperlink" Target="https://www.geogebra.org/m/nyP7kFv3" TargetMode="External"/><Relationship Id="rId4" Type="http://schemas.openxmlformats.org/officeDocument/2006/relationships/hyperlink" Target="https://www.geogebra.org/m/nyP7kFv3" TargetMode="External"/><Relationship Id="rId9" Type="http://schemas.openxmlformats.org/officeDocument/2006/relationships/hyperlink" Target="https://www.vascak.cz/physicsanimations.php?l=fr" TargetMode="External"/><Relationship Id="rId5" Type="http://schemas.openxmlformats.org/officeDocument/2006/relationships/hyperlink" Target="https://www.geogebra.org/m/vvqar68y" TargetMode="External"/><Relationship Id="rId6" Type="http://schemas.openxmlformats.org/officeDocument/2006/relationships/hyperlink" Target="https://www.geogebra.org/m/vvqar68y" TargetMode="External"/><Relationship Id="rId7" Type="http://schemas.openxmlformats.org/officeDocument/2006/relationships/hyperlink" Target="https://www.geogebra.org/m/gNUMBIXe" TargetMode="External"/><Relationship Id="rId8" Type="http://schemas.openxmlformats.org/officeDocument/2006/relationships/hyperlink" Target="https://www.geogebra.org/m/gNUMBIXe"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mpus.recit.qc.ca/mod/assign/view.php?id=9359"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org/ul/qj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het.colorado.edu/fr/"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het.colorado.edu/fr/simulation/projectile-motio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het.colorado.edu/fr/simulation/projectile-motio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Lien vers la présentation : </a:t>
            </a:r>
            <a:r>
              <a:rPr lang="en" u="sng">
                <a:solidFill>
                  <a:srgbClr val="3C78D8"/>
                </a:solidFill>
                <a:hlinkClick r:id="rId2">
                  <a:extLst>
                    <a:ext uri="{A12FA001-AC4F-418D-AE19-62706E023703}">
                      <ahyp:hlinkClr val="tx"/>
                    </a:ext>
                  </a:extLst>
                </a:hlinkClick>
              </a:rPr>
              <a:t>http://recit.org/ul/qkf</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8530ce0b3f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8530ce0b3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Khan Academy : </a:t>
            </a:r>
            <a:r>
              <a:rPr lang="en" u="sng">
                <a:solidFill>
                  <a:schemeClr val="hlink"/>
                </a:solidFill>
                <a:hlinkClick r:id="rId2"/>
              </a:rPr>
              <a:t>https://fr.khanacademy.org/science/physics/two-dimensional-motion/two-dimensional-projectile-mot/v/projectile-at-an-angle</a:t>
            </a:r>
            <a:endParaRPr/>
          </a:p>
          <a:p>
            <a:pPr indent="0" lvl="0" marL="0" rtl="0" algn="l">
              <a:spcBef>
                <a:spcPts val="0"/>
              </a:spcBef>
              <a:spcAft>
                <a:spcPts val="0"/>
              </a:spcAft>
              <a:buNone/>
            </a:pPr>
            <a:r>
              <a:rPr lang="en"/>
              <a:t>Lien vers les références : </a:t>
            </a:r>
            <a:r>
              <a:rPr lang="en" u="sng">
                <a:solidFill>
                  <a:schemeClr val="hlink"/>
                </a:solidFill>
                <a:hlinkClick r:id="rId3"/>
              </a:rPr>
              <a:t>Alloprof</a:t>
            </a:r>
            <a:r>
              <a:rPr lang="en"/>
              <a:t>  et </a:t>
            </a:r>
            <a:r>
              <a:rPr lang="en" u="sng">
                <a:solidFill>
                  <a:schemeClr val="hlink"/>
                </a:solidFill>
                <a:hlinkClick r:id="rId4"/>
              </a:rPr>
              <a:t>OPUS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850aede09c_0_1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850aede09c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VIA, écrire les éléments observés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minutes</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850aede09c_0_1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850aede09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850aede09c_0_1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850aede09c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850aede09c_0_1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850aede09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le laboratoire : </a:t>
            </a:r>
            <a:r>
              <a:rPr lang="en" u="sng">
                <a:solidFill>
                  <a:schemeClr val="hlink"/>
                </a:solidFill>
                <a:hlinkClick r:id="rId2"/>
              </a:rPr>
              <a:t>https://phet.colorado.edu/sims/html/pendulum-lab/latest/pendulum-lab_fr.html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minutes</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95d9f5353c_0_45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95d9f5353c_0_4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D4965"/>
                </a:solidFill>
              </a:rPr>
              <a:t>Cadre de référence de la compétence numérique : </a:t>
            </a:r>
            <a:r>
              <a:rPr lang="en" u="sng">
                <a:solidFill>
                  <a:srgbClr val="3C78D8"/>
                </a:solidFill>
                <a:hlinkClick r:id="rId2">
                  <a:extLst>
                    <a:ext uri="{A12FA001-AC4F-418D-AE19-62706E023703}">
                      <ahyp:hlinkClr val="tx"/>
                    </a:ext>
                  </a:extLst>
                </a:hlinkClick>
              </a:rPr>
              <a:t>http://www.education.gouv.qc.ca/references/tx-solrtyperecherchepublicationtx-solrpublicationnouveaute/resultats-de-la-recherche/detail/article/cadre-de-reference-de-la-competence-numerique/?fbclid=IwAR02kujgADiHkBgtfqqTZLNz-eIPcYYDK7AN8Z1ZgOgdQuEJwUCmiDkqapg</a:t>
            </a:r>
            <a:endParaRPr/>
          </a:p>
          <a:p>
            <a:pPr indent="0" lvl="0" marL="0" rtl="0" algn="l">
              <a:spcBef>
                <a:spcPts val="0"/>
              </a:spcBef>
              <a:spcAft>
                <a:spcPts val="0"/>
              </a:spcAft>
              <a:buNone/>
            </a:pPr>
            <a:r>
              <a:rPr lang="en"/>
              <a:t>Cadre version interactive (genial.ly) </a:t>
            </a:r>
            <a:r>
              <a:rPr lang="en" u="sng">
                <a:solidFill>
                  <a:schemeClr val="hlink"/>
                </a:solidFill>
                <a:hlinkClick r:id="rId3"/>
              </a:rPr>
              <a:t>https://view.genial.ly/5d812659369a7d0fc95ca03b</a:t>
            </a:r>
            <a:endParaRPr/>
          </a:p>
          <a:p>
            <a:pPr indent="0" lvl="0" marL="0" rtl="0" algn="l">
              <a:spcBef>
                <a:spcPts val="0"/>
              </a:spcBef>
              <a:spcAft>
                <a:spcPts val="0"/>
              </a:spcAft>
              <a:buClr>
                <a:srgbClr val="3D4965"/>
              </a:buClr>
              <a:buSzPts val="1100"/>
              <a:buFont typeface="Arial"/>
              <a:buNone/>
            </a:pPr>
            <a:r>
              <a:rPr lang="en"/>
              <a:t>Continuum de dévelppement des la compétence numérique </a:t>
            </a:r>
            <a:r>
              <a:rPr lang="en" u="sng">
                <a:solidFill>
                  <a:schemeClr val="hlink"/>
                </a:solidFill>
                <a:hlinkClick r:id="rId4"/>
              </a:rPr>
              <a:t>http://www.education.gouv.qc.ca/fileadmin/site_web/documents/ministere/continuum-cadre-reference-num.pdf</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850aede09c_0_1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850aede09c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850aede09c_0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850aede09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le document des stratégies  : </a:t>
            </a:r>
            <a:r>
              <a:rPr lang="en" u="sng">
                <a:solidFill>
                  <a:schemeClr val="hlink"/>
                </a:solidFill>
                <a:hlinkClick r:id="rId2"/>
              </a:rPr>
              <a:t>https://docs.google.com/document/d/1MBx0OnCAbeSQkSQsqH9fccNqoii2JJLKNiWLx_u6qDw/edit?usp=sharing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ac41670fb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ac41670f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Version les ressources de l’atelier : </a:t>
            </a:r>
            <a:r>
              <a:rPr lang="en" u="sng">
                <a:solidFill>
                  <a:schemeClr val="hlink"/>
                </a:solidFill>
                <a:hlinkClick r:id="rId2"/>
              </a:rPr>
              <a:t>http://recit.org/ul/qmx</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Présentation : </a:t>
            </a:r>
            <a:endParaRPr/>
          </a:p>
          <a:p>
            <a:pPr indent="0" lvl="0" marL="0" rtl="0" algn="l">
              <a:spcBef>
                <a:spcPts val="0"/>
              </a:spcBef>
              <a:spcAft>
                <a:spcPts val="0"/>
              </a:spcAft>
              <a:buNone/>
            </a:pPr>
            <a:r>
              <a:rPr lang="en">
                <a:solidFill>
                  <a:schemeClr val="dk1"/>
                </a:solidFill>
              </a:rPr>
              <a:t>Version modifiable :</a:t>
            </a:r>
            <a:r>
              <a:rPr lang="en" u="sng">
                <a:solidFill>
                  <a:schemeClr val="hlink"/>
                </a:solidFill>
                <a:hlinkClick r:id="rId3"/>
              </a:rPr>
              <a:t>https://docs.google.com/presentation/d/1AzoJ5PRkNSw2qYc5fYCHuOk8_j6S-Erzl9YrRIOwmA0/edit?usp=sharing</a:t>
            </a:r>
            <a:r>
              <a:rPr lang="en">
                <a:solidFill>
                  <a:schemeClr val="dk1"/>
                </a:solidFill>
              </a:rPr>
              <a:t>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850aede09c_0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850aede09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https://phet.colorado.edu/en/simulations/filter?sort=alpha&amp;view=grid</a:t>
            </a:r>
            <a:r>
              <a:rPr lang="en"/>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ac41670f73_0_5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ac41670f73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GeoGebra :</a:t>
            </a:r>
            <a:r>
              <a:rPr lang="en" u="sng">
                <a:solidFill>
                  <a:schemeClr val="hlink"/>
                </a:solidFill>
                <a:hlinkClick r:id="rId2"/>
              </a:rPr>
              <a:t>https://www.geogebra.org/</a:t>
            </a:r>
            <a:endParaRPr/>
          </a:p>
          <a:p>
            <a:pPr indent="0" lvl="0" marL="0" rtl="0" algn="l">
              <a:spcBef>
                <a:spcPts val="0"/>
              </a:spcBef>
              <a:spcAft>
                <a:spcPts val="0"/>
              </a:spcAft>
              <a:buClr>
                <a:schemeClr val="dk1"/>
              </a:buClr>
              <a:buSzPts val="1100"/>
              <a:buFont typeface="Arial"/>
              <a:buNone/>
            </a:pPr>
            <a:r>
              <a:rPr lang="en" sz="1200">
                <a:solidFill>
                  <a:srgbClr val="202124"/>
                </a:solidFill>
                <a:highlight>
                  <a:srgbClr val="FFFFFF"/>
                </a:highlight>
                <a:latin typeface="Roboto"/>
                <a:ea typeface="Roboto"/>
                <a:cs typeface="Roboto"/>
                <a:sym typeface="Roboto"/>
              </a:rPr>
              <a:t>Primaire</a:t>
            </a:r>
            <a:r>
              <a:rPr lang="en" sz="1200">
                <a:solidFill>
                  <a:srgbClr val="202124"/>
                </a:solidFill>
                <a:highlight>
                  <a:srgbClr val="FFFFFF"/>
                </a:highlight>
                <a:uFill>
                  <a:noFill/>
                </a:uFill>
                <a:latin typeface="Roboto"/>
                <a:ea typeface="Roboto"/>
                <a:cs typeface="Roboto"/>
                <a:sym typeface="Roboto"/>
                <a:hlinkClick r:id="rId3">
                  <a:extLst>
                    <a:ext uri="{A12FA001-AC4F-418D-AE19-62706E023703}">
                      <ahyp:hlinkClr val="tx"/>
                    </a:ext>
                  </a:extLst>
                </a:hlinkClick>
              </a:rPr>
              <a:t> </a:t>
            </a:r>
            <a:r>
              <a:rPr lang="en" sz="1200" u="sng">
                <a:solidFill>
                  <a:srgbClr val="6611CC"/>
                </a:solidFill>
                <a:highlight>
                  <a:srgbClr val="FFFFFF"/>
                </a:highlight>
                <a:latin typeface="Roboto"/>
                <a:ea typeface="Roboto"/>
                <a:cs typeface="Roboto"/>
                <a:sym typeface="Roboto"/>
                <a:hlinkClick r:id="rId4">
                  <a:extLst>
                    <a:ext uri="{A12FA001-AC4F-418D-AE19-62706E023703}">
                      <ahyp:hlinkClr val="tx"/>
                    </a:ext>
                  </a:extLst>
                </a:hlinkClick>
              </a:rPr>
              <a:t>https://www.geogebra.org/m/nyP7kFv3</a:t>
            </a:r>
            <a:endParaRPr>
              <a:solidFill>
                <a:schemeClr val="dk1"/>
              </a:solidFill>
            </a:endParaRPr>
          </a:p>
          <a:p>
            <a:pPr indent="0" lvl="0" marL="0" rtl="0" algn="l">
              <a:spcBef>
                <a:spcPts val="0"/>
              </a:spcBef>
              <a:spcAft>
                <a:spcPts val="0"/>
              </a:spcAft>
              <a:buNone/>
            </a:pPr>
            <a:r>
              <a:rPr lang="en" sz="1200">
                <a:solidFill>
                  <a:srgbClr val="202124"/>
                </a:solidFill>
                <a:highlight>
                  <a:srgbClr val="FFFFFF"/>
                </a:highlight>
                <a:latin typeface="Roboto"/>
                <a:ea typeface="Roboto"/>
                <a:cs typeface="Roboto"/>
                <a:sym typeface="Roboto"/>
              </a:rPr>
              <a:t>Louise Roy</a:t>
            </a:r>
            <a:r>
              <a:rPr lang="en" sz="1200">
                <a:solidFill>
                  <a:srgbClr val="202124"/>
                </a:solidFill>
                <a:highlight>
                  <a:srgbClr val="FFFFFF"/>
                </a:highlight>
                <a:uFill>
                  <a:noFill/>
                </a:uFill>
                <a:latin typeface="Roboto"/>
                <a:ea typeface="Roboto"/>
                <a:cs typeface="Roboto"/>
                <a:sym typeface="Roboto"/>
                <a:hlinkClick r:id="rId5">
                  <a:extLst>
                    <a:ext uri="{A12FA001-AC4F-418D-AE19-62706E023703}">
                      <ahyp:hlinkClr val="tx"/>
                    </a:ext>
                  </a:extLst>
                </a:hlinkClick>
              </a:rPr>
              <a:t> </a:t>
            </a:r>
            <a:r>
              <a:rPr lang="en" sz="1200" u="sng">
                <a:solidFill>
                  <a:srgbClr val="6611CC"/>
                </a:solidFill>
                <a:highlight>
                  <a:srgbClr val="FFFFFF"/>
                </a:highlight>
                <a:latin typeface="Roboto"/>
                <a:ea typeface="Roboto"/>
                <a:cs typeface="Roboto"/>
                <a:sym typeface="Roboto"/>
                <a:hlinkClick r:id="rId6">
                  <a:extLst>
                    <a:ext uri="{A12FA001-AC4F-418D-AE19-62706E023703}">
                      <ahyp:hlinkClr val="tx"/>
                    </a:ext>
                  </a:extLst>
                </a:hlinkClick>
              </a:rPr>
              <a:t>https://www.geogebra.org/m/vvqar68y</a:t>
            </a:r>
            <a:endParaRPr>
              <a:solidFill>
                <a:schemeClr val="dk1"/>
              </a:solidFill>
            </a:endParaRPr>
          </a:p>
          <a:p>
            <a:pPr indent="0" lvl="0" marL="0" rtl="0" algn="l">
              <a:spcBef>
                <a:spcPts val="0"/>
              </a:spcBef>
              <a:spcAft>
                <a:spcPts val="0"/>
              </a:spcAft>
              <a:buNone/>
            </a:pPr>
            <a:r>
              <a:rPr lang="en" sz="1200">
                <a:solidFill>
                  <a:srgbClr val="202124"/>
                </a:solidFill>
                <a:highlight>
                  <a:srgbClr val="FFFFFF"/>
                </a:highlight>
                <a:latin typeface="Roboto"/>
                <a:ea typeface="Roboto"/>
                <a:cs typeface="Roboto"/>
                <a:sym typeface="Roboto"/>
              </a:rPr>
              <a:t>Sciences physiques</a:t>
            </a:r>
            <a:r>
              <a:rPr lang="en" sz="1200">
                <a:solidFill>
                  <a:srgbClr val="202124"/>
                </a:solidFill>
                <a:highlight>
                  <a:srgbClr val="FFFFFF"/>
                </a:highlight>
                <a:uFill>
                  <a:noFill/>
                </a:uFill>
                <a:latin typeface="Roboto"/>
                <a:ea typeface="Roboto"/>
                <a:cs typeface="Roboto"/>
                <a:sym typeface="Roboto"/>
                <a:hlinkClick r:id="rId7">
                  <a:extLst>
                    <a:ext uri="{A12FA001-AC4F-418D-AE19-62706E023703}">
                      <ahyp:hlinkClr val="tx"/>
                    </a:ext>
                  </a:extLst>
                </a:hlinkClick>
              </a:rPr>
              <a:t> </a:t>
            </a:r>
            <a:r>
              <a:rPr lang="en" sz="1200" u="sng">
                <a:solidFill>
                  <a:srgbClr val="6611CC"/>
                </a:solidFill>
                <a:highlight>
                  <a:srgbClr val="FFFFFF"/>
                </a:highlight>
                <a:latin typeface="Roboto"/>
                <a:ea typeface="Roboto"/>
                <a:cs typeface="Roboto"/>
                <a:sym typeface="Roboto"/>
                <a:hlinkClick r:id="rId8">
                  <a:extLst>
                    <a:ext uri="{A12FA001-AC4F-418D-AE19-62706E023703}">
                      <ahyp:hlinkClr val="tx"/>
                    </a:ext>
                  </a:extLst>
                </a:hlinkClick>
              </a:rPr>
              <a:t>https://www.geogebra.org/m/gNUMBIXe</a:t>
            </a:r>
            <a:endParaRPr/>
          </a:p>
          <a:p>
            <a:pPr indent="0" lvl="0" marL="0" rtl="0" algn="l">
              <a:spcBef>
                <a:spcPts val="0"/>
              </a:spcBef>
              <a:spcAft>
                <a:spcPts val="0"/>
              </a:spcAft>
              <a:buNone/>
            </a:pPr>
            <a:r>
              <a:rPr lang="en"/>
              <a:t>Autre banque </a:t>
            </a:r>
            <a:r>
              <a:rPr lang="en" u="sng">
                <a:solidFill>
                  <a:schemeClr val="hlink"/>
                </a:solidFill>
                <a:hlinkClick r:id="rId9"/>
              </a:rPr>
              <a:t>https://www.vascak.cz/physicsanimations.php?l=fr</a:t>
            </a:r>
            <a:r>
              <a:rPr lang="en"/>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95d9f5353c_0_45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95d9f5353c_0_4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pour obtenir le badge de participation : </a:t>
            </a:r>
            <a:r>
              <a:rPr lang="en" u="sng">
                <a:solidFill>
                  <a:schemeClr val="hlink"/>
                </a:solidFill>
                <a:hlinkClick r:id="rId2"/>
              </a:rPr>
              <a:t>https://campus.recit.qc.ca/mod/assign/view.php?id=9359</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95d9f5353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95d9f535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Lien vers le cours RV virtuels du RÉCIT MST : </a:t>
            </a:r>
            <a:r>
              <a:rPr lang="en" u="sng">
                <a:solidFill>
                  <a:schemeClr val="hlink"/>
                </a:solidFill>
                <a:hlinkClick r:id="rId2"/>
              </a:rPr>
              <a:t>http://recit.org/ul/qjn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ac41670fb9_0_15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ac41670fb9_0_1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https://phet.colorado.edu/fr/</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ac41670fb9_0_21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ac41670fb9_0_2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Écrire les hypothèses dans le bas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a9334a4b4c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a9334a4b4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Simulateur : </a:t>
            </a:r>
            <a:r>
              <a:rPr lang="en" u="sng">
                <a:solidFill>
                  <a:schemeClr val="hlink"/>
                </a:solidFill>
                <a:hlinkClick r:id="rId2"/>
              </a:rPr>
              <a:t>https://phet.colorado.edu/fr/simulation/projectile-motion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minutes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850aede09c_0_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850aede09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Lien vers le laboratoire : </a:t>
            </a:r>
            <a:r>
              <a:rPr lang="en" u="sng">
                <a:solidFill>
                  <a:schemeClr val="hlink"/>
                </a:solidFill>
                <a:hlinkClick r:id="rId2"/>
              </a:rPr>
              <a:t>https://phet.colorado.edu/fr/simulation/projectile-motion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15 minutes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850aede09c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850aede09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VIA, écrire les éléments observés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1" name="Shape 161"/>
        <p:cNvGrpSpPr/>
        <p:nvPr/>
      </p:nvGrpSpPr>
      <p:grpSpPr>
        <a:xfrm>
          <a:off x="0" y="0"/>
          <a:ext cx="0" cy="0"/>
          <a:chOff x="0" y="0"/>
          <a:chExt cx="0" cy="0"/>
        </a:xfrm>
      </p:grpSpPr>
      <p:sp>
        <p:nvSpPr>
          <p:cNvPr id="162" name="Google Shape;162;p2"/>
          <p:cNvSpPr txBox="1"/>
          <p:nvPr>
            <p:ph type="ctrTitle"/>
          </p:nvPr>
        </p:nvSpPr>
        <p:spPr>
          <a:xfrm>
            <a:off x="2305100" y="1161050"/>
            <a:ext cx="6153000" cy="11598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2"/>
              </a:buClr>
              <a:buSzPts val="4800"/>
              <a:buNone/>
              <a:defRPr b="0" sz="4800">
                <a:solidFill>
                  <a:schemeClr val="dk2"/>
                </a:solidFill>
              </a:defRPr>
            </a:lvl1pPr>
            <a:lvl2pPr lvl="1" algn="r">
              <a:spcBef>
                <a:spcPts val="0"/>
              </a:spcBef>
              <a:spcAft>
                <a:spcPts val="0"/>
              </a:spcAft>
              <a:buClr>
                <a:schemeClr val="dk2"/>
              </a:buClr>
              <a:buSzPts val="4800"/>
              <a:buNone/>
              <a:defRPr b="0" sz="4800">
                <a:solidFill>
                  <a:schemeClr val="dk2"/>
                </a:solidFill>
              </a:defRPr>
            </a:lvl2pPr>
            <a:lvl3pPr lvl="2" algn="r">
              <a:spcBef>
                <a:spcPts val="0"/>
              </a:spcBef>
              <a:spcAft>
                <a:spcPts val="0"/>
              </a:spcAft>
              <a:buClr>
                <a:schemeClr val="dk2"/>
              </a:buClr>
              <a:buSzPts val="4800"/>
              <a:buNone/>
              <a:defRPr b="0" sz="4800">
                <a:solidFill>
                  <a:schemeClr val="dk2"/>
                </a:solidFill>
              </a:defRPr>
            </a:lvl3pPr>
            <a:lvl4pPr lvl="3" algn="r">
              <a:spcBef>
                <a:spcPts val="0"/>
              </a:spcBef>
              <a:spcAft>
                <a:spcPts val="0"/>
              </a:spcAft>
              <a:buClr>
                <a:schemeClr val="dk2"/>
              </a:buClr>
              <a:buSzPts val="4800"/>
              <a:buNone/>
              <a:defRPr b="0" sz="4800">
                <a:solidFill>
                  <a:schemeClr val="dk2"/>
                </a:solidFill>
              </a:defRPr>
            </a:lvl4pPr>
            <a:lvl5pPr lvl="4" algn="r">
              <a:spcBef>
                <a:spcPts val="0"/>
              </a:spcBef>
              <a:spcAft>
                <a:spcPts val="0"/>
              </a:spcAft>
              <a:buClr>
                <a:schemeClr val="dk2"/>
              </a:buClr>
              <a:buSzPts val="4800"/>
              <a:buNone/>
              <a:defRPr b="0" sz="4800">
                <a:solidFill>
                  <a:schemeClr val="dk2"/>
                </a:solidFill>
              </a:defRPr>
            </a:lvl5pPr>
            <a:lvl6pPr lvl="5" algn="r">
              <a:spcBef>
                <a:spcPts val="0"/>
              </a:spcBef>
              <a:spcAft>
                <a:spcPts val="0"/>
              </a:spcAft>
              <a:buClr>
                <a:schemeClr val="dk2"/>
              </a:buClr>
              <a:buSzPts val="4800"/>
              <a:buNone/>
              <a:defRPr b="0" sz="4800">
                <a:solidFill>
                  <a:schemeClr val="dk2"/>
                </a:solidFill>
              </a:defRPr>
            </a:lvl6pPr>
            <a:lvl7pPr lvl="6" algn="r">
              <a:spcBef>
                <a:spcPts val="0"/>
              </a:spcBef>
              <a:spcAft>
                <a:spcPts val="0"/>
              </a:spcAft>
              <a:buClr>
                <a:schemeClr val="dk2"/>
              </a:buClr>
              <a:buSzPts val="4800"/>
              <a:buNone/>
              <a:defRPr b="0" sz="4800">
                <a:solidFill>
                  <a:schemeClr val="dk2"/>
                </a:solidFill>
              </a:defRPr>
            </a:lvl7pPr>
            <a:lvl8pPr lvl="7" algn="r">
              <a:spcBef>
                <a:spcPts val="0"/>
              </a:spcBef>
              <a:spcAft>
                <a:spcPts val="0"/>
              </a:spcAft>
              <a:buClr>
                <a:schemeClr val="dk2"/>
              </a:buClr>
              <a:buSzPts val="4800"/>
              <a:buNone/>
              <a:defRPr b="0" sz="4800">
                <a:solidFill>
                  <a:schemeClr val="dk2"/>
                </a:solidFill>
              </a:defRPr>
            </a:lvl8pPr>
            <a:lvl9pPr lvl="8" algn="r">
              <a:spcBef>
                <a:spcPts val="0"/>
              </a:spcBef>
              <a:spcAft>
                <a:spcPts val="0"/>
              </a:spcAft>
              <a:buClr>
                <a:schemeClr val="dk2"/>
              </a:buClr>
              <a:buSzPts val="4800"/>
              <a:buNone/>
              <a:defRPr b="0" sz="4800">
                <a:solidFill>
                  <a:schemeClr val="dk2"/>
                </a:solidFill>
              </a:defRPr>
            </a:lvl9pPr>
          </a:lstStyle>
          <a:p/>
        </p:txBody>
      </p:sp>
      <p:sp>
        <p:nvSpPr>
          <p:cNvPr id="163" name="Google Shape;163;p2"/>
          <p:cNvSpPr/>
          <p:nvPr/>
        </p:nvSpPr>
        <p:spPr>
          <a:xfrm>
            <a:off x="723692" y="4220091"/>
            <a:ext cx="794875" cy="985737"/>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4" name="Google Shape;164;p2"/>
          <p:cNvSpPr/>
          <p:nvPr/>
        </p:nvSpPr>
        <p:spPr>
          <a:xfrm>
            <a:off x="-58319" y="3053287"/>
            <a:ext cx="782014" cy="890356"/>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5" name="Google Shape;165;p2"/>
          <p:cNvSpPr/>
          <p:nvPr/>
        </p:nvSpPr>
        <p:spPr>
          <a:xfrm>
            <a:off x="4025101" y="3422420"/>
            <a:ext cx="370865" cy="809588"/>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6" name="Google Shape;166;p2"/>
          <p:cNvSpPr/>
          <p:nvPr/>
        </p:nvSpPr>
        <p:spPr>
          <a:xfrm>
            <a:off x="3078045" y="3128354"/>
            <a:ext cx="730671" cy="895811"/>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7" name="Google Shape;167;p2"/>
          <p:cNvSpPr/>
          <p:nvPr/>
        </p:nvSpPr>
        <p:spPr>
          <a:xfrm>
            <a:off x="5401648" y="3285712"/>
            <a:ext cx="805934" cy="75083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8" name="Google Shape;168;p2"/>
          <p:cNvSpPr/>
          <p:nvPr/>
        </p:nvSpPr>
        <p:spPr>
          <a:xfrm>
            <a:off x="8364459" y="3346843"/>
            <a:ext cx="873792" cy="600260"/>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9" name="Google Shape;169;p2"/>
          <p:cNvSpPr/>
          <p:nvPr/>
        </p:nvSpPr>
        <p:spPr>
          <a:xfrm>
            <a:off x="4551116" y="3125540"/>
            <a:ext cx="657208" cy="679227"/>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0" name="Google Shape;170;p2"/>
          <p:cNvSpPr/>
          <p:nvPr/>
        </p:nvSpPr>
        <p:spPr>
          <a:xfrm>
            <a:off x="4419881" y="3994834"/>
            <a:ext cx="919681" cy="950908"/>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1" name="Google Shape;171;p2"/>
          <p:cNvSpPr/>
          <p:nvPr/>
        </p:nvSpPr>
        <p:spPr>
          <a:xfrm>
            <a:off x="2644912" y="4036538"/>
            <a:ext cx="890356" cy="7068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2" name="Google Shape;172;p2"/>
          <p:cNvSpPr/>
          <p:nvPr/>
        </p:nvSpPr>
        <p:spPr>
          <a:xfrm>
            <a:off x="2116542" y="3186156"/>
            <a:ext cx="829755" cy="780163"/>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3" name="Google Shape;173;p2"/>
          <p:cNvSpPr/>
          <p:nvPr/>
        </p:nvSpPr>
        <p:spPr>
          <a:xfrm>
            <a:off x="1347361" y="3186147"/>
            <a:ext cx="599146" cy="706812"/>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4" name="Google Shape;174;p2"/>
          <p:cNvSpPr/>
          <p:nvPr/>
        </p:nvSpPr>
        <p:spPr>
          <a:xfrm>
            <a:off x="2681615" y="4813558"/>
            <a:ext cx="816944" cy="31396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5" name="Google Shape;175;p2"/>
          <p:cNvSpPr/>
          <p:nvPr/>
        </p:nvSpPr>
        <p:spPr>
          <a:xfrm>
            <a:off x="7146421" y="4508764"/>
            <a:ext cx="1040884" cy="73062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6" name="Google Shape;176;p2"/>
          <p:cNvSpPr/>
          <p:nvPr/>
        </p:nvSpPr>
        <p:spPr>
          <a:xfrm>
            <a:off x="7146430" y="3104432"/>
            <a:ext cx="684732" cy="721463"/>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7" name="Google Shape;177;p2"/>
          <p:cNvSpPr/>
          <p:nvPr/>
        </p:nvSpPr>
        <p:spPr>
          <a:xfrm>
            <a:off x="5262207" y="4729516"/>
            <a:ext cx="525046" cy="37266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8" name="Google Shape;178;p2"/>
          <p:cNvSpPr/>
          <p:nvPr/>
        </p:nvSpPr>
        <p:spPr>
          <a:xfrm>
            <a:off x="8376372" y="4729061"/>
            <a:ext cx="508532" cy="32497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9" name="Google Shape;179;p2"/>
          <p:cNvSpPr/>
          <p:nvPr/>
        </p:nvSpPr>
        <p:spPr>
          <a:xfrm>
            <a:off x="3808716" y="4429326"/>
            <a:ext cx="570935" cy="567282"/>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0" name="Google Shape;180;p2"/>
          <p:cNvSpPr/>
          <p:nvPr/>
        </p:nvSpPr>
        <p:spPr>
          <a:xfrm>
            <a:off x="7975391" y="3053272"/>
            <a:ext cx="541560" cy="67927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1" name="Google Shape;181;p2"/>
          <p:cNvSpPr/>
          <p:nvPr/>
        </p:nvSpPr>
        <p:spPr>
          <a:xfrm>
            <a:off x="1570785" y="4028295"/>
            <a:ext cx="734324" cy="723314"/>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2" name="Google Shape;182;p2"/>
          <p:cNvSpPr/>
          <p:nvPr/>
        </p:nvSpPr>
        <p:spPr>
          <a:xfrm>
            <a:off x="247060" y="4094875"/>
            <a:ext cx="275434" cy="244207"/>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3" name="Google Shape;183;p2"/>
          <p:cNvSpPr/>
          <p:nvPr/>
        </p:nvSpPr>
        <p:spPr>
          <a:xfrm>
            <a:off x="8516944" y="4082884"/>
            <a:ext cx="690236" cy="51038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4" name="Google Shape;184;p2"/>
          <p:cNvSpPr/>
          <p:nvPr/>
        </p:nvSpPr>
        <p:spPr>
          <a:xfrm>
            <a:off x="859713" y="3417443"/>
            <a:ext cx="317620" cy="659010"/>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5" name="Google Shape;185;p2"/>
          <p:cNvSpPr/>
          <p:nvPr/>
        </p:nvSpPr>
        <p:spPr>
          <a:xfrm rot="1920742">
            <a:off x="5707038" y="4213989"/>
            <a:ext cx="884797" cy="750834"/>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6" name="Google Shape;186;p2"/>
          <p:cNvSpPr/>
          <p:nvPr/>
        </p:nvSpPr>
        <p:spPr>
          <a:xfrm rot="-3496844">
            <a:off x="115839" y="4509560"/>
            <a:ext cx="537852" cy="46444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7" name="Google Shape;187;p2"/>
          <p:cNvSpPr/>
          <p:nvPr/>
        </p:nvSpPr>
        <p:spPr>
          <a:xfrm>
            <a:off x="7518184" y="3966329"/>
            <a:ext cx="846269" cy="598458"/>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8" name="Google Shape;188;p2"/>
          <p:cNvSpPr/>
          <p:nvPr/>
        </p:nvSpPr>
        <p:spPr>
          <a:xfrm rot="-5400000">
            <a:off x="6496794" y="3021441"/>
            <a:ext cx="493819" cy="63153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9" name="Google Shape;189;p2"/>
          <p:cNvSpPr/>
          <p:nvPr/>
        </p:nvSpPr>
        <p:spPr>
          <a:xfrm>
            <a:off x="6453205" y="3705907"/>
            <a:ext cx="666366" cy="752689"/>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0" name="Google Shape;190;p2"/>
          <p:cNvSpPr/>
          <p:nvPr/>
        </p:nvSpPr>
        <p:spPr>
          <a:xfrm>
            <a:off x="1866011" y="4742879"/>
            <a:ext cx="681078" cy="455287"/>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1" name="Google Shape;191;p2"/>
          <p:cNvSpPr/>
          <p:nvPr/>
        </p:nvSpPr>
        <p:spPr>
          <a:xfrm>
            <a:off x="6669805" y="4614395"/>
            <a:ext cx="308462" cy="330481"/>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19" name="Shape 519"/>
        <p:cNvGrpSpPr/>
        <p:nvPr/>
      </p:nvGrpSpPr>
      <p:grpSpPr>
        <a:xfrm>
          <a:off x="0" y="0"/>
          <a:ext cx="0" cy="0"/>
          <a:chOff x="0" y="0"/>
          <a:chExt cx="0" cy="0"/>
        </a:xfrm>
      </p:grpSpPr>
      <p:sp>
        <p:nvSpPr>
          <p:cNvPr id="520" name="Google Shape;520;p11"/>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521" name="Shape 521"/>
        <p:cNvGrpSpPr/>
        <p:nvPr/>
      </p:nvGrpSpPr>
      <p:grpSpPr>
        <a:xfrm>
          <a:off x="0" y="0"/>
          <a:ext cx="0" cy="0"/>
          <a:chOff x="0" y="0"/>
          <a:chExt cx="0" cy="0"/>
        </a:xfrm>
      </p:grpSpPr>
      <p:sp>
        <p:nvSpPr>
          <p:cNvPr id="522" name="Google Shape;522;p1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Font typeface="Viga"/>
              <a:buNone/>
              <a:defRPr sz="5200">
                <a:latin typeface="Viga"/>
                <a:ea typeface="Viga"/>
                <a:cs typeface="Viga"/>
                <a:sym typeface="Vig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23" name="Google Shape;523;p1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Font typeface="Ubuntu"/>
              <a:buNone/>
              <a:defRPr sz="2800">
                <a:latin typeface="Ubuntu"/>
                <a:ea typeface="Ubuntu"/>
                <a:cs typeface="Ubuntu"/>
                <a:sym typeface="Ubuntu"/>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24" name="Google Shape;524;p1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92" name="Shape 192"/>
        <p:cNvGrpSpPr/>
        <p:nvPr/>
      </p:nvGrpSpPr>
      <p:grpSpPr>
        <a:xfrm>
          <a:off x="0" y="0"/>
          <a:ext cx="0" cy="0"/>
          <a:chOff x="0" y="0"/>
          <a:chExt cx="0" cy="0"/>
        </a:xfrm>
      </p:grpSpPr>
      <p:sp>
        <p:nvSpPr>
          <p:cNvPr id="193" name="Google Shape;193;p3"/>
          <p:cNvSpPr txBox="1"/>
          <p:nvPr>
            <p:ph type="ctrTitle"/>
          </p:nvPr>
        </p:nvSpPr>
        <p:spPr>
          <a:xfrm>
            <a:off x="3210935" y="1661762"/>
            <a:ext cx="5301600" cy="1159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700"/>
              <a:buNone/>
              <a:defRPr b="0" sz="3700"/>
            </a:lvl1pPr>
            <a:lvl2pPr lvl="1" rtl="0" algn="r">
              <a:spcBef>
                <a:spcPts val="0"/>
              </a:spcBef>
              <a:spcAft>
                <a:spcPts val="0"/>
              </a:spcAft>
              <a:buSzPts val="3700"/>
              <a:buNone/>
              <a:defRPr b="0" sz="3700"/>
            </a:lvl2pPr>
            <a:lvl3pPr lvl="2" rtl="0" algn="r">
              <a:spcBef>
                <a:spcPts val="0"/>
              </a:spcBef>
              <a:spcAft>
                <a:spcPts val="0"/>
              </a:spcAft>
              <a:buSzPts val="3700"/>
              <a:buNone/>
              <a:defRPr b="0" sz="3700"/>
            </a:lvl3pPr>
            <a:lvl4pPr lvl="3" rtl="0" algn="r">
              <a:spcBef>
                <a:spcPts val="0"/>
              </a:spcBef>
              <a:spcAft>
                <a:spcPts val="0"/>
              </a:spcAft>
              <a:buSzPts val="3700"/>
              <a:buNone/>
              <a:defRPr b="0" sz="3700"/>
            </a:lvl4pPr>
            <a:lvl5pPr lvl="4" rtl="0" algn="r">
              <a:spcBef>
                <a:spcPts val="0"/>
              </a:spcBef>
              <a:spcAft>
                <a:spcPts val="0"/>
              </a:spcAft>
              <a:buSzPts val="3700"/>
              <a:buNone/>
              <a:defRPr b="0" sz="3700"/>
            </a:lvl5pPr>
            <a:lvl6pPr lvl="5" rtl="0" algn="r">
              <a:spcBef>
                <a:spcPts val="0"/>
              </a:spcBef>
              <a:spcAft>
                <a:spcPts val="0"/>
              </a:spcAft>
              <a:buSzPts val="3700"/>
              <a:buNone/>
              <a:defRPr b="0" sz="3700"/>
            </a:lvl6pPr>
            <a:lvl7pPr lvl="6" rtl="0" algn="r">
              <a:spcBef>
                <a:spcPts val="0"/>
              </a:spcBef>
              <a:spcAft>
                <a:spcPts val="0"/>
              </a:spcAft>
              <a:buSzPts val="3700"/>
              <a:buNone/>
              <a:defRPr b="0" sz="3700"/>
            </a:lvl7pPr>
            <a:lvl8pPr lvl="7" rtl="0" algn="r">
              <a:spcBef>
                <a:spcPts val="0"/>
              </a:spcBef>
              <a:spcAft>
                <a:spcPts val="0"/>
              </a:spcAft>
              <a:buSzPts val="3700"/>
              <a:buNone/>
              <a:defRPr b="0" sz="3700"/>
            </a:lvl8pPr>
            <a:lvl9pPr lvl="8" rtl="0" algn="r">
              <a:spcBef>
                <a:spcPts val="0"/>
              </a:spcBef>
              <a:spcAft>
                <a:spcPts val="0"/>
              </a:spcAft>
              <a:buSzPts val="3700"/>
              <a:buNone/>
              <a:defRPr b="0" sz="3700"/>
            </a:lvl9pPr>
          </a:lstStyle>
          <a:p/>
        </p:txBody>
      </p:sp>
      <p:sp>
        <p:nvSpPr>
          <p:cNvPr id="194" name="Google Shape;194;p3"/>
          <p:cNvSpPr txBox="1"/>
          <p:nvPr>
            <p:ph idx="1" type="subTitle"/>
          </p:nvPr>
        </p:nvSpPr>
        <p:spPr>
          <a:xfrm>
            <a:off x="3210885" y="2864177"/>
            <a:ext cx="5301600" cy="7848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1C4587"/>
              </a:buClr>
              <a:buSzPts val="2600"/>
              <a:buNone/>
              <a:defRPr>
                <a:solidFill>
                  <a:srgbClr val="1C4587"/>
                </a:solidFill>
              </a:defRPr>
            </a:lvl1pPr>
            <a:lvl2pPr lvl="1" rtl="0" algn="r">
              <a:spcBef>
                <a:spcPts val="0"/>
              </a:spcBef>
              <a:spcAft>
                <a:spcPts val="0"/>
              </a:spcAft>
              <a:buClr>
                <a:srgbClr val="1C4587"/>
              </a:buClr>
              <a:buSzPts val="3000"/>
              <a:buNone/>
              <a:defRPr sz="3000">
                <a:solidFill>
                  <a:srgbClr val="1C4587"/>
                </a:solidFill>
              </a:defRPr>
            </a:lvl2pPr>
            <a:lvl3pPr lvl="2" rtl="0" algn="r">
              <a:spcBef>
                <a:spcPts val="0"/>
              </a:spcBef>
              <a:spcAft>
                <a:spcPts val="0"/>
              </a:spcAft>
              <a:buClr>
                <a:srgbClr val="1C4587"/>
              </a:buClr>
              <a:buSzPts val="3000"/>
              <a:buNone/>
              <a:defRPr sz="3000">
                <a:solidFill>
                  <a:srgbClr val="1C4587"/>
                </a:solidFill>
              </a:defRPr>
            </a:lvl3pPr>
            <a:lvl4pPr lvl="3" rtl="0" algn="r">
              <a:spcBef>
                <a:spcPts val="0"/>
              </a:spcBef>
              <a:spcAft>
                <a:spcPts val="0"/>
              </a:spcAft>
              <a:buClr>
                <a:srgbClr val="1C4587"/>
              </a:buClr>
              <a:buSzPts val="3000"/>
              <a:buNone/>
              <a:defRPr sz="3000">
                <a:solidFill>
                  <a:srgbClr val="1C4587"/>
                </a:solidFill>
              </a:defRPr>
            </a:lvl4pPr>
            <a:lvl5pPr lvl="4" rtl="0" algn="r">
              <a:spcBef>
                <a:spcPts val="0"/>
              </a:spcBef>
              <a:spcAft>
                <a:spcPts val="0"/>
              </a:spcAft>
              <a:buClr>
                <a:srgbClr val="1C4587"/>
              </a:buClr>
              <a:buSzPts val="3000"/>
              <a:buNone/>
              <a:defRPr sz="3000">
                <a:solidFill>
                  <a:srgbClr val="1C4587"/>
                </a:solidFill>
              </a:defRPr>
            </a:lvl5pPr>
            <a:lvl6pPr lvl="5" rtl="0" algn="r">
              <a:spcBef>
                <a:spcPts val="0"/>
              </a:spcBef>
              <a:spcAft>
                <a:spcPts val="0"/>
              </a:spcAft>
              <a:buClr>
                <a:srgbClr val="1C4587"/>
              </a:buClr>
              <a:buSzPts val="3000"/>
              <a:buNone/>
              <a:defRPr sz="3000">
                <a:solidFill>
                  <a:srgbClr val="1C4587"/>
                </a:solidFill>
              </a:defRPr>
            </a:lvl6pPr>
            <a:lvl7pPr lvl="6" rtl="0" algn="r">
              <a:spcBef>
                <a:spcPts val="0"/>
              </a:spcBef>
              <a:spcAft>
                <a:spcPts val="0"/>
              </a:spcAft>
              <a:buClr>
                <a:srgbClr val="1C4587"/>
              </a:buClr>
              <a:buSzPts val="3000"/>
              <a:buNone/>
              <a:defRPr sz="3000">
                <a:solidFill>
                  <a:srgbClr val="1C4587"/>
                </a:solidFill>
              </a:defRPr>
            </a:lvl7pPr>
            <a:lvl8pPr lvl="7" rtl="0" algn="r">
              <a:spcBef>
                <a:spcPts val="0"/>
              </a:spcBef>
              <a:spcAft>
                <a:spcPts val="0"/>
              </a:spcAft>
              <a:buClr>
                <a:srgbClr val="1C4587"/>
              </a:buClr>
              <a:buSzPts val="3000"/>
              <a:buNone/>
              <a:defRPr sz="3000">
                <a:solidFill>
                  <a:srgbClr val="1C4587"/>
                </a:solidFill>
              </a:defRPr>
            </a:lvl8pPr>
            <a:lvl9pPr lvl="8" rtl="0" algn="r">
              <a:spcBef>
                <a:spcPts val="0"/>
              </a:spcBef>
              <a:spcAft>
                <a:spcPts val="0"/>
              </a:spcAft>
              <a:buClr>
                <a:srgbClr val="1C4587"/>
              </a:buClr>
              <a:buSzPts val="3000"/>
              <a:buNone/>
              <a:defRPr sz="3000">
                <a:solidFill>
                  <a:srgbClr val="1C4587"/>
                </a:solidFill>
              </a:defRPr>
            </a:lvl9pPr>
          </a:lstStyle>
          <a:p/>
        </p:txBody>
      </p:sp>
      <p:sp>
        <p:nvSpPr>
          <p:cNvPr id="195" name="Google Shape;195;p3"/>
          <p:cNvSpPr/>
          <p:nvPr/>
        </p:nvSpPr>
        <p:spPr>
          <a:xfrm>
            <a:off x="4412080" y="4661638"/>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6" name="Google Shape;196;p3"/>
          <p:cNvSpPr/>
          <p:nvPr/>
        </p:nvSpPr>
        <p:spPr>
          <a:xfrm>
            <a:off x="3968826" y="4000288"/>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7" name="Google Shape;197;p3"/>
          <p:cNvSpPr/>
          <p:nvPr/>
        </p:nvSpPr>
        <p:spPr>
          <a:xfrm>
            <a:off x="6283364"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8" name="Google Shape;198;p3"/>
          <p:cNvSpPr/>
          <p:nvPr/>
        </p:nvSpPr>
        <p:spPr>
          <a:xfrm>
            <a:off x="57465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9" name="Google Shape;199;p3"/>
          <p:cNvSpPr/>
          <p:nvPr/>
        </p:nvSpPr>
        <p:spPr>
          <a:xfrm>
            <a:off x="70636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0" name="Google Shape;200;p3"/>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1" name="Google Shape;201;p3"/>
          <p:cNvSpPr/>
          <p:nvPr/>
        </p:nvSpPr>
        <p:spPr>
          <a:xfrm>
            <a:off x="65815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2" name="Google Shape;202;p3"/>
          <p:cNvSpPr/>
          <p:nvPr/>
        </p:nvSpPr>
        <p:spPr>
          <a:xfrm>
            <a:off x="65071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3" name="Google Shape;203;p3"/>
          <p:cNvSpPr/>
          <p:nvPr/>
        </p:nvSpPr>
        <p:spPr>
          <a:xfrm>
            <a:off x="55010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4" name="Google Shape;204;p3"/>
          <p:cNvSpPr/>
          <p:nvPr/>
        </p:nvSpPr>
        <p:spPr>
          <a:xfrm>
            <a:off x="52015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5" name="Google Shape;205;p3"/>
          <p:cNvSpPr/>
          <p:nvPr/>
        </p:nvSpPr>
        <p:spPr>
          <a:xfrm>
            <a:off x="4765584"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6" name="Google Shape;206;p3"/>
          <p:cNvSpPr/>
          <p:nvPr/>
        </p:nvSpPr>
        <p:spPr>
          <a:xfrm>
            <a:off x="55218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7" name="Google Shape;207;p3"/>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8" name="Google Shape;208;p3"/>
          <p:cNvSpPr/>
          <p:nvPr/>
        </p:nvSpPr>
        <p:spPr>
          <a:xfrm>
            <a:off x="8052577"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9" name="Google Shape;209;p3"/>
          <p:cNvSpPr/>
          <p:nvPr/>
        </p:nvSpPr>
        <p:spPr>
          <a:xfrm>
            <a:off x="6984573"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0" name="Google Shape;210;p3"/>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1" name="Google Shape;211;p3"/>
          <p:cNvSpPr/>
          <p:nvPr/>
        </p:nvSpPr>
        <p:spPr>
          <a:xfrm>
            <a:off x="61607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2" name="Google Shape;212;p3"/>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3" name="Google Shape;213;p3"/>
          <p:cNvSpPr/>
          <p:nvPr/>
        </p:nvSpPr>
        <p:spPr>
          <a:xfrm>
            <a:off x="48922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4" name="Google Shape;214;p3"/>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5" name="Google Shape;215;p3"/>
          <p:cNvSpPr/>
          <p:nvPr/>
        </p:nvSpPr>
        <p:spPr>
          <a:xfrm>
            <a:off x="4489179" y="4206693"/>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6" name="Google Shape;216;p3"/>
          <p:cNvSpPr/>
          <p:nvPr/>
        </p:nvSpPr>
        <p:spPr>
          <a:xfrm rot="1920548">
            <a:off x="7236726"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7" name="Google Shape;217;p3"/>
          <p:cNvSpPr/>
          <p:nvPr/>
        </p:nvSpPr>
        <p:spPr>
          <a:xfrm>
            <a:off x="82632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8" name="Google Shape;218;p3"/>
          <p:cNvSpPr/>
          <p:nvPr/>
        </p:nvSpPr>
        <p:spPr>
          <a:xfrm rot="-5400000">
            <a:off x="76843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9" name="Google Shape;219;p3"/>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0" name="Google Shape;220;p3"/>
          <p:cNvSpPr/>
          <p:nvPr/>
        </p:nvSpPr>
        <p:spPr>
          <a:xfrm>
            <a:off x="50595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1" name="Google Shape;221;p3"/>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2" name="Google Shape;222;p3"/>
          <p:cNvSpPr/>
          <p:nvPr/>
        </p:nvSpPr>
        <p:spPr>
          <a:xfrm>
            <a:off x="1482765"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3" name="Google Shape;223;p3"/>
          <p:cNvSpPr/>
          <p:nvPr/>
        </p:nvSpPr>
        <p:spPr>
          <a:xfrm>
            <a:off x="9459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4" name="Google Shape;224;p3"/>
          <p:cNvSpPr/>
          <p:nvPr/>
        </p:nvSpPr>
        <p:spPr>
          <a:xfrm>
            <a:off x="22630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5" name="Google Shape;225;p3"/>
          <p:cNvSpPr/>
          <p:nvPr/>
        </p:nvSpPr>
        <p:spPr>
          <a:xfrm>
            <a:off x="17809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6" name="Google Shape;226;p3"/>
          <p:cNvSpPr/>
          <p:nvPr/>
        </p:nvSpPr>
        <p:spPr>
          <a:xfrm>
            <a:off x="17065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7" name="Google Shape;227;p3"/>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8" name="Google Shape;228;p3"/>
          <p:cNvSpPr/>
          <p:nvPr/>
        </p:nvSpPr>
        <p:spPr>
          <a:xfrm>
            <a:off x="4009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9" name="Google Shape;229;p3"/>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0" name="Google Shape;230;p3"/>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1" name="Google Shape;231;p3"/>
          <p:cNvSpPr/>
          <p:nvPr/>
        </p:nvSpPr>
        <p:spPr>
          <a:xfrm>
            <a:off x="32519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2" name="Google Shape;232;p3"/>
          <p:cNvSpPr/>
          <p:nvPr/>
        </p:nvSpPr>
        <p:spPr>
          <a:xfrm>
            <a:off x="3251978"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3" name="Google Shape;233;p3"/>
          <p:cNvSpPr/>
          <p:nvPr/>
        </p:nvSpPr>
        <p:spPr>
          <a:xfrm>
            <a:off x="2183974"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4" name="Google Shape;234;p3"/>
          <p:cNvSpPr/>
          <p:nvPr/>
        </p:nvSpPr>
        <p:spPr>
          <a:xfrm>
            <a:off x="39491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5" name="Google Shape;235;p3"/>
          <p:cNvSpPr/>
          <p:nvPr/>
        </p:nvSpPr>
        <p:spPr>
          <a:xfrm>
            <a:off x="13601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6" name="Google Shape;236;p3"/>
          <p:cNvSpPr/>
          <p:nvPr/>
        </p:nvSpPr>
        <p:spPr>
          <a:xfrm>
            <a:off x="37218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7" name="Google Shape;237;p3"/>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8" name="Google Shape;238;p3"/>
          <p:cNvSpPr/>
          <p:nvPr/>
        </p:nvSpPr>
        <p:spPr>
          <a:xfrm>
            <a:off x="40288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9" name="Google Shape;239;p3"/>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0" name="Google Shape;240;p3"/>
          <p:cNvSpPr/>
          <p:nvPr/>
        </p:nvSpPr>
        <p:spPr>
          <a:xfrm rot="1920548">
            <a:off x="2436125"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1" name="Google Shape;241;p3"/>
          <p:cNvSpPr/>
          <p:nvPr/>
        </p:nvSpPr>
        <p:spPr>
          <a:xfrm>
            <a:off x="34626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2" name="Google Shape;242;p3"/>
          <p:cNvSpPr/>
          <p:nvPr/>
        </p:nvSpPr>
        <p:spPr>
          <a:xfrm rot="-5400000">
            <a:off x="28837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3" name="Google Shape;243;p3"/>
          <p:cNvSpPr/>
          <p:nvPr/>
        </p:nvSpPr>
        <p:spPr>
          <a:xfrm>
            <a:off x="28590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4" name="Google Shape;244;p3"/>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5" name="Google Shape;245;p3"/>
          <p:cNvSpPr/>
          <p:nvPr/>
        </p:nvSpPr>
        <p:spPr>
          <a:xfrm>
            <a:off x="29818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46" name="Shape 246"/>
        <p:cNvGrpSpPr/>
        <p:nvPr/>
      </p:nvGrpSpPr>
      <p:grpSpPr>
        <a:xfrm>
          <a:off x="0" y="0"/>
          <a:ext cx="0" cy="0"/>
          <a:chOff x="0" y="0"/>
          <a:chExt cx="0" cy="0"/>
        </a:xfrm>
      </p:grpSpPr>
      <p:sp>
        <p:nvSpPr>
          <p:cNvPr id="247" name="Google Shape;247;p4"/>
          <p:cNvSpPr txBox="1"/>
          <p:nvPr>
            <p:ph idx="1" type="body"/>
          </p:nvPr>
        </p:nvSpPr>
        <p:spPr>
          <a:xfrm>
            <a:off x="2159325" y="2161800"/>
            <a:ext cx="4825500" cy="819900"/>
          </a:xfrm>
          <a:prstGeom prst="rect">
            <a:avLst/>
          </a:prstGeom>
        </p:spPr>
        <p:txBody>
          <a:bodyPr anchorCtr="0" anchor="ctr" bIns="91425" lIns="91425" spcFirstLastPara="1" rIns="91425" wrap="square" tIns="91425">
            <a:noAutofit/>
          </a:bodyPr>
          <a:lstStyle>
            <a:lvl1pPr indent="-387350" lvl="0" marL="457200" rtl="0" algn="ctr">
              <a:spcBef>
                <a:spcPts val="600"/>
              </a:spcBef>
              <a:spcAft>
                <a:spcPts val="0"/>
              </a:spcAft>
              <a:buClr>
                <a:srgbClr val="1C4587"/>
              </a:buClr>
              <a:buSzPts val="2500"/>
              <a:buChar char="✘"/>
              <a:defRPr b="1" sz="2500">
                <a:solidFill>
                  <a:srgbClr val="1C4587"/>
                </a:solidFill>
              </a:defRPr>
            </a:lvl1pPr>
            <a:lvl2pPr indent="-387350" lvl="1" marL="914400" rtl="0" algn="ctr">
              <a:spcBef>
                <a:spcPts val="0"/>
              </a:spcBef>
              <a:spcAft>
                <a:spcPts val="0"/>
              </a:spcAft>
              <a:buClr>
                <a:srgbClr val="1C4587"/>
              </a:buClr>
              <a:buSzPts val="2500"/>
              <a:buChar char="✗"/>
              <a:defRPr b="1" sz="2500">
                <a:solidFill>
                  <a:srgbClr val="1C4587"/>
                </a:solidFill>
              </a:defRPr>
            </a:lvl2pPr>
            <a:lvl3pPr indent="-387350" lvl="2" marL="1371600" rtl="0" algn="ctr">
              <a:spcBef>
                <a:spcPts val="0"/>
              </a:spcBef>
              <a:spcAft>
                <a:spcPts val="0"/>
              </a:spcAft>
              <a:buClr>
                <a:srgbClr val="1C4587"/>
              </a:buClr>
              <a:buSzPts val="2500"/>
              <a:buChar char="■"/>
              <a:defRPr b="1" sz="2500">
                <a:solidFill>
                  <a:srgbClr val="1C4587"/>
                </a:solidFill>
              </a:defRPr>
            </a:lvl3pPr>
            <a:lvl4pPr indent="-387350" lvl="3" marL="1828800" rtl="0" algn="ctr">
              <a:spcBef>
                <a:spcPts val="0"/>
              </a:spcBef>
              <a:spcAft>
                <a:spcPts val="0"/>
              </a:spcAft>
              <a:buClr>
                <a:srgbClr val="1C4587"/>
              </a:buClr>
              <a:buSzPts val="2500"/>
              <a:buChar char="●"/>
              <a:defRPr b="1" sz="2500">
                <a:solidFill>
                  <a:srgbClr val="1C4587"/>
                </a:solidFill>
              </a:defRPr>
            </a:lvl4pPr>
            <a:lvl5pPr indent="-387350" lvl="4" marL="2286000" rtl="0" algn="ctr">
              <a:spcBef>
                <a:spcPts val="0"/>
              </a:spcBef>
              <a:spcAft>
                <a:spcPts val="0"/>
              </a:spcAft>
              <a:buClr>
                <a:srgbClr val="1C4587"/>
              </a:buClr>
              <a:buSzPts val="2500"/>
              <a:buChar char="○"/>
              <a:defRPr b="1" sz="2500">
                <a:solidFill>
                  <a:srgbClr val="1C4587"/>
                </a:solidFill>
              </a:defRPr>
            </a:lvl5pPr>
            <a:lvl6pPr indent="-387350" lvl="5" marL="2743200" rtl="0" algn="ctr">
              <a:spcBef>
                <a:spcPts val="0"/>
              </a:spcBef>
              <a:spcAft>
                <a:spcPts val="0"/>
              </a:spcAft>
              <a:buClr>
                <a:srgbClr val="1C4587"/>
              </a:buClr>
              <a:buSzPts val="2500"/>
              <a:buChar char="■"/>
              <a:defRPr b="1" sz="2500">
                <a:solidFill>
                  <a:srgbClr val="1C4587"/>
                </a:solidFill>
              </a:defRPr>
            </a:lvl6pPr>
            <a:lvl7pPr indent="-387350" lvl="6" marL="3200400" rtl="0" algn="ctr">
              <a:spcBef>
                <a:spcPts val="0"/>
              </a:spcBef>
              <a:spcAft>
                <a:spcPts val="0"/>
              </a:spcAft>
              <a:buClr>
                <a:srgbClr val="1C4587"/>
              </a:buClr>
              <a:buSzPts val="2500"/>
              <a:buChar char="●"/>
              <a:defRPr b="1" sz="2500">
                <a:solidFill>
                  <a:srgbClr val="1C4587"/>
                </a:solidFill>
              </a:defRPr>
            </a:lvl7pPr>
            <a:lvl8pPr indent="-387350" lvl="7" marL="3657600" rtl="0" algn="ctr">
              <a:spcBef>
                <a:spcPts val="0"/>
              </a:spcBef>
              <a:spcAft>
                <a:spcPts val="0"/>
              </a:spcAft>
              <a:buClr>
                <a:srgbClr val="1C4587"/>
              </a:buClr>
              <a:buSzPts val="2500"/>
              <a:buChar char="○"/>
              <a:defRPr b="1" sz="2500">
                <a:solidFill>
                  <a:srgbClr val="1C4587"/>
                </a:solidFill>
              </a:defRPr>
            </a:lvl8pPr>
            <a:lvl9pPr indent="-387350" lvl="8" marL="4114800" algn="ctr">
              <a:spcBef>
                <a:spcPts val="0"/>
              </a:spcBef>
              <a:spcAft>
                <a:spcPts val="0"/>
              </a:spcAft>
              <a:buClr>
                <a:srgbClr val="1C4587"/>
              </a:buClr>
              <a:buSzPts val="2500"/>
              <a:buChar char="■"/>
              <a:defRPr b="1" sz="2500">
                <a:solidFill>
                  <a:srgbClr val="1C4587"/>
                </a:solidFill>
              </a:defRPr>
            </a:lvl9pPr>
          </a:lstStyle>
          <a:p/>
        </p:txBody>
      </p:sp>
      <p:sp>
        <p:nvSpPr>
          <p:cNvPr id="248" name="Google Shape;248;p4"/>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9" name="Google Shape;249;p4"/>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0" name="Google Shape;250;p4"/>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1" name="Google Shape;251;p4"/>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2" name="Google Shape;252;p4"/>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3" name="Google Shape;253;p4"/>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4" name="Google Shape;254;p4"/>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5" name="Google Shape;255;p4"/>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6" name="Google Shape;256;p4"/>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7" name="Google Shape;257;p4"/>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8" name="Google Shape;258;p4"/>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9" name="Google Shape;259;p4"/>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0" name="Google Shape;260;p4"/>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1" name="Google Shape;261;p4"/>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2" name="Google Shape;262;p4"/>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3" name="Google Shape;263;p4"/>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4" name="Google Shape;264;p4"/>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5" name="Google Shape;265;p4"/>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6" name="Google Shape;266;p4"/>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7" name="Google Shape;267;p4"/>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8" name="Google Shape;268;p4"/>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9" name="Google Shape;269;p4"/>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0" name="Google Shape;270;p4"/>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1" name="Google Shape;271;p4"/>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2" name="Google Shape;272;p4"/>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3" name="Google Shape;273;p4"/>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4" name="Google Shape;274;p4"/>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5" name="Google Shape;275;p4"/>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6" name="Google Shape;276;p4"/>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7" name="Google Shape;277;p4"/>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8" name="Google Shape;278;p4"/>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9" name="Google Shape;279;p4"/>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0" name="Google Shape;280;p4"/>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1" name="Google Shape;281;p4"/>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2" name="Google Shape;282;p4"/>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3" name="Google Shape;283;p4"/>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4" name="Google Shape;284;p4"/>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5" name="Google Shape;285;p4"/>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6" name="Google Shape;286;p4"/>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7" name="Google Shape;287;p4"/>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8" name="Google Shape;288;p4"/>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9" name="Google Shape;289;p4"/>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90" name="Shape 290"/>
        <p:cNvGrpSpPr/>
        <p:nvPr/>
      </p:nvGrpSpPr>
      <p:grpSpPr>
        <a:xfrm>
          <a:off x="0" y="0"/>
          <a:ext cx="0" cy="0"/>
          <a:chOff x="0" y="0"/>
          <a:chExt cx="0" cy="0"/>
        </a:xfrm>
      </p:grpSpPr>
      <p:sp>
        <p:nvSpPr>
          <p:cNvPr id="291" name="Google Shape;291;p5"/>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92" name="Google Shape;292;p5"/>
          <p:cNvSpPr txBox="1"/>
          <p:nvPr>
            <p:ph idx="1" type="body"/>
          </p:nvPr>
        </p:nvSpPr>
        <p:spPr>
          <a:xfrm>
            <a:off x="747925" y="1302837"/>
            <a:ext cx="6140400" cy="3610800"/>
          </a:xfrm>
          <a:prstGeom prst="rect">
            <a:avLst/>
          </a:prstGeom>
        </p:spPr>
        <p:txBody>
          <a:bodyPr anchorCtr="0" anchor="t" bIns="91425" lIns="91425" spcFirstLastPara="1" rIns="91425" wrap="square" tIns="91425">
            <a:noAutofit/>
          </a:bodyPr>
          <a:lstStyle>
            <a:lvl1pPr indent="-387350" lvl="0" marL="457200">
              <a:spcBef>
                <a:spcPts val="600"/>
              </a:spcBef>
              <a:spcAft>
                <a:spcPts val="0"/>
              </a:spcAft>
              <a:buSzPts val="2500"/>
              <a:buChar char="✘"/>
              <a:defRPr sz="25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5" name="Google Shape;295;p5"/>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6" name="Google Shape;296;p5"/>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7" name="Google Shape;297;p5"/>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8" name="Google Shape;298;p5"/>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9" name="Google Shape;299;p5"/>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0" name="Google Shape;300;p5"/>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1" name="Google Shape;301;p5"/>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2" name="Google Shape;302;p5"/>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3" name="Google Shape;303;p5"/>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4" name="Google Shape;304;p5"/>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5" name="Google Shape;305;p5"/>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6" name="Google Shape;306;p5"/>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7" name="Google Shape;307;p5"/>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8" name="Google Shape;308;p5"/>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9" name="Google Shape;309;p5"/>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0" name="Google Shape;310;p5"/>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1" name="Google Shape;311;p5"/>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2" name="Google Shape;312;p5"/>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3" name="Google Shape;313;p5"/>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4" name="Google Shape;314;p5"/>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5" name="Google Shape;315;p5"/>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6" name="Google Shape;316;p5"/>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7" name="Google Shape;317;p5"/>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8" name="Google Shape;318;p5"/>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9" name="Google Shape;319;p5"/>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0" name="Google Shape;320;p5"/>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1" name="Google Shape;321;p5"/>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2" name="Google Shape;322;p5"/>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grpSp>
      <p:cxnSp>
        <p:nvCxnSpPr>
          <p:cNvPr id="323" name="Google Shape;323;p5"/>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24" name="Google Shape;324;p5"/>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5" name="Shape 325"/>
        <p:cNvGrpSpPr/>
        <p:nvPr/>
      </p:nvGrpSpPr>
      <p:grpSpPr>
        <a:xfrm>
          <a:off x="0" y="0"/>
          <a:ext cx="0" cy="0"/>
          <a:chOff x="0" y="0"/>
          <a:chExt cx="0" cy="0"/>
        </a:xfrm>
      </p:grpSpPr>
      <p:sp>
        <p:nvSpPr>
          <p:cNvPr id="326" name="Google Shape;326;p6"/>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27" name="Google Shape;327;p6"/>
          <p:cNvSpPr txBox="1"/>
          <p:nvPr>
            <p:ph idx="1" type="body"/>
          </p:nvPr>
        </p:nvSpPr>
        <p:spPr>
          <a:xfrm>
            <a:off x="747925" y="1363153"/>
            <a:ext cx="3159000" cy="3610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328" name="Google Shape;328;p6"/>
          <p:cNvSpPr txBox="1"/>
          <p:nvPr>
            <p:ph idx="2" type="body"/>
          </p:nvPr>
        </p:nvSpPr>
        <p:spPr>
          <a:xfrm>
            <a:off x="4097098" y="1363153"/>
            <a:ext cx="3159000" cy="3610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6"/>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6"/>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6"/>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6"/>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6"/>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6"/>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6"/>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6"/>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6"/>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6"/>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6"/>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6"/>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6"/>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6"/>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6"/>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6"/>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6"/>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6"/>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6"/>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59" name="Google Shape;359;p6"/>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60" name="Google Shape;360;p6"/>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1" name="Shape 361"/>
        <p:cNvGrpSpPr/>
        <p:nvPr/>
      </p:nvGrpSpPr>
      <p:grpSpPr>
        <a:xfrm>
          <a:off x="0" y="0"/>
          <a:ext cx="0" cy="0"/>
          <a:chOff x="0" y="0"/>
          <a:chExt cx="0" cy="0"/>
        </a:xfrm>
      </p:grpSpPr>
      <p:sp>
        <p:nvSpPr>
          <p:cNvPr id="362" name="Google Shape;362;p7"/>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363" name="Google Shape;363;p7"/>
          <p:cNvSpPr txBox="1"/>
          <p:nvPr>
            <p:ph idx="1" type="body"/>
          </p:nvPr>
        </p:nvSpPr>
        <p:spPr>
          <a:xfrm>
            <a:off x="747925"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64" name="Google Shape;364;p7"/>
          <p:cNvSpPr txBox="1"/>
          <p:nvPr>
            <p:ph idx="2" type="body"/>
          </p:nvPr>
        </p:nvSpPr>
        <p:spPr>
          <a:xfrm>
            <a:off x="2953087"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65" name="Google Shape;365;p7"/>
          <p:cNvSpPr txBox="1"/>
          <p:nvPr>
            <p:ph idx="3" type="body"/>
          </p:nvPr>
        </p:nvSpPr>
        <p:spPr>
          <a:xfrm>
            <a:off x="5158248"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grpSp>
        <p:nvGrpSpPr>
          <p:cNvPr id="366" name="Google Shape;366;p7"/>
          <p:cNvGrpSpPr/>
          <p:nvPr/>
        </p:nvGrpSpPr>
        <p:grpSpPr>
          <a:xfrm>
            <a:off x="7442902" y="-91154"/>
            <a:ext cx="1796289" cy="5330574"/>
            <a:chOff x="6023725" y="842300"/>
            <a:chExt cx="1358150" cy="4030375"/>
          </a:xfrm>
        </p:grpSpPr>
        <p:sp>
          <p:nvSpPr>
            <p:cNvPr id="367" name="Google Shape;367;p7"/>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96" name="Google Shape;396;p7"/>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97" name="Google Shape;397;p7"/>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8" name="Shape 398"/>
        <p:cNvGrpSpPr/>
        <p:nvPr/>
      </p:nvGrpSpPr>
      <p:grpSpPr>
        <a:xfrm>
          <a:off x="0" y="0"/>
          <a:ext cx="0" cy="0"/>
          <a:chOff x="0" y="0"/>
          <a:chExt cx="0" cy="0"/>
        </a:xfrm>
      </p:grpSpPr>
      <p:sp>
        <p:nvSpPr>
          <p:cNvPr id="399" name="Google Shape;399;p8"/>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400" name="Google Shape;400;p8"/>
          <p:cNvGrpSpPr/>
          <p:nvPr/>
        </p:nvGrpSpPr>
        <p:grpSpPr>
          <a:xfrm>
            <a:off x="7442902" y="-91154"/>
            <a:ext cx="1796289" cy="5330574"/>
            <a:chOff x="6023725" y="842300"/>
            <a:chExt cx="1358150" cy="4030375"/>
          </a:xfrm>
        </p:grpSpPr>
        <p:sp>
          <p:nvSpPr>
            <p:cNvPr id="401" name="Google Shape;401;p8"/>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8"/>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8"/>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8"/>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8"/>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8"/>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8"/>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8"/>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8"/>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8"/>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8"/>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8"/>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8"/>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8"/>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8"/>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8"/>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8"/>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8"/>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8"/>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8"/>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8"/>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8"/>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30" name="Google Shape;430;p8"/>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431" name="Google Shape;431;p8"/>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2" name="Shape 432"/>
        <p:cNvGrpSpPr/>
        <p:nvPr/>
      </p:nvGrpSpPr>
      <p:grpSpPr>
        <a:xfrm>
          <a:off x="0" y="0"/>
          <a:ext cx="0" cy="0"/>
          <a:chOff x="0" y="0"/>
          <a:chExt cx="0" cy="0"/>
        </a:xfrm>
      </p:grpSpPr>
      <p:sp>
        <p:nvSpPr>
          <p:cNvPr id="433" name="Google Shape;433;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434" name="Google Shape;434;p9"/>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5" name="Google Shape;435;p9"/>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6" name="Google Shape;436;p9"/>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7" name="Google Shape;437;p9"/>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8" name="Google Shape;438;p9"/>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9" name="Google Shape;439;p9"/>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0" name="Google Shape;440;p9"/>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1" name="Google Shape;441;p9"/>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2" name="Google Shape;442;p9"/>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3" name="Google Shape;443;p9"/>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4" name="Google Shape;444;p9"/>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5" name="Google Shape;445;p9"/>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6" name="Google Shape;446;p9"/>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7" name="Google Shape;447;p9"/>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8" name="Google Shape;448;p9"/>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9" name="Google Shape;449;p9"/>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0" name="Google Shape;450;p9"/>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1" name="Google Shape;451;p9"/>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2" name="Google Shape;452;p9"/>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3" name="Google Shape;453;p9"/>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4" name="Google Shape;454;p9"/>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5" name="Google Shape;455;p9"/>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6" name="Google Shape;456;p9"/>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7" name="Google Shape;457;p9"/>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8" name="Google Shape;458;p9"/>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9" name="Google Shape;459;p9"/>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0" name="Google Shape;460;p9"/>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1" name="Google Shape;461;p9"/>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2" name="Google Shape;462;p9"/>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3" name="Google Shape;463;p9"/>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4" name="Google Shape;464;p9"/>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5" name="Google Shape;465;p9"/>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6" name="Google Shape;466;p9"/>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7" name="Google Shape;467;p9"/>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8" name="Google Shape;468;p9"/>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9" name="Google Shape;469;p9"/>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0" name="Google Shape;470;p9"/>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1" name="Google Shape;471;p9"/>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2" name="Google Shape;472;p9"/>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3" name="Google Shape;473;p9"/>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4" name="Google Shape;474;p9"/>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5" name="Google Shape;475;p9"/>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6" name="Shape 476"/>
        <p:cNvGrpSpPr/>
        <p:nvPr/>
      </p:nvGrpSpPr>
      <p:grpSpPr>
        <a:xfrm>
          <a:off x="0" y="0"/>
          <a:ext cx="0" cy="0"/>
          <a:chOff x="0" y="0"/>
          <a:chExt cx="0" cy="0"/>
        </a:xfrm>
      </p:grpSpPr>
      <p:sp>
        <p:nvSpPr>
          <p:cNvPr id="477" name="Google Shape;477;p10"/>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8" name="Google Shape;478;p10"/>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9" name="Google Shape;479;p10"/>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0" name="Google Shape;480;p10"/>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1" name="Google Shape;481;p10"/>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2" name="Google Shape;482;p10"/>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3" name="Google Shape;483;p10"/>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4" name="Google Shape;484;p10"/>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5" name="Google Shape;485;p10"/>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6" name="Google Shape;486;p10"/>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7" name="Google Shape;487;p10"/>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8" name="Google Shape;488;p10"/>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9" name="Google Shape;489;p10"/>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0" name="Google Shape;490;p10"/>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1" name="Google Shape;491;p10"/>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2" name="Google Shape;492;p10"/>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3" name="Google Shape;493;p10"/>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4" name="Google Shape;494;p10"/>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5" name="Google Shape;495;p10"/>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6" name="Google Shape;496;p10"/>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7" name="Google Shape;497;p10"/>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8" name="Google Shape;498;p10"/>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9" name="Google Shape;499;p10"/>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0" name="Google Shape;500;p10"/>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1" name="Google Shape;501;p10"/>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2" name="Google Shape;502;p10"/>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3" name="Google Shape;503;p10"/>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4" name="Google Shape;504;p10"/>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5" name="Google Shape;505;p10"/>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6" name="Google Shape;506;p10"/>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7" name="Google Shape;507;p10"/>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8" name="Google Shape;508;p10"/>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9" name="Google Shape;509;p10"/>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0" name="Google Shape;510;p10"/>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1" name="Google Shape;511;p10"/>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2" name="Google Shape;512;p10"/>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3" name="Google Shape;513;p10"/>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4" name="Google Shape;514;p10"/>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5" name="Google Shape;515;p10"/>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6" name="Google Shape;516;p10"/>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7" name="Google Shape;517;p10"/>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8" name="Google Shape;518;p10"/>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rect b="b" l="l" r="r" t="t"/>
              <a:pathLst>
                <a:path extrusionOk="0" fill="none" h="158465" w="281716">
                  <a:moveTo>
                    <a:pt x="0" y="0"/>
                  </a:moveTo>
                  <a:lnTo>
                    <a:pt x="281715" y="0"/>
                  </a:lnTo>
                  <a:lnTo>
                    <a:pt x="281715" y="158464"/>
                  </a:lnTo>
                  <a:lnTo>
                    <a:pt x="0" y="158464"/>
                  </a:lnTo>
                  <a:lnTo>
                    <a:pt x="0" y="0"/>
                  </a:lnTo>
                  <a:close/>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p:nvPr/>
          </p:nvSpPr>
          <p:spPr>
            <a:xfrm>
              <a:off x="239950" y="47617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239950" y="4690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239950" y="46177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239950" y="4546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239950" y="44737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239950" y="4402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239950" y="43297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239950" y="4258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239950" y="41858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239950" y="4114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239950" y="40418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239950" y="39693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239950" y="38978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239950" y="38254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239950" y="37538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
            <p:cNvSpPr/>
            <p:nvPr/>
          </p:nvSpPr>
          <p:spPr>
            <a:xfrm>
              <a:off x="239950" y="36814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
            <p:cNvSpPr/>
            <p:nvPr/>
          </p:nvSpPr>
          <p:spPr>
            <a:xfrm>
              <a:off x="239950" y="36099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239950" y="35374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239950" y="34659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239950" y="33934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239950" y="33219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239950" y="32495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239950" y="31770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239950" y="31055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239950" y="3033100"/>
              <a:ext cx="7042900" cy="0"/>
            </a:xfrm>
            <a:custGeom>
              <a:rect b="b" l="l" r="r" t="t"/>
              <a:pathLst>
                <a:path extrusionOk="0" fill="none" h="0"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239950" y="29615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239950" y="28891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p:nvPr/>
          </p:nvSpPr>
          <p:spPr>
            <a:xfrm>
              <a:off x="239950" y="28175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
            <p:cNvSpPr/>
            <p:nvPr/>
          </p:nvSpPr>
          <p:spPr>
            <a:xfrm>
              <a:off x="239950" y="27451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p:nvPr/>
          </p:nvSpPr>
          <p:spPr>
            <a:xfrm>
              <a:off x="239950" y="26736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
            <p:cNvSpPr/>
            <p:nvPr/>
          </p:nvSpPr>
          <p:spPr>
            <a:xfrm>
              <a:off x="239950" y="2601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
            <p:cNvSpPr/>
            <p:nvPr/>
          </p:nvSpPr>
          <p:spPr>
            <a:xfrm>
              <a:off x="239950" y="25296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
            <p:cNvSpPr/>
            <p:nvPr/>
          </p:nvSpPr>
          <p:spPr>
            <a:xfrm>
              <a:off x="239950" y="2457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
            <p:cNvSpPr/>
            <p:nvPr/>
          </p:nvSpPr>
          <p:spPr>
            <a:xfrm>
              <a:off x="239950" y="23847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
            <p:cNvSpPr/>
            <p:nvPr/>
          </p:nvSpPr>
          <p:spPr>
            <a:xfrm>
              <a:off x="239950" y="2313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
            <p:cNvSpPr/>
            <p:nvPr/>
          </p:nvSpPr>
          <p:spPr>
            <a:xfrm>
              <a:off x="239950" y="22407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
            <p:cNvSpPr/>
            <p:nvPr/>
          </p:nvSpPr>
          <p:spPr>
            <a:xfrm>
              <a:off x="239950" y="2169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
            <p:cNvSpPr/>
            <p:nvPr/>
          </p:nvSpPr>
          <p:spPr>
            <a:xfrm>
              <a:off x="239950" y="20968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
            <p:cNvSpPr/>
            <p:nvPr/>
          </p:nvSpPr>
          <p:spPr>
            <a:xfrm>
              <a:off x="239950" y="2025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
            <p:cNvSpPr/>
            <p:nvPr/>
          </p:nvSpPr>
          <p:spPr>
            <a:xfrm>
              <a:off x="239950" y="19528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
            <p:cNvSpPr/>
            <p:nvPr/>
          </p:nvSpPr>
          <p:spPr>
            <a:xfrm>
              <a:off x="239950" y="18813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
            <p:cNvSpPr/>
            <p:nvPr/>
          </p:nvSpPr>
          <p:spPr>
            <a:xfrm>
              <a:off x="239950" y="18088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
            <p:cNvSpPr/>
            <p:nvPr/>
          </p:nvSpPr>
          <p:spPr>
            <a:xfrm>
              <a:off x="239950" y="17373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
            <p:cNvSpPr/>
            <p:nvPr/>
          </p:nvSpPr>
          <p:spPr>
            <a:xfrm>
              <a:off x="239950" y="16648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
            <p:cNvSpPr/>
            <p:nvPr/>
          </p:nvSpPr>
          <p:spPr>
            <a:xfrm>
              <a:off x="239950" y="15924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
            <p:cNvSpPr/>
            <p:nvPr/>
          </p:nvSpPr>
          <p:spPr>
            <a:xfrm>
              <a:off x="239950" y="15209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
            <p:cNvSpPr/>
            <p:nvPr/>
          </p:nvSpPr>
          <p:spPr>
            <a:xfrm>
              <a:off x="239950" y="14484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
            <p:cNvSpPr/>
            <p:nvPr/>
          </p:nvSpPr>
          <p:spPr>
            <a:xfrm>
              <a:off x="239950" y="13769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
            <p:cNvSpPr/>
            <p:nvPr/>
          </p:nvSpPr>
          <p:spPr>
            <a:xfrm>
              <a:off x="239950" y="13044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
            <p:cNvSpPr/>
            <p:nvPr/>
          </p:nvSpPr>
          <p:spPr>
            <a:xfrm>
              <a:off x="239950" y="12329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
            <p:cNvSpPr/>
            <p:nvPr/>
          </p:nvSpPr>
          <p:spPr>
            <a:xfrm>
              <a:off x="239950" y="11605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
            <p:cNvSpPr/>
            <p:nvPr/>
          </p:nvSpPr>
          <p:spPr>
            <a:xfrm>
              <a:off x="239950" y="10889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
            <p:cNvSpPr/>
            <p:nvPr/>
          </p:nvSpPr>
          <p:spPr>
            <a:xfrm>
              <a:off x="239950" y="10165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
            <p:cNvSpPr/>
            <p:nvPr/>
          </p:nvSpPr>
          <p:spPr>
            <a:xfrm>
              <a:off x="239950" y="9450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
            <p:cNvSpPr/>
            <p:nvPr/>
          </p:nvSpPr>
          <p:spPr>
            <a:xfrm>
              <a:off x="7210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
            <p:cNvSpPr/>
            <p:nvPr/>
          </p:nvSpPr>
          <p:spPr>
            <a:xfrm>
              <a:off x="7137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
            <p:cNvSpPr/>
            <p:nvPr/>
          </p:nvSpPr>
          <p:spPr>
            <a:xfrm>
              <a:off x="70645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
            <p:cNvSpPr/>
            <p:nvPr/>
          </p:nvSpPr>
          <p:spPr>
            <a:xfrm>
              <a:off x="69921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
            <p:cNvSpPr/>
            <p:nvPr/>
          </p:nvSpPr>
          <p:spPr>
            <a:xfrm>
              <a:off x="69196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
            <p:cNvSpPr/>
            <p:nvPr/>
          </p:nvSpPr>
          <p:spPr>
            <a:xfrm>
              <a:off x="6847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
            <p:cNvSpPr/>
            <p:nvPr/>
          </p:nvSpPr>
          <p:spPr>
            <a:xfrm>
              <a:off x="6774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
            <p:cNvSpPr/>
            <p:nvPr/>
          </p:nvSpPr>
          <p:spPr>
            <a:xfrm>
              <a:off x="6702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
            <p:cNvSpPr/>
            <p:nvPr/>
          </p:nvSpPr>
          <p:spPr>
            <a:xfrm>
              <a:off x="66289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
            <p:cNvSpPr/>
            <p:nvPr/>
          </p:nvSpPr>
          <p:spPr>
            <a:xfrm>
              <a:off x="65565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
            <p:cNvSpPr/>
            <p:nvPr/>
          </p:nvSpPr>
          <p:spPr>
            <a:xfrm>
              <a:off x="64840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
            <p:cNvSpPr/>
            <p:nvPr/>
          </p:nvSpPr>
          <p:spPr>
            <a:xfrm>
              <a:off x="6411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
            <p:cNvSpPr/>
            <p:nvPr/>
          </p:nvSpPr>
          <p:spPr>
            <a:xfrm>
              <a:off x="633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
            <p:cNvSpPr/>
            <p:nvPr/>
          </p:nvSpPr>
          <p:spPr>
            <a:xfrm>
              <a:off x="6266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
            <p:cNvSpPr/>
            <p:nvPr/>
          </p:nvSpPr>
          <p:spPr>
            <a:xfrm>
              <a:off x="6193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
            <p:cNvSpPr/>
            <p:nvPr/>
          </p:nvSpPr>
          <p:spPr>
            <a:xfrm>
              <a:off x="6120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
            <p:cNvSpPr/>
            <p:nvPr/>
          </p:nvSpPr>
          <p:spPr>
            <a:xfrm>
              <a:off x="60484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
            <p:cNvSpPr/>
            <p:nvPr/>
          </p:nvSpPr>
          <p:spPr>
            <a:xfrm>
              <a:off x="5976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
            <p:cNvSpPr/>
            <p:nvPr/>
          </p:nvSpPr>
          <p:spPr>
            <a:xfrm>
              <a:off x="5903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
            <p:cNvSpPr/>
            <p:nvPr/>
          </p:nvSpPr>
          <p:spPr>
            <a:xfrm>
              <a:off x="5830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
            <p:cNvSpPr/>
            <p:nvPr/>
          </p:nvSpPr>
          <p:spPr>
            <a:xfrm>
              <a:off x="5757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
            <p:cNvSpPr/>
            <p:nvPr/>
          </p:nvSpPr>
          <p:spPr>
            <a:xfrm>
              <a:off x="5685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
            <p:cNvSpPr/>
            <p:nvPr/>
          </p:nvSpPr>
          <p:spPr>
            <a:xfrm>
              <a:off x="56129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
            <p:cNvSpPr/>
            <p:nvPr/>
          </p:nvSpPr>
          <p:spPr>
            <a:xfrm>
              <a:off x="5540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p:nvPr/>
          </p:nvSpPr>
          <p:spPr>
            <a:xfrm>
              <a:off x="5468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
            <p:cNvSpPr/>
            <p:nvPr/>
          </p:nvSpPr>
          <p:spPr>
            <a:xfrm>
              <a:off x="5394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
            <p:cNvSpPr/>
            <p:nvPr/>
          </p:nvSpPr>
          <p:spPr>
            <a:xfrm>
              <a:off x="53222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
            <p:cNvSpPr/>
            <p:nvPr/>
          </p:nvSpPr>
          <p:spPr>
            <a:xfrm>
              <a:off x="5249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p:nvPr/>
          </p:nvSpPr>
          <p:spPr>
            <a:xfrm>
              <a:off x="5177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
            <p:cNvSpPr/>
            <p:nvPr/>
          </p:nvSpPr>
          <p:spPr>
            <a:xfrm>
              <a:off x="510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
            <p:cNvSpPr/>
            <p:nvPr/>
          </p:nvSpPr>
          <p:spPr>
            <a:xfrm>
              <a:off x="5032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
            <p:cNvSpPr/>
            <p:nvPr/>
          </p:nvSpPr>
          <p:spPr>
            <a:xfrm>
              <a:off x="4959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
            <p:cNvSpPr/>
            <p:nvPr/>
          </p:nvSpPr>
          <p:spPr>
            <a:xfrm>
              <a:off x="4886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
            <p:cNvSpPr/>
            <p:nvPr/>
          </p:nvSpPr>
          <p:spPr>
            <a:xfrm>
              <a:off x="48141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
            <p:cNvSpPr/>
            <p:nvPr/>
          </p:nvSpPr>
          <p:spPr>
            <a:xfrm>
              <a:off x="4741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
            <p:cNvSpPr/>
            <p:nvPr/>
          </p:nvSpPr>
          <p:spPr>
            <a:xfrm>
              <a:off x="4669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
            <p:cNvSpPr/>
            <p:nvPr/>
          </p:nvSpPr>
          <p:spPr>
            <a:xfrm>
              <a:off x="4596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
            <p:cNvSpPr/>
            <p:nvPr/>
          </p:nvSpPr>
          <p:spPr>
            <a:xfrm>
              <a:off x="4523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
            <p:cNvSpPr/>
            <p:nvPr/>
          </p:nvSpPr>
          <p:spPr>
            <a:xfrm>
              <a:off x="4451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
            <p:cNvSpPr/>
            <p:nvPr/>
          </p:nvSpPr>
          <p:spPr>
            <a:xfrm>
              <a:off x="43785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
            <p:cNvSpPr/>
            <p:nvPr/>
          </p:nvSpPr>
          <p:spPr>
            <a:xfrm>
              <a:off x="4306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
            <p:cNvSpPr/>
            <p:nvPr/>
          </p:nvSpPr>
          <p:spPr>
            <a:xfrm>
              <a:off x="4233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
            <p:cNvSpPr/>
            <p:nvPr/>
          </p:nvSpPr>
          <p:spPr>
            <a:xfrm>
              <a:off x="4160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p:nvPr/>
          </p:nvSpPr>
          <p:spPr>
            <a:xfrm>
              <a:off x="40878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
            <p:cNvSpPr/>
            <p:nvPr/>
          </p:nvSpPr>
          <p:spPr>
            <a:xfrm>
              <a:off x="4015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
            <p:cNvSpPr/>
            <p:nvPr/>
          </p:nvSpPr>
          <p:spPr>
            <a:xfrm>
              <a:off x="3942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
            <p:cNvSpPr/>
            <p:nvPr/>
          </p:nvSpPr>
          <p:spPr>
            <a:xfrm>
              <a:off x="38705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
            <p:cNvSpPr/>
            <p:nvPr/>
          </p:nvSpPr>
          <p:spPr>
            <a:xfrm>
              <a:off x="3798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
            <p:cNvSpPr/>
            <p:nvPr/>
          </p:nvSpPr>
          <p:spPr>
            <a:xfrm>
              <a:off x="3724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
            <p:cNvSpPr/>
            <p:nvPr/>
          </p:nvSpPr>
          <p:spPr>
            <a:xfrm>
              <a:off x="3652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
            <p:cNvSpPr/>
            <p:nvPr/>
          </p:nvSpPr>
          <p:spPr>
            <a:xfrm>
              <a:off x="3579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
            <p:cNvSpPr/>
            <p:nvPr/>
          </p:nvSpPr>
          <p:spPr>
            <a:xfrm>
              <a:off x="3507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
            <p:cNvSpPr/>
            <p:nvPr/>
          </p:nvSpPr>
          <p:spPr>
            <a:xfrm>
              <a:off x="3434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
            <p:cNvSpPr/>
            <p:nvPr/>
          </p:nvSpPr>
          <p:spPr>
            <a:xfrm>
              <a:off x="3362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
            <p:cNvSpPr/>
            <p:nvPr/>
          </p:nvSpPr>
          <p:spPr>
            <a:xfrm>
              <a:off x="3289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
            <p:cNvSpPr/>
            <p:nvPr/>
          </p:nvSpPr>
          <p:spPr>
            <a:xfrm>
              <a:off x="3216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
            <p:cNvSpPr/>
            <p:nvPr/>
          </p:nvSpPr>
          <p:spPr>
            <a:xfrm>
              <a:off x="31442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
            <p:cNvSpPr/>
            <p:nvPr/>
          </p:nvSpPr>
          <p:spPr>
            <a:xfrm>
              <a:off x="3071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
            <p:cNvSpPr/>
            <p:nvPr/>
          </p:nvSpPr>
          <p:spPr>
            <a:xfrm>
              <a:off x="2999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
            <p:cNvSpPr/>
            <p:nvPr/>
          </p:nvSpPr>
          <p:spPr>
            <a:xfrm>
              <a:off x="2925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
            <p:cNvSpPr/>
            <p:nvPr/>
          </p:nvSpPr>
          <p:spPr>
            <a:xfrm>
              <a:off x="28535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
            <p:cNvSpPr/>
            <p:nvPr/>
          </p:nvSpPr>
          <p:spPr>
            <a:xfrm>
              <a:off x="2781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
            <p:cNvSpPr/>
            <p:nvPr/>
          </p:nvSpPr>
          <p:spPr>
            <a:xfrm>
              <a:off x="27086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
            <p:cNvSpPr/>
            <p:nvPr/>
          </p:nvSpPr>
          <p:spPr>
            <a:xfrm>
              <a:off x="2636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
            <p:cNvSpPr/>
            <p:nvPr/>
          </p:nvSpPr>
          <p:spPr>
            <a:xfrm>
              <a:off x="2563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
            <p:cNvSpPr/>
            <p:nvPr/>
          </p:nvSpPr>
          <p:spPr>
            <a:xfrm>
              <a:off x="2490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
            <p:cNvSpPr/>
            <p:nvPr/>
          </p:nvSpPr>
          <p:spPr>
            <a:xfrm>
              <a:off x="2417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
            <p:cNvSpPr/>
            <p:nvPr/>
          </p:nvSpPr>
          <p:spPr>
            <a:xfrm>
              <a:off x="2345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
            <p:cNvSpPr/>
            <p:nvPr/>
          </p:nvSpPr>
          <p:spPr>
            <a:xfrm>
              <a:off x="2273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
            <p:cNvSpPr/>
            <p:nvPr/>
          </p:nvSpPr>
          <p:spPr>
            <a:xfrm>
              <a:off x="2200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
            <p:cNvSpPr/>
            <p:nvPr/>
          </p:nvSpPr>
          <p:spPr>
            <a:xfrm>
              <a:off x="2128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
            <p:cNvSpPr/>
            <p:nvPr/>
          </p:nvSpPr>
          <p:spPr>
            <a:xfrm>
              <a:off x="2054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
            <p:cNvSpPr/>
            <p:nvPr/>
          </p:nvSpPr>
          <p:spPr>
            <a:xfrm>
              <a:off x="1982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
            <p:cNvSpPr/>
            <p:nvPr/>
          </p:nvSpPr>
          <p:spPr>
            <a:xfrm>
              <a:off x="19098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
            <p:cNvSpPr/>
            <p:nvPr/>
          </p:nvSpPr>
          <p:spPr>
            <a:xfrm>
              <a:off x="1837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
            <p:cNvSpPr/>
            <p:nvPr/>
          </p:nvSpPr>
          <p:spPr>
            <a:xfrm>
              <a:off x="1764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
            <p:cNvSpPr/>
            <p:nvPr/>
          </p:nvSpPr>
          <p:spPr>
            <a:xfrm>
              <a:off x="1692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
            <p:cNvSpPr/>
            <p:nvPr/>
          </p:nvSpPr>
          <p:spPr>
            <a:xfrm>
              <a:off x="161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
            <p:cNvSpPr/>
            <p:nvPr/>
          </p:nvSpPr>
          <p:spPr>
            <a:xfrm>
              <a:off x="1546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
            <p:cNvSpPr/>
            <p:nvPr/>
          </p:nvSpPr>
          <p:spPr>
            <a:xfrm>
              <a:off x="14742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
            <p:cNvSpPr/>
            <p:nvPr/>
          </p:nvSpPr>
          <p:spPr>
            <a:xfrm>
              <a:off x="1401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
            <p:cNvSpPr/>
            <p:nvPr/>
          </p:nvSpPr>
          <p:spPr>
            <a:xfrm>
              <a:off x="1329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
            <p:cNvSpPr/>
            <p:nvPr/>
          </p:nvSpPr>
          <p:spPr>
            <a:xfrm>
              <a:off x="1256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
            <p:cNvSpPr/>
            <p:nvPr/>
          </p:nvSpPr>
          <p:spPr>
            <a:xfrm>
              <a:off x="1183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
            <p:cNvSpPr/>
            <p:nvPr/>
          </p:nvSpPr>
          <p:spPr>
            <a:xfrm>
              <a:off x="1111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
            <p:cNvSpPr/>
            <p:nvPr/>
          </p:nvSpPr>
          <p:spPr>
            <a:xfrm>
              <a:off x="10387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
            <p:cNvSpPr/>
            <p:nvPr/>
          </p:nvSpPr>
          <p:spPr>
            <a:xfrm>
              <a:off x="9662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
            <p:cNvSpPr/>
            <p:nvPr/>
          </p:nvSpPr>
          <p:spPr>
            <a:xfrm>
              <a:off x="8938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
            <p:cNvSpPr/>
            <p:nvPr/>
          </p:nvSpPr>
          <p:spPr>
            <a:xfrm>
              <a:off x="820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
            <p:cNvSpPr/>
            <p:nvPr/>
          </p:nvSpPr>
          <p:spPr>
            <a:xfrm>
              <a:off x="747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
            <p:cNvSpPr/>
            <p:nvPr/>
          </p:nvSpPr>
          <p:spPr>
            <a:xfrm>
              <a:off x="675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
            <p:cNvSpPr/>
            <p:nvPr/>
          </p:nvSpPr>
          <p:spPr>
            <a:xfrm>
              <a:off x="6031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
            <p:cNvSpPr/>
            <p:nvPr/>
          </p:nvSpPr>
          <p:spPr>
            <a:xfrm>
              <a:off x="5306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
            <p:cNvSpPr/>
            <p:nvPr/>
          </p:nvSpPr>
          <p:spPr>
            <a:xfrm>
              <a:off x="4582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
            <p:cNvSpPr/>
            <p:nvPr/>
          </p:nvSpPr>
          <p:spPr>
            <a:xfrm>
              <a:off x="38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
            <p:cNvSpPr/>
            <p:nvPr/>
          </p:nvSpPr>
          <p:spPr>
            <a:xfrm>
              <a:off x="312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1"/>
          <p:cNvSpPr txBox="1"/>
          <p:nvPr>
            <p:ph type="title"/>
          </p:nvPr>
        </p:nvSpPr>
        <p:spPr>
          <a:xfrm>
            <a:off x="747925" y="225025"/>
            <a:ext cx="67917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p:txBody>
      </p:sp>
      <p:sp>
        <p:nvSpPr>
          <p:cNvPr id="159" name="Google Shape;159;p1"/>
          <p:cNvSpPr txBox="1"/>
          <p:nvPr>
            <p:ph idx="1" type="body"/>
          </p:nvPr>
        </p:nvSpPr>
        <p:spPr>
          <a:xfrm>
            <a:off x="747925" y="1314900"/>
            <a:ext cx="6791700" cy="3610800"/>
          </a:xfrm>
          <a:prstGeom prst="rect">
            <a:avLst/>
          </a:prstGeom>
          <a:noFill/>
          <a:ln>
            <a:noFill/>
          </a:ln>
        </p:spPr>
        <p:txBody>
          <a:bodyPr anchorCtr="0" anchor="t" bIns="91425" lIns="91425" spcFirstLastPara="1" rIns="91425" wrap="square" tIns="91425">
            <a:noAutofit/>
          </a:bodyPr>
          <a:lstStyle>
            <a:lvl1pPr indent="-393700" lvl="0" marL="4572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indent="-355600" lvl="1" marL="9144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indent="-355600" lvl="2" marL="1371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indent="-342900" lvl="3" marL="18288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indent="-342900" lvl="4" marL="22860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indent="-342900" lvl="5" marL="27432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indent="-342900" lvl="6" marL="32004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indent="-342900" lvl="7" marL="36576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indent="-342900" lvl="8" marL="41148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p:txBody>
      </p:sp>
      <p:sp>
        <p:nvSpPr>
          <p:cNvPr id="160" name="Google Shape;160;p1"/>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s://www.alloprof.qc.ca/fr/eleves/bv/physique/le-mouvement-de-projectile-p1012" TargetMode="External"/><Relationship Id="rId4" Type="http://schemas.openxmlformats.org/officeDocument/2006/relationships/hyperlink" Target="https://www.alloprof.qc.ca/fr/eleves/bv/physique/le-mouvement-de-projectile-p1012" TargetMode="External"/><Relationship Id="rId5" Type="http://schemas.openxmlformats.org/officeDocument/2006/relationships/hyperlink" Target="http://lamh.gmc.ulaval.ca/opus/physique534/resumes/33d.shtml" TargetMode="External"/><Relationship Id="rId6" Type="http://schemas.openxmlformats.org/officeDocument/2006/relationships/hyperlink" Target="https://fr.khanacademy.org/science/physics/two-dimensional-motion/two-dimensional-projectile-mot/v/projectile-at-an-angle" TargetMode="External"/><Relationship Id="rId7" Type="http://schemas.openxmlformats.org/officeDocument/2006/relationships/hyperlink" Target="https://fr.khanacademy.org/science/physics/two-dimensional-motion/two-dimensional-projectile-mot/v/projectile-at-an-angle" TargetMode="External"/><Relationship Id="rId8"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 Id="rId5" Type="http://schemas.openxmlformats.org/officeDocument/2006/relationships/hyperlink" Target="https://view.genial.ly/5d812659369a7d0fc95ca03b" TargetMode="External"/><Relationship Id="rId6" Type="http://schemas.openxmlformats.org/officeDocument/2006/relationships/hyperlink" Target="http://www.education.gouv.qc.ca/fileadmin/site_web/documents/ministere/continuum-cadre-reference-num.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docs.google.com/document/d/1MBx0OnCAbeSQkSQsqH9fccNqoii2JJLKNiWLx_u6qDw/edit?usp=shar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phet.colorado.edu/fr/simulation/balancing-act" TargetMode="External"/><Relationship Id="rId4" Type="http://schemas.openxmlformats.org/officeDocument/2006/relationships/image" Target="../media/image8.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10.png"/><Relationship Id="rId5" Type="http://schemas.openxmlformats.org/officeDocument/2006/relationships/hyperlink" Target="http://recit.org/ul/qmx" TargetMode="External"/><Relationship Id="rId6" Type="http://schemas.openxmlformats.org/officeDocument/2006/relationships/hyperlink" Target="http://www.recit.qc.ca" TargetMode="External"/><Relationship Id="rId7"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phet.colorado.edu/fr/teaching-resources/browse-activities" TargetMode="Externa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1" Type="http://schemas.openxmlformats.org/officeDocument/2006/relationships/hyperlink" Target="https://www.geogebra.org/search/terre" TargetMode="External"/><Relationship Id="rId10" Type="http://schemas.openxmlformats.org/officeDocument/2006/relationships/hyperlink" Target="https://www.geogebra.org/search/poids" TargetMode="External"/><Relationship Id="rId13" Type="http://schemas.openxmlformats.org/officeDocument/2006/relationships/image" Target="../media/image7.png"/><Relationship Id="rId12" Type="http://schemas.openxmlformats.org/officeDocument/2006/relationships/hyperlink" Target="https://www.geogebra.org/search/lune" TargetMode="External"/><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www.geogebra.org/" TargetMode="External"/><Relationship Id="rId4" Type="http://schemas.openxmlformats.org/officeDocument/2006/relationships/hyperlink" Target="https://www.geogebra.org/" TargetMode="External"/><Relationship Id="rId9" Type="http://schemas.openxmlformats.org/officeDocument/2006/relationships/hyperlink" Target="https://www.geogebra.org/search/force" TargetMode="External"/><Relationship Id="rId14" Type="http://schemas.openxmlformats.org/officeDocument/2006/relationships/image" Target="../media/image15.png"/><Relationship Id="rId5" Type="http://schemas.openxmlformats.org/officeDocument/2006/relationships/image" Target="../media/image5.png"/><Relationship Id="rId6" Type="http://schemas.openxmlformats.org/officeDocument/2006/relationships/hyperlink" Target="https://www.geogebra.org/" TargetMode="External"/><Relationship Id="rId7" Type="http://schemas.openxmlformats.org/officeDocument/2006/relationships/hyperlink" Target="https://www.geogebra.org/search/gears" TargetMode="External"/><Relationship Id="rId8" Type="http://schemas.openxmlformats.org/officeDocument/2006/relationships/hyperlink" Target="https://www.geogebra.org/search/atom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hyperlink" Target="https://campus.recit.qc.ca/mod/assign/view.php?id=9359"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hyperlink" Target="mailto:equipe@recitmst.qc.ca" TargetMode="External"/><Relationship Id="rId9" Type="http://schemas.openxmlformats.org/officeDocument/2006/relationships/image" Target="../media/image21.png"/><Relationship Id="rId5" Type="http://schemas.openxmlformats.org/officeDocument/2006/relationships/hyperlink" Target="https://www.facebook.com/RECITMST2020/" TargetMode="External"/><Relationship Id="rId6" Type="http://schemas.openxmlformats.org/officeDocument/2006/relationships/hyperlink" Target="https://twitter.com/recitmst" TargetMode="External"/><Relationship Id="rId7" Type="http://schemas.openxmlformats.org/officeDocument/2006/relationships/hyperlink" Target="https://www.youtube.com/channel/UC7IcadI_rZFwso9N81PYqFg" TargetMode="External"/><Relationship Id="rId8" Type="http://schemas.openxmlformats.org/officeDocument/2006/relationships/hyperlink" Target="http://creativecommons.org/licenses/by-nc-sa/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recit.org/ul/qjn" TargetMode="External"/><Relationship Id="rId5" Type="http://schemas.openxmlformats.org/officeDocument/2006/relationships/hyperlink" Target="https://campus.recit.qc.ca/course/view.php?id=284" TargetMode="External"/><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phet.colorado.edu/fr/" TargetMode="External"/><Relationship Id="rId4" Type="http://schemas.openxmlformats.org/officeDocument/2006/relationships/image" Target="../media/image16.png"/><Relationship Id="rId5" Type="http://schemas.openxmlformats.org/officeDocument/2006/relationships/hyperlink" Target="https://phet.colorado.edu/f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unsplash.com/@eduardobal?utm_source=unsplash&amp;utm_medium=referral&amp;utm_content=creditCopyText" TargetMode="External"/><Relationship Id="rId4" Type="http://schemas.openxmlformats.org/officeDocument/2006/relationships/hyperlink" Target="https://unsplash.com/@eduardobal?utm_source=unsplash&amp;utm_medium=referral&amp;utm_content=creditCopyText" TargetMode="External"/><Relationship Id="rId5" Type="http://schemas.openxmlformats.org/officeDocument/2006/relationships/hyperlink" Target="https://unsplash.com/s/photos/baseball?utm_source=unsplash&amp;utm_medium=referral&amp;utm_content=creditCopyText" TargetMode="External"/><Relationship Id="rId6" Type="http://schemas.openxmlformats.org/officeDocument/2006/relationships/hyperlink" Target="https://unsplash.com/s/photos/baseball?utm_source=unsplash&amp;utm_medium=referral&amp;utm_content=creditCopyText" TargetMode="External"/><Relationship Id="rId7"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phet.colorado.edu/fr/simulation/projectile-motion" TargetMode="External"/><Relationship Id="rId4" Type="http://schemas.openxmlformats.org/officeDocument/2006/relationships/image" Target="../media/image4.png"/><Relationship Id="rId5" Type="http://schemas.openxmlformats.org/officeDocument/2006/relationships/hyperlink" Target="https://phet.colorado.edu/fr/simulation/projectile-mo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phet.colorado.edu/fr/simulation/projectile-motion" TargetMode="External"/><Relationship Id="rId4" Type="http://schemas.openxmlformats.org/officeDocument/2006/relationships/hyperlink" Target="https://unsplash.com/@chris_chow?utm_source=unsplash&amp;utm_medium=referral&amp;utm_content=creditCopyText" TargetMode="External"/><Relationship Id="rId5" Type="http://schemas.openxmlformats.org/officeDocument/2006/relationships/hyperlink" Target="https://unsplash.com/@chris_chow?utm_source=unsplash&amp;utm_medium=referral&amp;utm_content=creditCopyText" TargetMode="External"/><Relationship Id="rId6" Type="http://schemas.openxmlformats.org/officeDocument/2006/relationships/hyperlink" Target="https://unsplash.com/s/photos/baseball?utm_source=unsplash&amp;utm_medium=referral&amp;utm_content=creditCopyText" TargetMode="External"/><Relationship Id="rId7" Type="http://schemas.openxmlformats.org/officeDocument/2006/relationships/hyperlink" Target="https://unsplash.com/s/photos/baseball?utm_source=unsplash&amp;utm_medium=referral&amp;utm_content=creditCopyText" TargetMode="External"/><Relationship Id="rId8"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13"/>
          <p:cNvSpPr txBox="1"/>
          <p:nvPr>
            <p:ph type="ctrTitle"/>
          </p:nvPr>
        </p:nvSpPr>
        <p:spPr>
          <a:xfrm>
            <a:off x="455400" y="656250"/>
            <a:ext cx="8233200" cy="11598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Viga"/>
                <a:ea typeface="Viga"/>
                <a:cs typeface="Viga"/>
                <a:sym typeface="Viga"/>
              </a:rPr>
              <a:t>Simulateurs PhET en science et technologie, animations et simulations</a:t>
            </a:r>
            <a:endParaRPr>
              <a:latin typeface="Viga"/>
              <a:ea typeface="Viga"/>
              <a:cs typeface="Viga"/>
              <a:sym typeface="Viga"/>
            </a:endParaRPr>
          </a:p>
        </p:txBody>
      </p:sp>
      <p:grpSp>
        <p:nvGrpSpPr>
          <p:cNvPr id="530" name="Google Shape;530;p13"/>
          <p:cNvGrpSpPr/>
          <p:nvPr/>
        </p:nvGrpSpPr>
        <p:grpSpPr>
          <a:xfrm>
            <a:off x="2798616" y="2561148"/>
            <a:ext cx="3546766" cy="1896738"/>
            <a:chOff x="2798616" y="2571848"/>
            <a:chExt cx="3546766" cy="1896738"/>
          </a:xfrm>
        </p:grpSpPr>
        <p:sp>
          <p:nvSpPr>
            <p:cNvPr id="531" name="Google Shape;531;p13"/>
            <p:cNvSpPr/>
            <p:nvPr/>
          </p:nvSpPr>
          <p:spPr>
            <a:xfrm>
              <a:off x="2798616" y="2571848"/>
              <a:ext cx="3546766" cy="1896738"/>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2" name="Google Shape;532;p13"/>
            <p:cNvPicPr preferRelativeResize="0"/>
            <p:nvPr/>
          </p:nvPicPr>
          <p:blipFill>
            <a:blip r:embed="rId3">
              <a:alphaModFix/>
            </a:blip>
            <a:stretch>
              <a:fillRect/>
            </a:stretch>
          </p:blipFill>
          <p:spPr>
            <a:xfrm>
              <a:off x="2950989" y="2712022"/>
              <a:ext cx="3242022" cy="1616364"/>
            </a:xfrm>
            <a:prstGeom prst="rect">
              <a:avLst/>
            </a:prstGeom>
            <a:noFill/>
            <a:ln>
              <a:noFill/>
            </a:ln>
          </p:spPr>
        </p:pic>
      </p:grpSp>
      <p:pic>
        <p:nvPicPr>
          <p:cNvPr id="533" name="Google Shape;533;p13"/>
          <p:cNvPicPr preferRelativeResize="0"/>
          <p:nvPr/>
        </p:nvPicPr>
        <p:blipFill>
          <a:blip r:embed="rId4">
            <a:alphaModFix/>
          </a:blip>
          <a:stretch>
            <a:fillRect/>
          </a:stretch>
        </p:blipFill>
        <p:spPr>
          <a:xfrm>
            <a:off x="7380379" y="1922575"/>
            <a:ext cx="902392" cy="877425"/>
          </a:xfrm>
          <a:prstGeom prst="rect">
            <a:avLst/>
          </a:prstGeom>
          <a:noFill/>
          <a:ln>
            <a:noFill/>
          </a:ln>
        </p:spPr>
      </p:pic>
      <p:pic>
        <p:nvPicPr>
          <p:cNvPr id="534" name="Google Shape;534;p13"/>
          <p:cNvPicPr preferRelativeResize="0"/>
          <p:nvPr/>
        </p:nvPicPr>
        <p:blipFill>
          <a:blip r:embed="rId5">
            <a:alphaModFix/>
          </a:blip>
          <a:stretch>
            <a:fillRect/>
          </a:stretch>
        </p:blipFill>
        <p:spPr>
          <a:xfrm>
            <a:off x="563879" y="1781387"/>
            <a:ext cx="1854228" cy="11598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22"/>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15" name="Google Shape;615;p22"/>
          <p:cNvSpPr txBox="1"/>
          <p:nvPr>
            <p:ph idx="4294967295" type="title"/>
          </p:nvPr>
        </p:nvSpPr>
        <p:spPr>
          <a:xfrm>
            <a:off x="1357525" y="726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Bonsoir, elle est partie</a:t>
            </a:r>
            <a:r>
              <a:rPr lang="en" sz="3000">
                <a:latin typeface="Viga"/>
                <a:ea typeface="Viga"/>
                <a:cs typeface="Viga"/>
                <a:sym typeface="Viga"/>
              </a:rPr>
              <a:t> !</a:t>
            </a:r>
            <a:endParaRPr sz="3000">
              <a:latin typeface="Viga"/>
              <a:ea typeface="Viga"/>
              <a:cs typeface="Viga"/>
              <a:sym typeface="Viga"/>
            </a:endParaRPr>
          </a:p>
        </p:txBody>
      </p:sp>
      <p:sp>
        <p:nvSpPr>
          <p:cNvPr id="616" name="Google Shape;616;p22"/>
          <p:cNvSpPr txBox="1"/>
          <p:nvPr>
            <p:ph idx="4294967295" type="body"/>
          </p:nvPr>
        </p:nvSpPr>
        <p:spPr>
          <a:xfrm>
            <a:off x="519325" y="902600"/>
            <a:ext cx="2592600" cy="45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latin typeface="Ubuntu"/>
                <a:ea typeface="Ubuntu"/>
                <a:cs typeface="Ubuntu"/>
                <a:sym typeface="Ubuntu"/>
              </a:rPr>
              <a:t>Comparons avec la théorie</a:t>
            </a:r>
            <a:endParaRPr b="1" sz="1400">
              <a:latin typeface="Ubuntu"/>
              <a:ea typeface="Ubuntu"/>
              <a:cs typeface="Ubuntu"/>
              <a:sym typeface="Ubuntu"/>
            </a:endParaRPr>
          </a:p>
        </p:txBody>
      </p:sp>
      <p:sp>
        <p:nvSpPr>
          <p:cNvPr id="617" name="Google Shape;617;p22"/>
          <p:cNvSpPr/>
          <p:nvPr/>
        </p:nvSpPr>
        <p:spPr>
          <a:xfrm>
            <a:off x="3632358" y="2050394"/>
            <a:ext cx="5581" cy="394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18" name="Google Shape;618;p22"/>
          <p:cNvSpPr/>
          <p:nvPr/>
        </p:nvSpPr>
        <p:spPr>
          <a:xfrm>
            <a:off x="6288925" y="156302"/>
            <a:ext cx="928668" cy="63131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19" name="Google Shape;619;p22"/>
          <p:cNvSpPr txBox="1"/>
          <p:nvPr/>
        </p:nvSpPr>
        <p:spPr>
          <a:xfrm>
            <a:off x="4548425" y="930025"/>
            <a:ext cx="4078800" cy="31590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FF"/>
                </a:highlight>
                <a:latin typeface="Ubuntu"/>
                <a:ea typeface="Ubuntu"/>
                <a:cs typeface="Ubuntu"/>
                <a:sym typeface="Ubuntu"/>
              </a:rPr>
              <a:t>Le mouvement de projectile se décompose en deux parties. Les deux mouvements (horizontal et vertical) effectués par le projectile sont complètement indépendants l'un de l'autre.</a:t>
            </a:r>
            <a:endParaRPr sz="1600">
              <a:highlight>
                <a:srgbClr val="FFFFFF"/>
              </a:highlight>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ctr">
              <a:spcBef>
                <a:spcPts val="0"/>
              </a:spcBef>
              <a:spcAft>
                <a:spcPts val="0"/>
              </a:spcAft>
              <a:buNone/>
            </a:pPr>
            <a:r>
              <a:rPr lang="en" sz="1600"/>
              <a:t>Δx = v</a:t>
            </a:r>
            <a:r>
              <a:rPr baseline="-25000" lang="en" sz="1600"/>
              <a:t>i x  </a:t>
            </a:r>
            <a:r>
              <a:rPr lang="en" sz="1600"/>
              <a:t>Δt</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rPr lang="en" sz="1600"/>
              <a:t>Ou </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rPr lang="en" sz="1600"/>
              <a:t>Δy = v</a:t>
            </a:r>
            <a:r>
              <a:rPr baseline="-25000" lang="en" sz="1600"/>
              <a:t>i y  </a:t>
            </a:r>
            <a:r>
              <a:rPr lang="en" sz="1600"/>
              <a:t>Δt - ½ g(Δt)</a:t>
            </a:r>
            <a:r>
              <a:rPr baseline="30000" lang="en" sz="1600"/>
              <a:t>2</a:t>
            </a:r>
            <a:endParaRPr baseline="30000" sz="1600"/>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La </a:t>
            </a:r>
            <a:r>
              <a:rPr lang="en">
                <a:latin typeface="Ubuntu"/>
                <a:ea typeface="Ubuntu"/>
                <a:cs typeface="Ubuntu"/>
                <a:sym typeface="Ubuntu"/>
              </a:rPr>
              <a:t>composante</a:t>
            </a:r>
            <a:r>
              <a:rPr lang="en">
                <a:latin typeface="Ubuntu"/>
                <a:ea typeface="Ubuntu"/>
                <a:cs typeface="Ubuntu"/>
                <a:sym typeface="Ubuntu"/>
              </a:rPr>
              <a:t> verticale (y) est influencée par la gravité.</a:t>
            </a:r>
            <a:endParaRPr>
              <a:latin typeface="Ubuntu"/>
              <a:ea typeface="Ubuntu"/>
              <a:cs typeface="Ubuntu"/>
              <a:sym typeface="Ubuntu"/>
            </a:endParaRPr>
          </a:p>
        </p:txBody>
      </p:sp>
      <p:sp>
        <p:nvSpPr>
          <p:cNvPr id="620" name="Google Shape;620;p22"/>
          <p:cNvSpPr txBox="1"/>
          <p:nvPr/>
        </p:nvSpPr>
        <p:spPr>
          <a:xfrm>
            <a:off x="762613" y="4189225"/>
            <a:ext cx="3337200" cy="57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Dosis"/>
                <a:ea typeface="Dosis"/>
                <a:cs typeface="Dosis"/>
                <a:sym typeface="Dosis"/>
              </a:rPr>
              <a:t>Autres explications sur </a:t>
            </a:r>
            <a:r>
              <a:rPr lang="en" u="sng">
                <a:solidFill>
                  <a:schemeClr val="hlink"/>
                </a:solidFill>
                <a:latin typeface="Dosis"/>
                <a:ea typeface="Dosis"/>
                <a:cs typeface="Dosis"/>
                <a:sym typeface="Dosis"/>
                <a:hlinkClick r:id="rId3"/>
              </a:rPr>
              <a:t>Alloprof</a:t>
            </a:r>
            <a:endParaRPr>
              <a:latin typeface="Dosis"/>
              <a:ea typeface="Dosis"/>
              <a:cs typeface="Dosis"/>
              <a:sym typeface="Dosis"/>
            </a:endParaRPr>
          </a:p>
        </p:txBody>
      </p:sp>
      <p:sp>
        <p:nvSpPr>
          <p:cNvPr id="621" name="Google Shape;621;p22"/>
          <p:cNvSpPr txBox="1"/>
          <p:nvPr/>
        </p:nvSpPr>
        <p:spPr>
          <a:xfrm>
            <a:off x="7651325" y="3719141"/>
            <a:ext cx="1465800" cy="5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Dosis"/>
                <a:ea typeface="Dosis"/>
                <a:cs typeface="Dosis"/>
                <a:sym typeface="Dosis"/>
              </a:rPr>
              <a:t>Références : </a:t>
            </a:r>
            <a:r>
              <a:rPr lang="en" sz="800" u="sng">
                <a:solidFill>
                  <a:schemeClr val="hlink"/>
                </a:solidFill>
                <a:latin typeface="Dosis"/>
                <a:ea typeface="Dosis"/>
                <a:cs typeface="Dosis"/>
                <a:sym typeface="Dosis"/>
                <a:hlinkClick r:id="rId4"/>
              </a:rPr>
              <a:t>Alloprof</a:t>
            </a:r>
            <a:endParaRPr sz="800">
              <a:latin typeface="Dosis"/>
              <a:ea typeface="Dosis"/>
              <a:cs typeface="Dosis"/>
              <a:sym typeface="Dosis"/>
            </a:endParaRPr>
          </a:p>
          <a:p>
            <a:pPr indent="0" lvl="0" marL="0" rtl="0" algn="l">
              <a:spcBef>
                <a:spcPts val="0"/>
              </a:spcBef>
              <a:spcAft>
                <a:spcPts val="0"/>
              </a:spcAft>
              <a:buNone/>
            </a:pPr>
            <a:r>
              <a:rPr lang="en" sz="800">
                <a:latin typeface="Dosis"/>
                <a:ea typeface="Dosis"/>
                <a:cs typeface="Dosis"/>
                <a:sym typeface="Dosis"/>
              </a:rPr>
              <a:t>	 </a:t>
            </a:r>
            <a:r>
              <a:rPr lang="en" sz="800" u="sng">
                <a:solidFill>
                  <a:schemeClr val="hlink"/>
                </a:solidFill>
                <a:latin typeface="Dosis"/>
                <a:ea typeface="Dosis"/>
                <a:cs typeface="Dosis"/>
                <a:sym typeface="Dosis"/>
                <a:hlinkClick r:id="rId5"/>
              </a:rPr>
              <a:t>OPUS</a:t>
            </a:r>
            <a:endParaRPr sz="800">
              <a:latin typeface="Dosis"/>
              <a:ea typeface="Dosis"/>
              <a:cs typeface="Dosis"/>
              <a:sym typeface="Dosis"/>
            </a:endParaRPr>
          </a:p>
        </p:txBody>
      </p:sp>
      <p:sp>
        <p:nvSpPr>
          <p:cNvPr id="622" name="Google Shape;622;p22"/>
          <p:cNvSpPr txBox="1"/>
          <p:nvPr/>
        </p:nvSpPr>
        <p:spPr>
          <a:xfrm>
            <a:off x="2975150" y="3700175"/>
            <a:ext cx="20820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Ubuntu"/>
                <a:ea typeface="Ubuntu"/>
                <a:cs typeface="Ubuntu"/>
                <a:sym typeface="Ubuntu"/>
              </a:rPr>
              <a:t>Lien vers : </a:t>
            </a:r>
            <a:r>
              <a:rPr lang="en" sz="800" u="sng">
                <a:solidFill>
                  <a:schemeClr val="hlink"/>
                </a:solidFill>
                <a:latin typeface="Ubuntu"/>
                <a:ea typeface="Ubuntu"/>
                <a:cs typeface="Ubuntu"/>
                <a:sym typeface="Ubuntu"/>
                <a:hlinkClick r:id="rId6"/>
              </a:rPr>
              <a:t>Khan Academy</a:t>
            </a:r>
            <a:endParaRPr sz="800">
              <a:latin typeface="Ubuntu"/>
              <a:ea typeface="Ubuntu"/>
              <a:cs typeface="Ubuntu"/>
              <a:sym typeface="Ubuntu"/>
            </a:endParaRPr>
          </a:p>
          <a:p>
            <a:pPr indent="0" lvl="0" marL="0" rtl="0" algn="l">
              <a:spcBef>
                <a:spcPts val="0"/>
              </a:spcBef>
              <a:spcAft>
                <a:spcPts val="0"/>
              </a:spcAft>
              <a:buNone/>
            </a:pPr>
            <a:r>
              <a:t/>
            </a:r>
            <a:endParaRPr sz="800">
              <a:latin typeface="Ubuntu"/>
              <a:ea typeface="Ubuntu"/>
              <a:cs typeface="Ubuntu"/>
              <a:sym typeface="Ubuntu"/>
            </a:endParaRPr>
          </a:p>
        </p:txBody>
      </p:sp>
      <p:pic>
        <p:nvPicPr>
          <p:cNvPr id="623" name="Google Shape;623;p22">
            <a:hlinkClick r:id="rId7"/>
          </p:cNvPr>
          <p:cNvPicPr preferRelativeResize="0"/>
          <p:nvPr/>
        </p:nvPicPr>
        <p:blipFill>
          <a:blip r:embed="rId8">
            <a:alphaModFix/>
          </a:blip>
          <a:stretch>
            <a:fillRect/>
          </a:stretch>
        </p:blipFill>
        <p:spPr>
          <a:xfrm>
            <a:off x="428975" y="1358275"/>
            <a:ext cx="4004501" cy="24026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23"/>
          <p:cNvSpPr txBox="1"/>
          <p:nvPr>
            <p:ph type="title"/>
          </p:nvPr>
        </p:nvSpPr>
        <p:spPr>
          <a:xfrm>
            <a:off x="7479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Bonsoir, elle est partie</a:t>
            </a:r>
            <a:r>
              <a:rPr lang="en" sz="3000">
                <a:latin typeface="Viga"/>
                <a:ea typeface="Viga"/>
                <a:cs typeface="Viga"/>
                <a:sym typeface="Viga"/>
              </a:rPr>
              <a:t> !</a:t>
            </a:r>
            <a:endParaRPr sz="3000">
              <a:latin typeface="Viga"/>
              <a:ea typeface="Viga"/>
              <a:cs typeface="Viga"/>
              <a:sym typeface="Viga"/>
            </a:endParaRPr>
          </a:p>
        </p:txBody>
      </p:sp>
      <p:sp>
        <p:nvSpPr>
          <p:cNvPr id="629" name="Google Shape;629;p23"/>
          <p:cNvSpPr txBox="1"/>
          <p:nvPr>
            <p:ph idx="1" type="body"/>
          </p:nvPr>
        </p:nvSpPr>
        <p:spPr>
          <a:xfrm>
            <a:off x="747925" y="2107800"/>
            <a:ext cx="6676800" cy="9279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b="1" lang="en" sz="2000">
                <a:latin typeface="Ubuntu"/>
                <a:ea typeface="Ubuntu"/>
                <a:cs typeface="Ubuntu"/>
                <a:sym typeface="Ubuntu"/>
              </a:rPr>
              <a:t>Retour sur les </a:t>
            </a:r>
            <a:endParaRPr b="1" sz="2000">
              <a:latin typeface="Ubuntu"/>
              <a:ea typeface="Ubuntu"/>
              <a:cs typeface="Ubuntu"/>
              <a:sym typeface="Ubuntu"/>
            </a:endParaRPr>
          </a:p>
          <a:p>
            <a:pPr indent="0" lvl="0" marL="0" rtl="0" algn="ctr">
              <a:spcBef>
                <a:spcPts val="600"/>
              </a:spcBef>
              <a:spcAft>
                <a:spcPts val="0"/>
              </a:spcAft>
              <a:buNone/>
            </a:pPr>
            <a:r>
              <a:rPr b="1" lang="en" sz="2000">
                <a:latin typeface="Ubuntu"/>
                <a:ea typeface="Ubuntu"/>
                <a:cs typeface="Ubuntu"/>
                <a:sym typeface="Ubuntu"/>
              </a:rPr>
              <a:t>hypothèses de départ</a:t>
            </a:r>
            <a:endParaRPr b="1" sz="2000">
              <a:latin typeface="Ubuntu"/>
              <a:ea typeface="Ubuntu"/>
              <a:cs typeface="Ubuntu"/>
              <a:sym typeface="Ubuntu"/>
            </a:endParaRPr>
          </a:p>
        </p:txBody>
      </p:sp>
      <p:sp>
        <p:nvSpPr>
          <p:cNvPr id="630" name="Google Shape;630;p23"/>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31" name="Google Shape;631;p23"/>
          <p:cNvSpPr/>
          <p:nvPr/>
        </p:nvSpPr>
        <p:spPr>
          <a:xfrm>
            <a:off x="3632358" y="2050394"/>
            <a:ext cx="5581" cy="394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32" name="Google Shape;632;p23"/>
          <p:cNvSpPr/>
          <p:nvPr/>
        </p:nvSpPr>
        <p:spPr>
          <a:xfrm>
            <a:off x="5679325" y="308702"/>
            <a:ext cx="928668" cy="63131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24"/>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38" name="Google Shape;638;p24"/>
          <p:cNvSpPr txBox="1"/>
          <p:nvPr>
            <p:ph idx="4294967295" type="title"/>
          </p:nvPr>
        </p:nvSpPr>
        <p:spPr>
          <a:xfrm>
            <a:off x="943500" y="2143050"/>
            <a:ext cx="72570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100">
                <a:latin typeface="Viga"/>
                <a:ea typeface="Viga"/>
                <a:cs typeface="Viga"/>
                <a:sym typeface="Viga"/>
              </a:rPr>
              <a:t>Et le rôle du professeur dans  tout ça ?</a:t>
            </a:r>
            <a:endParaRPr sz="5100">
              <a:latin typeface="Viga"/>
              <a:ea typeface="Viga"/>
              <a:cs typeface="Viga"/>
              <a:sym typeface="Vig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25"/>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44" name="Google Shape;644;p25"/>
          <p:cNvPicPr preferRelativeResize="0"/>
          <p:nvPr/>
        </p:nvPicPr>
        <p:blipFill>
          <a:blip r:embed="rId3">
            <a:alphaModFix/>
          </a:blip>
          <a:stretch>
            <a:fillRect/>
          </a:stretch>
        </p:blipFill>
        <p:spPr>
          <a:xfrm>
            <a:off x="1024938" y="691909"/>
            <a:ext cx="7094124" cy="3759679"/>
          </a:xfrm>
          <a:prstGeom prst="rect">
            <a:avLst/>
          </a:prstGeom>
          <a:noFill/>
          <a:ln cap="flat" cmpd="sng" w="19050">
            <a:solidFill>
              <a:srgbClr val="007074"/>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26"/>
          <p:cNvSpPr txBox="1"/>
          <p:nvPr>
            <p:ph type="title"/>
          </p:nvPr>
        </p:nvSpPr>
        <p:spPr>
          <a:xfrm>
            <a:off x="8241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Comparons avec une deuxième approche</a:t>
            </a:r>
            <a:endParaRPr sz="3000">
              <a:latin typeface="Viga"/>
              <a:ea typeface="Viga"/>
              <a:cs typeface="Viga"/>
              <a:sym typeface="Viga"/>
            </a:endParaRPr>
          </a:p>
        </p:txBody>
      </p:sp>
      <p:sp>
        <p:nvSpPr>
          <p:cNvPr id="650" name="Google Shape;650;p26"/>
          <p:cNvSpPr txBox="1"/>
          <p:nvPr>
            <p:ph idx="12" type="sldNum"/>
          </p:nvPr>
        </p:nvSpPr>
        <p:spPr>
          <a:xfrm>
            <a:off x="90619" y="46465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51" name="Google Shape;651;p26"/>
          <p:cNvSpPr txBox="1"/>
          <p:nvPr/>
        </p:nvSpPr>
        <p:spPr>
          <a:xfrm>
            <a:off x="747925" y="3479000"/>
            <a:ext cx="6782400" cy="1288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Ubuntu"/>
              <a:buAutoNum type="arabicPeriod"/>
            </a:pPr>
            <a:r>
              <a:rPr b="1" lang="en" sz="1800">
                <a:latin typeface="Ubuntu"/>
                <a:ea typeface="Ubuntu"/>
                <a:cs typeface="Ubuntu"/>
                <a:sym typeface="Ubuntu"/>
              </a:rPr>
              <a:t>Que feraient les élèves lors de l’activité?</a:t>
            </a:r>
            <a:endParaRPr b="1" sz="1800">
              <a:latin typeface="Ubuntu"/>
              <a:ea typeface="Ubuntu"/>
              <a:cs typeface="Ubuntu"/>
              <a:sym typeface="Ubuntu"/>
            </a:endParaRPr>
          </a:p>
          <a:p>
            <a:pPr indent="-342900" lvl="0" marL="457200" rtl="0" algn="l">
              <a:spcBef>
                <a:spcPts val="0"/>
              </a:spcBef>
              <a:spcAft>
                <a:spcPts val="0"/>
              </a:spcAft>
              <a:buClr>
                <a:srgbClr val="000000"/>
              </a:buClr>
              <a:buSzPts val="1800"/>
              <a:buFont typeface="Ubuntu"/>
              <a:buAutoNum type="arabicPeriod"/>
            </a:pPr>
            <a:r>
              <a:rPr b="1" lang="en" sz="1800">
                <a:latin typeface="Ubuntu"/>
                <a:ea typeface="Ubuntu"/>
                <a:cs typeface="Ubuntu"/>
                <a:sym typeface="Ubuntu"/>
              </a:rPr>
              <a:t>Quels seraient les apprentissages faits dans l’activités ?</a:t>
            </a:r>
            <a:endParaRPr b="1" sz="1800">
              <a:latin typeface="Ubuntu"/>
              <a:ea typeface="Ubuntu"/>
              <a:cs typeface="Ubuntu"/>
              <a:sym typeface="Ubuntu"/>
            </a:endParaRPr>
          </a:p>
          <a:p>
            <a:pPr indent="-342900" lvl="0" marL="457200" rtl="0" algn="l">
              <a:spcBef>
                <a:spcPts val="0"/>
              </a:spcBef>
              <a:spcAft>
                <a:spcPts val="0"/>
              </a:spcAft>
              <a:buClr>
                <a:srgbClr val="000000"/>
              </a:buClr>
              <a:buSzPts val="1800"/>
              <a:buFont typeface="Ubuntu"/>
              <a:buAutoNum type="arabicPeriod"/>
            </a:pPr>
            <a:r>
              <a:rPr b="1" lang="en" sz="1800">
                <a:latin typeface="Ubuntu"/>
                <a:ea typeface="Ubuntu"/>
                <a:cs typeface="Ubuntu"/>
                <a:sym typeface="Ubuntu"/>
              </a:rPr>
              <a:t>Que ferait l’enseignant ?</a:t>
            </a:r>
            <a:endParaRPr b="1" sz="1800">
              <a:latin typeface="Ubuntu"/>
              <a:ea typeface="Ubuntu"/>
              <a:cs typeface="Ubuntu"/>
              <a:sym typeface="Ubuntu"/>
            </a:endParaRPr>
          </a:p>
        </p:txBody>
      </p:sp>
      <p:sp>
        <p:nvSpPr>
          <p:cNvPr id="652" name="Google Shape;652;p26"/>
          <p:cNvSpPr txBox="1"/>
          <p:nvPr/>
        </p:nvSpPr>
        <p:spPr>
          <a:xfrm>
            <a:off x="2427625" y="1422275"/>
            <a:ext cx="3317400" cy="1831200"/>
          </a:xfrm>
          <a:prstGeom prst="rect">
            <a:avLst/>
          </a:prstGeom>
          <a:solidFill>
            <a:schemeClr val="lt1"/>
          </a:solidFill>
          <a:ln cap="flat" cmpd="sng" w="76200">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Ubuntu"/>
                <a:ea typeface="Ubuntu"/>
                <a:cs typeface="Ubuntu"/>
                <a:sym typeface="Ubuntu"/>
              </a:rPr>
              <a:t>Détermine la distance horizontale parcourue par une balle qui possède une vitesse initiale de 12 m/s et un angle par rapport au sol de 36 degrés .  </a:t>
            </a:r>
            <a:endParaRPr b="1" sz="1800">
              <a:latin typeface="Ubuntu"/>
              <a:ea typeface="Ubuntu"/>
              <a:cs typeface="Ubuntu"/>
              <a:sym typeface="Ubuntu"/>
            </a:endParaRPr>
          </a:p>
        </p:txBody>
      </p:sp>
      <p:sp>
        <p:nvSpPr>
          <p:cNvPr id="653" name="Google Shape;653;p26"/>
          <p:cNvSpPr/>
          <p:nvPr/>
        </p:nvSpPr>
        <p:spPr>
          <a:xfrm>
            <a:off x="5922800" y="93700"/>
            <a:ext cx="718488" cy="857418"/>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cxnSp>
        <p:nvCxnSpPr>
          <p:cNvPr id="658" name="Google Shape;658;p27"/>
          <p:cNvCxnSpPr/>
          <p:nvPr/>
        </p:nvCxnSpPr>
        <p:spPr>
          <a:xfrm flipH="1" rot="10800000">
            <a:off x="2262200" y="1188450"/>
            <a:ext cx="4464900" cy="11700"/>
          </a:xfrm>
          <a:prstGeom prst="straightConnector1">
            <a:avLst/>
          </a:prstGeom>
          <a:noFill/>
          <a:ln cap="rnd" cmpd="sng" w="19050">
            <a:solidFill>
              <a:srgbClr val="A4C2F4"/>
            </a:solidFill>
            <a:prstDash val="dash"/>
            <a:round/>
            <a:headEnd len="med" w="med" type="none"/>
            <a:tailEnd len="med" w="med" type="none"/>
          </a:ln>
        </p:spPr>
      </p:cxnSp>
      <p:sp>
        <p:nvSpPr>
          <p:cNvPr id="659" name="Google Shape;659;p27"/>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60" name="Google Shape;660;p27"/>
          <p:cNvSpPr txBox="1"/>
          <p:nvPr/>
        </p:nvSpPr>
        <p:spPr>
          <a:xfrm>
            <a:off x="1127550" y="-64300"/>
            <a:ext cx="6736500" cy="60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lang="en" sz="3000">
                <a:solidFill>
                  <a:schemeClr val="accent1"/>
                </a:solidFill>
                <a:latin typeface="Viga"/>
                <a:ea typeface="Viga"/>
                <a:cs typeface="Viga"/>
                <a:sym typeface="Viga"/>
              </a:rPr>
              <a:t>Utilisation possible des</a:t>
            </a:r>
            <a:endParaRPr sz="3000">
              <a:solidFill>
                <a:schemeClr val="accent1"/>
              </a:solidFill>
              <a:latin typeface="Viga"/>
              <a:ea typeface="Viga"/>
              <a:cs typeface="Viga"/>
              <a:sym typeface="Viga"/>
            </a:endParaRPr>
          </a:p>
          <a:p>
            <a:pPr indent="0" lvl="0" marL="0" rtl="0" algn="ctr">
              <a:lnSpc>
                <a:spcPct val="115000"/>
              </a:lnSpc>
              <a:spcBef>
                <a:spcPts val="600"/>
              </a:spcBef>
              <a:spcAft>
                <a:spcPts val="0"/>
              </a:spcAft>
              <a:buNone/>
            </a:pPr>
            <a:r>
              <a:rPr lang="en" sz="3000">
                <a:solidFill>
                  <a:schemeClr val="accent1"/>
                </a:solidFill>
                <a:latin typeface="Viga"/>
                <a:ea typeface="Viga"/>
                <a:cs typeface="Viga"/>
                <a:sym typeface="Viga"/>
              </a:rPr>
              <a:t>Simulations</a:t>
            </a:r>
            <a:r>
              <a:rPr lang="en" sz="3000">
                <a:solidFill>
                  <a:schemeClr val="accent1"/>
                </a:solidFill>
                <a:latin typeface="Viga"/>
                <a:ea typeface="Viga"/>
                <a:cs typeface="Viga"/>
                <a:sym typeface="Viga"/>
              </a:rPr>
              <a:t> PhET en classe</a:t>
            </a:r>
            <a:endParaRPr sz="3000">
              <a:solidFill>
                <a:schemeClr val="accent1"/>
              </a:solidFill>
              <a:latin typeface="Viga"/>
              <a:ea typeface="Viga"/>
              <a:cs typeface="Viga"/>
              <a:sym typeface="Viga"/>
            </a:endParaRPr>
          </a:p>
        </p:txBody>
      </p:sp>
      <p:sp>
        <p:nvSpPr>
          <p:cNvPr id="661" name="Google Shape;661;p27"/>
          <p:cNvSpPr txBox="1"/>
          <p:nvPr>
            <p:ph idx="4294967295" type="body"/>
          </p:nvPr>
        </p:nvSpPr>
        <p:spPr>
          <a:xfrm>
            <a:off x="840450" y="1188450"/>
            <a:ext cx="7310700" cy="36108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Font typeface="Ubuntu"/>
              <a:buChar char="✘"/>
            </a:pPr>
            <a:r>
              <a:rPr b="1" lang="en" sz="2400">
                <a:latin typeface="Ubuntu"/>
                <a:ea typeface="Ubuntu"/>
                <a:cs typeface="Ubuntu"/>
                <a:sym typeface="Ubuntu"/>
              </a:rPr>
              <a:t>Présentation et discussions en classe</a:t>
            </a:r>
            <a:endParaRPr b="1" sz="2400">
              <a:latin typeface="Ubuntu"/>
              <a:ea typeface="Ubuntu"/>
              <a:cs typeface="Ubuntu"/>
              <a:sym typeface="Ubuntu"/>
            </a:endParaRPr>
          </a:p>
          <a:p>
            <a:pPr indent="-342900" lvl="2" marL="1371600" rtl="0" algn="l">
              <a:spcBef>
                <a:spcPts val="0"/>
              </a:spcBef>
              <a:spcAft>
                <a:spcPts val="0"/>
              </a:spcAft>
              <a:buSzPts val="1800"/>
              <a:buFont typeface="Ubuntu"/>
              <a:buChar char="■"/>
            </a:pPr>
            <a:r>
              <a:rPr lang="en" sz="1800">
                <a:latin typeface="Ubuntu"/>
                <a:ea typeface="Ubuntu"/>
                <a:cs typeface="Ubuntu"/>
                <a:sym typeface="Ubuntu"/>
              </a:rPr>
              <a:t>Support </a:t>
            </a:r>
            <a:r>
              <a:rPr lang="en" sz="1800">
                <a:latin typeface="Ubuntu"/>
                <a:ea typeface="Ubuntu"/>
                <a:cs typeface="Ubuntu"/>
                <a:sym typeface="Ubuntu"/>
              </a:rPr>
              <a:t>visuel</a:t>
            </a:r>
            <a:r>
              <a:rPr lang="en" sz="1800">
                <a:latin typeface="Ubuntu"/>
                <a:ea typeface="Ubuntu"/>
                <a:cs typeface="Ubuntu"/>
                <a:sym typeface="Ubuntu"/>
              </a:rPr>
              <a:t>, démonstration complémentaire, enseignement utilisant des démonstrations interactives et évaluation de concepts</a:t>
            </a:r>
            <a:endParaRPr sz="1800">
              <a:latin typeface="Ubuntu"/>
              <a:ea typeface="Ubuntu"/>
              <a:cs typeface="Ubuntu"/>
              <a:sym typeface="Ubuntu"/>
            </a:endParaRPr>
          </a:p>
          <a:p>
            <a:pPr indent="0" lvl="0" marL="457200" rtl="0" algn="l">
              <a:spcBef>
                <a:spcPts val="600"/>
              </a:spcBef>
              <a:spcAft>
                <a:spcPts val="0"/>
              </a:spcAft>
              <a:buNone/>
            </a:pPr>
            <a:r>
              <a:t/>
            </a:r>
            <a:endParaRPr b="1" sz="600">
              <a:latin typeface="Ubuntu"/>
              <a:ea typeface="Ubuntu"/>
              <a:cs typeface="Ubuntu"/>
              <a:sym typeface="Ubuntu"/>
            </a:endParaRPr>
          </a:p>
          <a:p>
            <a:pPr indent="-381000" lvl="0" marL="457200" rtl="0" algn="l">
              <a:spcBef>
                <a:spcPts val="600"/>
              </a:spcBef>
              <a:spcAft>
                <a:spcPts val="0"/>
              </a:spcAft>
              <a:buSzPts val="2400"/>
              <a:buFont typeface="Ubuntu"/>
              <a:buChar char="✘"/>
            </a:pPr>
            <a:r>
              <a:rPr b="1" lang="en" sz="2400">
                <a:latin typeface="Ubuntu"/>
                <a:ea typeface="Ubuntu"/>
                <a:cs typeface="Ubuntu"/>
                <a:sym typeface="Ubuntu"/>
              </a:rPr>
              <a:t>Laboratoire</a:t>
            </a:r>
            <a:endParaRPr b="1" sz="2400">
              <a:latin typeface="Ubuntu"/>
              <a:ea typeface="Ubuntu"/>
              <a:cs typeface="Ubuntu"/>
              <a:sym typeface="Ubuntu"/>
            </a:endParaRPr>
          </a:p>
          <a:p>
            <a:pPr indent="-342900" lvl="2" marL="1371600" rtl="0" algn="l">
              <a:spcBef>
                <a:spcPts val="0"/>
              </a:spcBef>
              <a:spcAft>
                <a:spcPts val="0"/>
              </a:spcAft>
              <a:buSzPts val="1800"/>
              <a:buFont typeface="Ubuntu"/>
              <a:buChar char="■"/>
            </a:pPr>
            <a:r>
              <a:rPr lang="en" sz="1800">
                <a:latin typeface="Ubuntu"/>
                <a:ea typeface="Ubuntu"/>
                <a:cs typeface="Ubuntu"/>
                <a:sym typeface="Ubuntu"/>
              </a:rPr>
              <a:t>Activité de groupe, exploration et découverte</a:t>
            </a:r>
            <a:endParaRPr sz="1800">
              <a:latin typeface="Ubuntu"/>
              <a:ea typeface="Ubuntu"/>
              <a:cs typeface="Ubuntu"/>
              <a:sym typeface="Ubuntu"/>
            </a:endParaRPr>
          </a:p>
          <a:p>
            <a:pPr indent="0" lvl="0" marL="457200" rtl="0" algn="l">
              <a:spcBef>
                <a:spcPts val="600"/>
              </a:spcBef>
              <a:spcAft>
                <a:spcPts val="0"/>
              </a:spcAft>
              <a:buNone/>
            </a:pPr>
            <a:r>
              <a:t/>
            </a:r>
            <a:endParaRPr sz="600">
              <a:latin typeface="Ubuntu"/>
              <a:ea typeface="Ubuntu"/>
              <a:cs typeface="Ubuntu"/>
              <a:sym typeface="Ubuntu"/>
            </a:endParaRPr>
          </a:p>
          <a:p>
            <a:pPr indent="-381000" lvl="0" marL="457200" rtl="0" algn="l">
              <a:spcBef>
                <a:spcPts val="600"/>
              </a:spcBef>
              <a:spcAft>
                <a:spcPts val="0"/>
              </a:spcAft>
              <a:buSzPts val="2400"/>
              <a:buFont typeface="Ubuntu"/>
              <a:buChar char="✘"/>
            </a:pPr>
            <a:r>
              <a:rPr b="1" lang="en" sz="2400">
                <a:latin typeface="Ubuntu"/>
                <a:ea typeface="Ubuntu"/>
                <a:cs typeface="Ubuntu"/>
                <a:sym typeface="Ubuntu"/>
              </a:rPr>
              <a:t>Devoir ou travaux</a:t>
            </a:r>
            <a:endParaRPr b="1" sz="2400">
              <a:latin typeface="Ubuntu"/>
              <a:ea typeface="Ubuntu"/>
              <a:cs typeface="Ubuntu"/>
              <a:sym typeface="Ubuntu"/>
            </a:endParaRPr>
          </a:p>
          <a:p>
            <a:pPr indent="-342900" lvl="2" marL="1371600" rtl="0" algn="l">
              <a:spcBef>
                <a:spcPts val="0"/>
              </a:spcBef>
              <a:spcAft>
                <a:spcPts val="0"/>
              </a:spcAft>
              <a:buSzPts val="1800"/>
              <a:buFont typeface="Ubuntu"/>
              <a:buChar char="■"/>
            </a:pPr>
            <a:r>
              <a:rPr lang="en" sz="1800">
                <a:latin typeface="Ubuntu"/>
                <a:ea typeface="Ubuntu"/>
                <a:cs typeface="Ubuntu"/>
                <a:sym typeface="Ubuntu"/>
              </a:rPr>
              <a:t>Travail préalable - introduction de nouveaux concepts</a:t>
            </a:r>
            <a:endParaRPr sz="1800">
              <a:latin typeface="Ubuntu"/>
              <a:ea typeface="Ubuntu"/>
              <a:cs typeface="Ubuntu"/>
              <a:sym typeface="Ubuntu"/>
            </a:endParaRPr>
          </a:p>
          <a:p>
            <a:pPr indent="-342900" lvl="2" marL="1371600" rtl="0" algn="l">
              <a:spcBef>
                <a:spcPts val="0"/>
              </a:spcBef>
              <a:spcAft>
                <a:spcPts val="0"/>
              </a:spcAft>
              <a:buSzPts val="1800"/>
              <a:buFont typeface="Ubuntu"/>
              <a:buChar char="■"/>
            </a:pPr>
            <a:r>
              <a:rPr lang="en" sz="1800">
                <a:latin typeface="Ubuntu"/>
                <a:ea typeface="Ubuntu"/>
                <a:cs typeface="Ubuntu"/>
                <a:sym typeface="Ubuntu"/>
              </a:rPr>
              <a:t>Après un cours - consolidation des apprentissages</a:t>
            </a:r>
            <a:endParaRPr sz="1800">
              <a:latin typeface="Ubuntu"/>
              <a:ea typeface="Ubuntu"/>
              <a:cs typeface="Ubuntu"/>
              <a:sym typeface="Ubuntu"/>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28"/>
          <p:cNvSpPr txBox="1"/>
          <p:nvPr>
            <p:ph type="title"/>
          </p:nvPr>
        </p:nvSpPr>
        <p:spPr>
          <a:xfrm>
            <a:off x="8241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Développement de compétences numériques</a:t>
            </a:r>
            <a:endParaRPr sz="3000">
              <a:latin typeface="Viga"/>
              <a:ea typeface="Viga"/>
              <a:cs typeface="Viga"/>
              <a:sym typeface="Viga"/>
            </a:endParaRPr>
          </a:p>
        </p:txBody>
      </p:sp>
      <p:sp>
        <p:nvSpPr>
          <p:cNvPr id="667" name="Google Shape;667;p28"/>
          <p:cNvSpPr txBox="1"/>
          <p:nvPr>
            <p:ph idx="12" type="sldNum"/>
          </p:nvPr>
        </p:nvSpPr>
        <p:spPr>
          <a:xfrm>
            <a:off x="4364269" y="4826112"/>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68" name="Google Shape;668;p28"/>
          <p:cNvPicPr preferRelativeResize="0"/>
          <p:nvPr/>
        </p:nvPicPr>
        <p:blipFill>
          <a:blip r:embed="rId3">
            <a:alphaModFix/>
          </a:blip>
          <a:stretch>
            <a:fillRect/>
          </a:stretch>
        </p:blipFill>
        <p:spPr>
          <a:xfrm>
            <a:off x="336071" y="1106550"/>
            <a:ext cx="4054448" cy="3871950"/>
          </a:xfrm>
          <a:prstGeom prst="rect">
            <a:avLst/>
          </a:prstGeom>
          <a:noFill/>
          <a:ln>
            <a:noFill/>
          </a:ln>
        </p:spPr>
      </p:pic>
      <p:sp>
        <p:nvSpPr>
          <p:cNvPr id="669" name="Google Shape;669;p28"/>
          <p:cNvSpPr/>
          <p:nvPr/>
        </p:nvSpPr>
        <p:spPr>
          <a:xfrm>
            <a:off x="2465274" y="1173851"/>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8"/>
          <p:cNvSpPr/>
          <p:nvPr/>
        </p:nvSpPr>
        <p:spPr>
          <a:xfrm>
            <a:off x="2500607" y="1559268"/>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8"/>
          <p:cNvSpPr/>
          <p:nvPr/>
        </p:nvSpPr>
        <p:spPr>
          <a:xfrm>
            <a:off x="3574471" y="3116207"/>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8"/>
          <p:cNvSpPr/>
          <p:nvPr/>
        </p:nvSpPr>
        <p:spPr>
          <a:xfrm>
            <a:off x="3327362" y="4046359"/>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8"/>
          <p:cNvSpPr/>
          <p:nvPr/>
        </p:nvSpPr>
        <p:spPr>
          <a:xfrm>
            <a:off x="1315823" y="4611608"/>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8"/>
          <p:cNvSpPr/>
          <p:nvPr/>
        </p:nvSpPr>
        <p:spPr>
          <a:xfrm>
            <a:off x="206626" y="3059683"/>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8"/>
          <p:cNvSpPr/>
          <p:nvPr/>
        </p:nvSpPr>
        <p:spPr>
          <a:xfrm>
            <a:off x="539385" y="2181041"/>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8"/>
          <p:cNvSpPr/>
          <p:nvPr/>
        </p:nvSpPr>
        <p:spPr>
          <a:xfrm>
            <a:off x="1335950" y="1559268"/>
            <a:ext cx="882600" cy="3234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8"/>
          <p:cNvSpPr/>
          <p:nvPr/>
        </p:nvSpPr>
        <p:spPr>
          <a:xfrm>
            <a:off x="4609475" y="1140475"/>
            <a:ext cx="2286000" cy="11610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u="sng">
                <a:solidFill>
                  <a:srgbClr val="0069BF"/>
                </a:solidFill>
                <a:latin typeface="Viga"/>
                <a:ea typeface="Viga"/>
                <a:cs typeface="Viga"/>
                <a:sym typeface="Viga"/>
                <a:hlinkClick r:id="rId4">
                  <a:extLst>
                    <a:ext uri="{A12FA001-AC4F-418D-AE19-62706E023703}">
                      <ahyp:hlinkClr val="tx"/>
                    </a:ext>
                  </a:extLst>
                </a:hlinkClick>
              </a:rPr>
              <a:t>Cadre de référence de la compétence numérique</a:t>
            </a:r>
            <a:endParaRPr sz="1300">
              <a:solidFill>
                <a:srgbClr val="0069BF"/>
              </a:solidFill>
            </a:endParaRPr>
          </a:p>
          <a:p>
            <a:pPr indent="0" lvl="0" marL="0" rtl="0" algn="ctr">
              <a:spcBef>
                <a:spcPts val="0"/>
              </a:spcBef>
              <a:spcAft>
                <a:spcPts val="0"/>
              </a:spcAft>
              <a:buNone/>
            </a:pPr>
            <a:r>
              <a:t/>
            </a:r>
            <a:endParaRPr sz="1300"/>
          </a:p>
          <a:p>
            <a:pPr indent="0" lvl="0" marL="0" rtl="0" algn="l">
              <a:spcBef>
                <a:spcPts val="0"/>
              </a:spcBef>
              <a:spcAft>
                <a:spcPts val="0"/>
              </a:spcAft>
              <a:buNone/>
            </a:pPr>
            <a:r>
              <a:rPr lang="en" sz="900">
                <a:solidFill>
                  <a:srgbClr val="FFFFFF"/>
                </a:solidFill>
                <a:latin typeface="Viga"/>
                <a:ea typeface="Viga"/>
                <a:cs typeface="Viga"/>
                <a:sym typeface="Viga"/>
              </a:rPr>
              <a:t>Source : MEES - Avril 2019</a:t>
            </a:r>
            <a:endParaRPr sz="1000">
              <a:solidFill>
                <a:srgbClr val="FFFFFF"/>
              </a:solidFill>
            </a:endParaRPr>
          </a:p>
        </p:txBody>
      </p:sp>
      <p:sp>
        <p:nvSpPr>
          <p:cNvPr id="678" name="Google Shape;678;p28"/>
          <p:cNvSpPr/>
          <p:nvPr/>
        </p:nvSpPr>
        <p:spPr>
          <a:xfrm>
            <a:off x="4861900" y="2449213"/>
            <a:ext cx="2286000" cy="1010100"/>
          </a:xfrm>
          <a:prstGeom prst="roundRect">
            <a:avLst>
              <a:gd fmla="val 16667"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dk1"/>
                </a:solidFill>
                <a:latin typeface="Viga"/>
                <a:ea typeface="Viga"/>
                <a:cs typeface="Viga"/>
                <a:sym typeface="Viga"/>
              </a:rPr>
              <a:t>12 dimensions</a:t>
            </a:r>
            <a:endParaRPr sz="1700">
              <a:solidFill>
                <a:schemeClr val="dk1"/>
              </a:solidFill>
              <a:latin typeface="Viga"/>
              <a:ea typeface="Viga"/>
              <a:cs typeface="Viga"/>
              <a:sym typeface="Viga"/>
            </a:endParaRPr>
          </a:p>
          <a:p>
            <a:pPr indent="0" lvl="0" marL="0" rtl="0" algn="ctr">
              <a:spcBef>
                <a:spcPts val="0"/>
              </a:spcBef>
              <a:spcAft>
                <a:spcPts val="0"/>
              </a:spcAft>
              <a:buNone/>
            </a:pPr>
            <a:r>
              <a:rPr lang="en" sz="1700" u="sng">
                <a:solidFill>
                  <a:srgbClr val="227A78"/>
                </a:solidFill>
                <a:latin typeface="Viga"/>
                <a:ea typeface="Viga"/>
                <a:cs typeface="Viga"/>
                <a:sym typeface="Viga"/>
                <a:hlinkClick r:id="rId5">
                  <a:extLst>
                    <a:ext uri="{A12FA001-AC4F-418D-AE19-62706E023703}">
                      <ahyp:hlinkClr val="tx"/>
                    </a:ext>
                  </a:extLst>
                </a:hlinkClick>
              </a:rPr>
              <a:t>version interactive</a:t>
            </a:r>
            <a:endParaRPr sz="1000">
              <a:solidFill>
                <a:srgbClr val="FFFFFF"/>
              </a:solidFill>
            </a:endParaRPr>
          </a:p>
        </p:txBody>
      </p:sp>
      <p:sp>
        <p:nvSpPr>
          <p:cNvPr id="679" name="Google Shape;679;p28"/>
          <p:cNvSpPr/>
          <p:nvPr/>
        </p:nvSpPr>
        <p:spPr>
          <a:xfrm>
            <a:off x="5206550" y="3638700"/>
            <a:ext cx="2286000" cy="1372500"/>
          </a:xfrm>
          <a:prstGeom prst="roundRect">
            <a:avLst>
              <a:gd fmla="val 16667"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700" u="sng">
                <a:solidFill>
                  <a:schemeClr val="accent1"/>
                </a:solidFill>
                <a:latin typeface="Viga"/>
                <a:ea typeface="Viga"/>
                <a:cs typeface="Viga"/>
                <a:sym typeface="Viga"/>
                <a:hlinkClick r:id="rId6">
                  <a:extLst>
                    <a:ext uri="{A12FA001-AC4F-418D-AE19-62706E023703}">
                      <ahyp:hlinkClr val="tx"/>
                    </a:ext>
                  </a:extLst>
                </a:hlinkClick>
              </a:rPr>
              <a:t>Continuum de développement de la compétence numérique</a:t>
            </a:r>
            <a:endParaRPr sz="1700">
              <a:solidFill>
                <a:schemeClr val="dk1"/>
              </a:solidFill>
              <a:latin typeface="Viga"/>
              <a:ea typeface="Viga"/>
              <a:cs typeface="Viga"/>
              <a:sym typeface="Viga"/>
            </a:endParaRPr>
          </a:p>
          <a:p>
            <a:pPr indent="0" lvl="0" marL="0" rtl="0" algn="ctr">
              <a:spcBef>
                <a:spcPts val="0"/>
              </a:spcBef>
              <a:spcAft>
                <a:spcPts val="0"/>
              </a:spcAft>
              <a:buClr>
                <a:schemeClr val="dk1"/>
              </a:buClr>
              <a:buSzPts val="1100"/>
              <a:buFont typeface="Arial"/>
              <a:buNone/>
            </a:pPr>
            <a:r>
              <a:t/>
            </a:r>
            <a:endParaRPr sz="900">
              <a:solidFill>
                <a:srgbClr val="FFFFFF"/>
              </a:solidFill>
              <a:latin typeface="Viga"/>
              <a:ea typeface="Viga"/>
              <a:cs typeface="Viga"/>
              <a:sym typeface="Viga"/>
            </a:endParaRPr>
          </a:p>
          <a:p>
            <a:pPr indent="0" lvl="0" marL="0" rtl="0" algn="l">
              <a:spcBef>
                <a:spcPts val="0"/>
              </a:spcBef>
              <a:spcAft>
                <a:spcPts val="0"/>
              </a:spcAft>
              <a:buClr>
                <a:schemeClr val="dk1"/>
              </a:buClr>
              <a:buSzPts val="1100"/>
              <a:buFont typeface="Arial"/>
              <a:buNone/>
            </a:pPr>
            <a:r>
              <a:rPr lang="en" sz="900">
                <a:solidFill>
                  <a:srgbClr val="FFFFFF"/>
                </a:solidFill>
                <a:latin typeface="Viga"/>
                <a:ea typeface="Viga"/>
                <a:cs typeface="Viga"/>
                <a:sym typeface="Viga"/>
              </a:rPr>
              <a:t>Source : MEES - Janvier 2020</a:t>
            </a:r>
            <a:endParaRPr sz="1300">
              <a:solidFill>
                <a:srgbClr val="FFFFFF"/>
              </a:solidFill>
              <a:latin typeface="Viga"/>
              <a:ea typeface="Viga"/>
              <a:cs typeface="Viga"/>
              <a:sym typeface="Vig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cxnSp>
        <p:nvCxnSpPr>
          <p:cNvPr id="684" name="Google Shape;684;p29"/>
          <p:cNvCxnSpPr/>
          <p:nvPr/>
        </p:nvCxnSpPr>
        <p:spPr>
          <a:xfrm flipH="1" rot="10800000">
            <a:off x="2262200" y="1188450"/>
            <a:ext cx="4464900" cy="11700"/>
          </a:xfrm>
          <a:prstGeom prst="straightConnector1">
            <a:avLst/>
          </a:prstGeom>
          <a:noFill/>
          <a:ln cap="rnd" cmpd="sng" w="19050">
            <a:solidFill>
              <a:srgbClr val="A4C2F4"/>
            </a:solidFill>
            <a:prstDash val="dash"/>
            <a:round/>
            <a:headEnd len="med" w="med" type="none"/>
            <a:tailEnd len="med" w="med" type="none"/>
          </a:ln>
        </p:spPr>
      </p:cxnSp>
      <p:sp>
        <p:nvSpPr>
          <p:cNvPr id="685" name="Google Shape;685;p29"/>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86" name="Google Shape;686;p29"/>
          <p:cNvSpPr txBox="1"/>
          <p:nvPr/>
        </p:nvSpPr>
        <p:spPr>
          <a:xfrm>
            <a:off x="1127550" y="-64300"/>
            <a:ext cx="6736500" cy="60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lang="en" sz="3000">
                <a:solidFill>
                  <a:schemeClr val="accent1"/>
                </a:solidFill>
                <a:latin typeface="Viga"/>
                <a:ea typeface="Viga"/>
                <a:cs typeface="Viga"/>
                <a:sym typeface="Viga"/>
              </a:rPr>
              <a:t>Comment PhET peut aider </a:t>
            </a:r>
            <a:endParaRPr sz="3000">
              <a:solidFill>
                <a:schemeClr val="accent1"/>
              </a:solidFill>
              <a:latin typeface="Viga"/>
              <a:ea typeface="Viga"/>
              <a:cs typeface="Viga"/>
              <a:sym typeface="Viga"/>
            </a:endParaRPr>
          </a:p>
          <a:p>
            <a:pPr indent="0" lvl="0" marL="0" rtl="0" algn="ctr">
              <a:lnSpc>
                <a:spcPct val="115000"/>
              </a:lnSpc>
              <a:spcBef>
                <a:spcPts val="600"/>
              </a:spcBef>
              <a:spcAft>
                <a:spcPts val="0"/>
              </a:spcAft>
              <a:buNone/>
            </a:pPr>
            <a:r>
              <a:rPr lang="en" sz="3000">
                <a:solidFill>
                  <a:schemeClr val="accent1"/>
                </a:solidFill>
                <a:latin typeface="Viga"/>
                <a:ea typeface="Viga"/>
                <a:cs typeface="Viga"/>
                <a:sym typeface="Viga"/>
              </a:rPr>
              <a:t>les élèves à APPRENDRE?</a:t>
            </a:r>
            <a:endParaRPr sz="3000">
              <a:solidFill>
                <a:schemeClr val="accent1"/>
              </a:solidFill>
              <a:latin typeface="Viga"/>
              <a:ea typeface="Viga"/>
              <a:cs typeface="Viga"/>
              <a:sym typeface="Viga"/>
            </a:endParaRPr>
          </a:p>
        </p:txBody>
      </p:sp>
      <p:sp>
        <p:nvSpPr>
          <p:cNvPr id="687" name="Google Shape;687;p29"/>
          <p:cNvSpPr txBox="1"/>
          <p:nvPr/>
        </p:nvSpPr>
        <p:spPr>
          <a:xfrm>
            <a:off x="529800" y="1121900"/>
            <a:ext cx="8084400" cy="30000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600"/>
              </a:spcBef>
              <a:spcAft>
                <a:spcPts val="0"/>
              </a:spcAft>
              <a:buClr>
                <a:srgbClr val="000000"/>
              </a:buClr>
              <a:buSzPts val="1600"/>
              <a:buFont typeface="Ubuntu"/>
              <a:buChar char="❏"/>
            </a:pPr>
            <a:r>
              <a:rPr lang="en" sz="1600">
                <a:latin typeface="Ubuntu"/>
                <a:ea typeface="Ubuntu"/>
                <a:cs typeface="Ubuntu"/>
                <a:sym typeface="Ubuntu"/>
              </a:rPr>
              <a:t>Facile d’utilisation, l’élève se sent compétent;</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Permet de visualiser des concepts difficiles à concevoir et de les contextualiser dans des situations réelles;</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L’élève n’a pas peur de briser du matériel en faisant ses expériences (il est en sécurité);</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Permet de reproduire des manipulations lorsque le matériel n’est pas disponible;</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Rend les objectifs d'apprentissage explicites et significatifs pour les élèves;</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Offre la possibilité à l'enseignant d’utiliser une approche centrée sur l'élève et de donner la parole aux élèves.</a:t>
            </a:r>
            <a:endParaRPr sz="1600">
              <a:latin typeface="Ubuntu"/>
              <a:ea typeface="Ubuntu"/>
              <a:cs typeface="Ubuntu"/>
              <a:sym typeface="Ubuntu"/>
            </a:endParaRPr>
          </a:p>
          <a:p>
            <a:pPr indent="-330200" lvl="0" marL="457200" rtl="0" algn="l">
              <a:lnSpc>
                <a:spcPct val="115000"/>
              </a:lnSpc>
              <a:spcBef>
                <a:spcPts val="0"/>
              </a:spcBef>
              <a:spcAft>
                <a:spcPts val="0"/>
              </a:spcAft>
              <a:buClr>
                <a:srgbClr val="000000"/>
              </a:buClr>
              <a:buSzPts val="1600"/>
              <a:buFont typeface="Ubuntu"/>
              <a:buChar char="❏"/>
            </a:pPr>
            <a:r>
              <a:rPr lang="en" sz="1600">
                <a:latin typeface="Ubuntu"/>
                <a:ea typeface="Ubuntu"/>
                <a:cs typeface="Ubuntu"/>
                <a:sym typeface="Ubuntu"/>
              </a:rPr>
              <a:t>Offre la possibilité à l’enseignant de promouvoir l'engagement des élèves en sollicitant leurs idées, en leur demandant de les verbaliser et en leur offrant des occasions de pratiquer la conversation scientifique.</a:t>
            </a:r>
            <a:endParaRPr sz="1600">
              <a:latin typeface="Ubuntu"/>
              <a:ea typeface="Ubuntu"/>
              <a:cs typeface="Ubuntu"/>
              <a:sym typeface="Ubuntu"/>
            </a:endParaRPr>
          </a:p>
          <a:p>
            <a:pPr indent="0" lvl="0" marL="0" rtl="0" algn="l">
              <a:lnSpc>
                <a:spcPct val="115000"/>
              </a:lnSpc>
              <a:spcBef>
                <a:spcPts val="600"/>
              </a:spcBef>
              <a:spcAft>
                <a:spcPts val="0"/>
              </a:spcAft>
              <a:buNone/>
            </a:pPr>
            <a:r>
              <a:t/>
            </a:r>
            <a:endParaRPr sz="1600">
              <a:latin typeface="Ubuntu"/>
              <a:ea typeface="Ubuntu"/>
              <a:cs typeface="Ubuntu"/>
              <a:sym typeface="Ubuntu"/>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cxnSp>
        <p:nvCxnSpPr>
          <p:cNvPr id="692" name="Google Shape;692;p30"/>
          <p:cNvCxnSpPr/>
          <p:nvPr/>
        </p:nvCxnSpPr>
        <p:spPr>
          <a:xfrm>
            <a:off x="1869275" y="1166825"/>
            <a:ext cx="5691300" cy="23700"/>
          </a:xfrm>
          <a:prstGeom prst="straightConnector1">
            <a:avLst/>
          </a:prstGeom>
          <a:noFill/>
          <a:ln cap="rnd" cmpd="sng" w="19050">
            <a:solidFill>
              <a:srgbClr val="A4C2F4"/>
            </a:solidFill>
            <a:prstDash val="dash"/>
            <a:round/>
            <a:headEnd len="med" w="med" type="none"/>
            <a:tailEnd len="med" w="med" type="none"/>
          </a:ln>
        </p:spPr>
      </p:cxnSp>
      <p:sp>
        <p:nvSpPr>
          <p:cNvPr id="693" name="Google Shape;693;p30"/>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94" name="Google Shape;694;p30"/>
          <p:cNvSpPr txBox="1"/>
          <p:nvPr/>
        </p:nvSpPr>
        <p:spPr>
          <a:xfrm>
            <a:off x="1127550" y="-64300"/>
            <a:ext cx="6736500" cy="6072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600"/>
              </a:spcBef>
              <a:spcAft>
                <a:spcPts val="0"/>
              </a:spcAft>
              <a:buNone/>
            </a:pPr>
            <a:r>
              <a:rPr lang="en" sz="3000">
                <a:solidFill>
                  <a:schemeClr val="accent1"/>
                </a:solidFill>
                <a:latin typeface="Viga"/>
                <a:ea typeface="Viga"/>
                <a:cs typeface="Viga"/>
                <a:sym typeface="Viga"/>
              </a:rPr>
              <a:t>Planification d’une activité faisant l’utilisation de PhET</a:t>
            </a:r>
            <a:endParaRPr sz="3000">
              <a:solidFill>
                <a:schemeClr val="accent1"/>
              </a:solidFill>
              <a:latin typeface="Viga"/>
              <a:ea typeface="Viga"/>
              <a:cs typeface="Viga"/>
              <a:sym typeface="Viga"/>
            </a:endParaRPr>
          </a:p>
        </p:txBody>
      </p:sp>
      <p:sp>
        <p:nvSpPr>
          <p:cNvPr id="695" name="Google Shape;695;p30"/>
          <p:cNvSpPr txBox="1"/>
          <p:nvPr/>
        </p:nvSpPr>
        <p:spPr>
          <a:xfrm>
            <a:off x="901950" y="1121900"/>
            <a:ext cx="7644900" cy="30000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600"/>
              </a:spcBef>
              <a:spcAft>
                <a:spcPts val="0"/>
              </a:spcAft>
              <a:buClr>
                <a:srgbClr val="000000"/>
              </a:buClr>
              <a:buSzPts val="1600"/>
              <a:buFont typeface="Ubuntu"/>
              <a:buChar char="❏"/>
            </a:pPr>
            <a:r>
              <a:rPr lang="en" sz="1600">
                <a:latin typeface="Ubuntu"/>
                <a:ea typeface="Ubuntu"/>
                <a:cs typeface="Ubuntu"/>
                <a:sym typeface="Ubuntu"/>
              </a:rPr>
              <a:t>Bien définir l’intention pédagogique;</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Donner le minimum d’informations sur l’utilisation de la simulation;</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Créer des liens avec les connaissances </a:t>
            </a:r>
            <a:r>
              <a:rPr lang="en" sz="1600">
                <a:latin typeface="Ubuntu"/>
                <a:ea typeface="Ubuntu"/>
                <a:cs typeface="Ubuntu"/>
                <a:sym typeface="Ubuntu"/>
              </a:rPr>
              <a:t>antérieurs</a:t>
            </a:r>
            <a:r>
              <a:rPr lang="en" sz="1600">
                <a:latin typeface="Ubuntu"/>
                <a:ea typeface="Ubuntu"/>
                <a:cs typeface="Ubuntu"/>
                <a:sym typeface="Ubuntu"/>
              </a:rPr>
              <a:t> et les idées </a:t>
            </a:r>
            <a:r>
              <a:rPr lang="en" sz="1600">
                <a:latin typeface="Ubuntu"/>
                <a:ea typeface="Ubuntu"/>
                <a:cs typeface="Ubuntu"/>
                <a:sym typeface="Ubuntu"/>
              </a:rPr>
              <a:t>préconçues</a:t>
            </a:r>
            <a:r>
              <a:rPr lang="en" sz="1600">
                <a:latin typeface="Ubuntu"/>
                <a:ea typeface="Ubuntu"/>
                <a:cs typeface="Ubuntu"/>
                <a:sym typeface="Ubuntu"/>
              </a:rPr>
              <a:t> des élèves;</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Encourager l’élève à donner du sens à l’apprentissage et utiliser le raisonnement;</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Donnez un sens aux apprentissages en créant des liens avec des </a:t>
            </a:r>
            <a:r>
              <a:rPr lang="en" sz="1600">
                <a:latin typeface="Ubuntu"/>
                <a:ea typeface="Ubuntu"/>
                <a:cs typeface="Ubuntu"/>
                <a:sym typeface="Ubuntu"/>
              </a:rPr>
              <a:t>expériences</a:t>
            </a:r>
            <a:r>
              <a:rPr lang="en" sz="1600">
                <a:latin typeface="Ubuntu"/>
                <a:ea typeface="Ubuntu"/>
                <a:cs typeface="Ubuntu"/>
                <a:sym typeface="Ubuntu"/>
              </a:rPr>
              <a:t> du monde réel;</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Concevoir des activités collaboratives;</a:t>
            </a:r>
            <a:endParaRPr sz="1600">
              <a:latin typeface="Ubuntu"/>
              <a:ea typeface="Ubuntu"/>
              <a:cs typeface="Ubuntu"/>
              <a:sym typeface="Ubuntu"/>
            </a:endParaRPr>
          </a:p>
          <a:p>
            <a:pPr indent="-330200" lvl="0" marL="457200" rtl="0" algn="l">
              <a:lnSpc>
                <a:spcPct val="100000"/>
              </a:lnSpc>
              <a:spcBef>
                <a:spcPts val="0"/>
              </a:spcBef>
              <a:spcAft>
                <a:spcPts val="0"/>
              </a:spcAft>
              <a:buClr>
                <a:srgbClr val="000000"/>
              </a:buClr>
              <a:buSzPts val="1600"/>
              <a:buFont typeface="Ubuntu"/>
              <a:buChar char="❏"/>
            </a:pPr>
            <a:r>
              <a:rPr lang="en" sz="1600">
                <a:latin typeface="Ubuntu"/>
                <a:ea typeface="Ubuntu"/>
                <a:cs typeface="Ubuntu"/>
                <a:sym typeface="Ubuntu"/>
              </a:rPr>
              <a:t>Aider les élèves à construire leurs connaissances.</a:t>
            </a:r>
            <a:endParaRPr sz="1800">
              <a:solidFill>
                <a:srgbClr val="384F5C"/>
              </a:solidFill>
              <a:latin typeface="Ubuntu"/>
              <a:ea typeface="Ubuntu"/>
              <a:cs typeface="Ubuntu"/>
              <a:sym typeface="Ubuntu"/>
            </a:endParaRPr>
          </a:p>
        </p:txBody>
      </p:sp>
      <p:sp>
        <p:nvSpPr>
          <p:cNvPr id="696" name="Google Shape;696;p30"/>
          <p:cNvSpPr txBox="1"/>
          <p:nvPr/>
        </p:nvSpPr>
        <p:spPr>
          <a:xfrm>
            <a:off x="1127550" y="3712000"/>
            <a:ext cx="6736500" cy="60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None/>
            </a:pPr>
            <a:r>
              <a:rPr b="1" lang="en" sz="1600">
                <a:latin typeface="Ubuntu"/>
                <a:ea typeface="Ubuntu"/>
                <a:cs typeface="Ubuntu"/>
                <a:sym typeface="Ubuntu"/>
              </a:rPr>
              <a:t>Document très </a:t>
            </a:r>
            <a:r>
              <a:rPr b="1" lang="en" sz="1600">
                <a:latin typeface="Ubuntu"/>
                <a:ea typeface="Ubuntu"/>
                <a:cs typeface="Ubuntu"/>
                <a:sym typeface="Ubuntu"/>
              </a:rPr>
              <a:t>pertinent</a:t>
            </a:r>
            <a:r>
              <a:rPr b="1" lang="en" sz="1600">
                <a:latin typeface="Ubuntu"/>
                <a:ea typeface="Ubuntu"/>
                <a:cs typeface="Ubuntu"/>
                <a:sym typeface="Ubuntu"/>
              </a:rPr>
              <a:t> à consulter</a:t>
            </a:r>
            <a:endParaRPr b="1" sz="1600">
              <a:latin typeface="Ubuntu"/>
              <a:ea typeface="Ubuntu"/>
              <a:cs typeface="Ubuntu"/>
              <a:sym typeface="Ubuntu"/>
            </a:endParaRPr>
          </a:p>
          <a:p>
            <a:pPr indent="0" lvl="0" marL="0" rtl="0" algn="ctr">
              <a:lnSpc>
                <a:spcPct val="115000"/>
              </a:lnSpc>
              <a:spcBef>
                <a:spcPts val="600"/>
              </a:spcBef>
              <a:spcAft>
                <a:spcPts val="0"/>
              </a:spcAft>
              <a:buNone/>
            </a:pPr>
            <a:r>
              <a:rPr lang="en" sz="1600" u="sng">
                <a:solidFill>
                  <a:schemeClr val="hlink"/>
                </a:solidFill>
                <a:latin typeface="Ubuntu"/>
                <a:ea typeface="Ubuntu"/>
                <a:cs typeface="Ubuntu"/>
                <a:sym typeface="Ubuntu"/>
                <a:hlinkClick r:id="rId3"/>
              </a:rPr>
              <a:t>Stratégies de facilitation pour des activités en classe basées sur l'approche par problème utilisant des simulations PhET</a:t>
            </a:r>
            <a:endParaRPr sz="1600">
              <a:latin typeface="Ubuntu"/>
              <a:ea typeface="Ubuntu"/>
              <a:cs typeface="Ubuntu"/>
              <a:sym typeface="Ubuntu"/>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31"/>
          <p:cNvSpPr/>
          <p:nvPr/>
        </p:nvSpPr>
        <p:spPr>
          <a:xfrm>
            <a:off x="3393701" y="864534"/>
            <a:ext cx="4858468" cy="3782373"/>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702" name="Google Shape;702;p31"/>
          <p:cNvSpPr/>
          <p:nvPr/>
        </p:nvSpPr>
        <p:spPr>
          <a:xfrm>
            <a:off x="3597012" y="1058116"/>
            <a:ext cx="4452000" cy="28428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sp>
        <p:nvSpPr>
          <p:cNvPr id="703" name="Google Shape;703;p31"/>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Classroom</a:t>
            </a:r>
            <a:endParaRPr sz="3000">
              <a:latin typeface="Viga"/>
              <a:ea typeface="Viga"/>
              <a:cs typeface="Viga"/>
              <a:sym typeface="Viga"/>
            </a:endParaRPr>
          </a:p>
        </p:txBody>
      </p:sp>
      <p:sp>
        <p:nvSpPr>
          <p:cNvPr id="704" name="Google Shape;704;p31"/>
          <p:cNvSpPr txBox="1"/>
          <p:nvPr>
            <p:ph idx="1" type="body"/>
          </p:nvPr>
        </p:nvSpPr>
        <p:spPr>
          <a:xfrm>
            <a:off x="747925" y="1297050"/>
            <a:ext cx="2254800" cy="3610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latin typeface="Ubuntu"/>
                <a:ea typeface="Ubuntu"/>
                <a:cs typeface="Ubuntu"/>
                <a:sym typeface="Ubuntu"/>
              </a:rPr>
              <a:t>Partage facile et rapide d’une simulation HTML5 ou Flash avec vos élèves via Google Classroom.</a:t>
            </a:r>
            <a:endParaRPr sz="1800">
              <a:latin typeface="Ubuntu"/>
              <a:ea typeface="Ubuntu"/>
              <a:cs typeface="Ubuntu"/>
              <a:sym typeface="Ubuntu"/>
            </a:endParaRPr>
          </a:p>
        </p:txBody>
      </p:sp>
      <p:sp>
        <p:nvSpPr>
          <p:cNvPr id="705" name="Google Shape;705;p31"/>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706" name="Google Shape;706;p31">
            <a:hlinkClick r:id="rId3"/>
          </p:cNvPr>
          <p:cNvPicPr preferRelativeResize="0"/>
          <p:nvPr/>
        </p:nvPicPr>
        <p:blipFill>
          <a:blip r:embed="rId4">
            <a:alphaModFix/>
          </a:blip>
          <a:stretch>
            <a:fillRect/>
          </a:stretch>
        </p:blipFill>
        <p:spPr>
          <a:xfrm>
            <a:off x="4101625" y="1073650"/>
            <a:ext cx="3614000" cy="2813150"/>
          </a:xfrm>
          <a:prstGeom prst="rect">
            <a:avLst/>
          </a:prstGeom>
          <a:noFill/>
          <a:ln cap="flat" cmpd="sng" w="19050">
            <a:solidFill>
              <a:srgbClr val="1C4587"/>
            </a:solidFill>
            <a:prstDash val="solid"/>
            <a:round/>
            <a:headEnd len="sm" w="sm" type="none"/>
            <a:tailEnd len="sm" w="sm" type="none"/>
          </a:ln>
        </p:spPr>
      </p:pic>
      <p:sp>
        <p:nvSpPr>
          <p:cNvPr id="707" name="Google Shape;707;p31"/>
          <p:cNvSpPr/>
          <p:nvPr/>
        </p:nvSpPr>
        <p:spPr>
          <a:xfrm>
            <a:off x="7227075" y="1214450"/>
            <a:ext cx="365700" cy="365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8" name="Google Shape;708;p31"/>
          <p:cNvPicPr preferRelativeResize="0"/>
          <p:nvPr/>
        </p:nvPicPr>
        <p:blipFill>
          <a:blip r:embed="rId5">
            <a:alphaModFix/>
          </a:blip>
          <a:stretch>
            <a:fillRect/>
          </a:stretch>
        </p:blipFill>
        <p:spPr>
          <a:xfrm rot="9110161">
            <a:off x="6033598" y="314511"/>
            <a:ext cx="1207879" cy="1205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p14"/>
          <p:cNvPicPr preferRelativeResize="0"/>
          <p:nvPr/>
        </p:nvPicPr>
        <p:blipFill>
          <a:blip r:embed="rId3">
            <a:alphaModFix/>
          </a:blip>
          <a:stretch>
            <a:fillRect/>
          </a:stretch>
        </p:blipFill>
        <p:spPr>
          <a:xfrm>
            <a:off x="1103700" y="1749644"/>
            <a:ext cx="2509447" cy="1666682"/>
          </a:xfrm>
          <a:prstGeom prst="rect">
            <a:avLst/>
          </a:prstGeom>
          <a:noFill/>
          <a:ln>
            <a:noFill/>
          </a:ln>
        </p:spPr>
      </p:pic>
      <p:sp>
        <p:nvSpPr>
          <p:cNvPr id="540" name="Google Shape;540;p14"/>
          <p:cNvSpPr txBox="1"/>
          <p:nvPr>
            <p:ph idx="4294967295" type="body"/>
          </p:nvPr>
        </p:nvSpPr>
        <p:spPr>
          <a:xfrm>
            <a:off x="4093500" y="1425863"/>
            <a:ext cx="4641300" cy="24615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3600">
                <a:latin typeface="Ubuntu"/>
                <a:ea typeface="Ubuntu"/>
                <a:cs typeface="Ubuntu"/>
                <a:sym typeface="Ubuntu"/>
              </a:rPr>
              <a:t>Marc-André Mercier</a:t>
            </a:r>
            <a:endParaRPr b="1" sz="3600">
              <a:latin typeface="Ubuntu"/>
              <a:ea typeface="Ubuntu"/>
              <a:cs typeface="Ubuntu"/>
              <a:sym typeface="Ubuntu"/>
            </a:endParaRPr>
          </a:p>
          <a:p>
            <a:pPr indent="0" lvl="0" marL="0" rtl="0" algn="l">
              <a:spcBef>
                <a:spcPts val="600"/>
              </a:spcBef>
              <a:spcAft>
                <a:spcPts val="0"/>
              </a:spcAft>
              <a:buNone/>
            </a:pPr>
            <a:r>
              <a:t/>
            </a:r>
            <a:endParaRPr sz="2000">
              <a:latin typeface="Ubuntu"/>
              <a:ea typeface="Ubuntu"/>
              <a:cs typeface="Ubuntu"/>
              <a:sym typeface="Ubuntu"/>
            </a:endParaRPr>
          </a:p>
        </p:txBody>
      </p:sp>
      <p:sp>
        <p:nvSpPr>
          <p:cNvPr id="541" name="Google Shape;541;p14"/>
          <p:cNvSpPr txBox="1"/>
          <p:nvPr>
            <p:ph idx="12" type="sldNum"/>
          </p:nvPr>
        </p:nvSpPr>
        <p:spPr>
          <a:xfrm>
            <a:off x="0" y="47428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542" name="Google Shape;542;p14"/>
          <p:cNvPicPr preferRelativeResize="0"/>
          <p:nvPr/>
        </p:nvPicPr>
        <p:blipFill>
          <a:blip r:embed="rId4">
            <a:alphaModFix/>
          </a:blip>
          <a:stretch>
            <a:fillRect/>
          </a:stretch>
        </p:blipFill>
        <p:spPr>
          <a:xfrm>
            <a:off x="2581275" y="247500"/>
            <a:ext cx="3981450" cy="1143000"/>
          </a:xfrm>
          <a:prstGeom prst="rect">
            <a:avLst/>
          </a:prstGeom>
          <a:noFill/>
          <a:ln>
            <a:noFill/>
          </a:ln>
        </p:spPr>
      </p:pic>
      <p:sp>
        <p:nvSpPr>
          <p:cNvPr id="543" name="Google Shape;543;p14"/>
          <p:cNvSpPr txBox="1"/>
          <p:nvPr/>
        </p:nvSpPr>
        <p:spPr>
          <a:xfrm>
            <a:off x="1258200" y="3922713"/>
            <a:ext cx="6627600" cy="4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384F5C"/>
                </a:solidFill>
                <a:latin typeface="Ubuntu"/>
                <a:ea typeface="Ubuntu"/>
                <a:cs typeface="Ubuntu"/>
                <a:sym typeface="Ubuntu"/>
              </a:rPr>
              <a:t>Lien vers les ressources de l’atelier : </a:t>
            </a:r>
            <a:r>
              <a:rPr b="1" lang="en" sz="1600" u="sng">
                <a:solidFill>
                  <a:schemeClr val="hlink"/>
                </a:solidFill>
                <a:latin typeface="Ubuntu"/>
                <a:ea typeface="Ubuntu"/>
                <a:cs typeface="Ubuntu"/>
                <a:sym typeface="Ubuntu"/>
                <a:hlinkClick r:id="rId5"/>
              </a:rPr>
              <a:t>recit.org/ul/qmx</a:t>
            </a:r>
            <a:r>
              <a:rPr b="1" lang="en" sz="1600">
                <a:solidFill>
                  <a:srgbClr val="384F5C"/>
                </a:solidFill>
                <a:latin typeface="Ubuntu"/>
                <a:ea typeface="Ubuntu"/>
                <a:cs typeface="Ubuntu"/>
                <a:sym typeface="Ubuntu"/>
              </a:rPr>
              <a:t> </a:t>
            </a:r>
            <a:endParaRPr b="1" sz="1600">
              <a:solidFill>
                <a:srgbClr val="384F5C"/>
              </a:solidFill>
              <a:latin typeface="Ubuntu"/>
              <a:ea typeface="Ubuntu"/>
              <a:cs typeface="Ubuntu"/>
              <a:sym typeface="Ubuntu"/>
            </a:endParaRPr>
          </a:p>
        </p:txBody>
      </p:sp>
      <p:sp>
        <p:nvSpPr>
          <p:cNvPr id="544" name="Google Shape;544;p14">
            <a:hlinkClick r:id="rId6"/>
          </p:cNvPr>
          <p:cNvSpPr txBox="1"/>
          <p:nvPr/>
        </p:nvSpPr>
        <p:spPr>
          <a:xfrm>
            <a:off x="2501850" y="4539375"/>
            <a:ext cx="6525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300">
              <a:latin typeface="Ubuntu"/>
              <a:ea typeface="Ubuntu"/>
              <a:cs typeface="Ubuntu"/>
              <a:sym typeface="Ubuntu"/>
            </a:endParaRPr>
          </a:p>
        </p:txBody>
      </p:sp>
      <p:pic>
        <p:nvPicPr>
          <p:cNvPr id="545" name="Google Shape;545;p14"/>
          <p:cNvPicPr preferRelativeResize="0"/>
          <p:nvPr/>
        </p:nvPicPr>
        <p:blipFill>
          <a:blip r:embed="rId7">
            <a:alphaModFix/>
          </a:blip>
          <a:stretch>
            <a:fillRect/>
          </a:stretch>
        </p:blipFill>
        <p:spPr>
          <a:xfrm>
            <a:off x="2881055" y="1727175"/>
            <a:ext cx="732095" cy="6480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32"/>
          <p:cNvSpPr/>
          <p:nvPr/>
        </p:nvSpPr>
        <p:spPr>
          <a:xfrm>
            <a:off x="3597012" y="1058116"/>
            <a:ext cx="4452000" cy="28428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sp>
        <p:nvSpPr>
          <p:cNvPr id="714" name="Google Shape;714;p32"/>
          <p:cNvSpPr txBox="1"/>
          <p:nvPr>
            <p:ph type="title"/>
          </p:nvPr>
        </p:nvSpPr>
        <p:spPr>
          <a:xfrm>
            <a:off x="747925" y="72625"/>
            <a:ext cx="6140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Outils de recherche d’activités</a:t>
            </a:r>
            <a:endParaRPr sz="3000">
              <a:latin typeface="Viga"/>
              <a:ea typeface="Viga"/>
              <a:cs typeface="Viga"/>
              <a:sym typeface="Viga"/>
            </a:endParaRPr>
          </a:p>
        </p:txBody>
      </p:sp>
      <p:sp>
        <p:nvSpPr>
          <p:cNvPr id="715" name="Google Shape;715;p32"/>
          <p:cNvSpPr txBox="1"/>
          <p:nvPr>
            <p:ph idx="1" type="body"/>
          </p:nvPr>
        </p:nvSpPr>
        <p:spPr>
          <a:xfrm>
            <a:off x="486925" y="1189900"/>
            <a:ext cx="3255600" cy="3610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latin typeface="Ubuntu"/>
                <a:ea typeface="Ubuntu"/>
                <a:cs typeface="Ubuntu"/>
                <a:sym typeface="Ubuntu"/>
              </a:rPr>
              <a:t>Permet </a:t>
            </a:r>
            <a:r>
              <a:rPr lang="en" sz="1800" u="sng">
                <a:solidFill>
                  <a:schemeClr val="hlink"/>
                </a:solidFill>
                <a:latin typeface="Ubuntu"/>
                <a:ea typeface="Ubuntu"/>
                <a:cs typeface="Ubuntu"/>
                <a:sym typeface="Ubuntu"/>
                <a:hlinkClick r:id="rId3"/>
              </a:rPr>
              <a:t>les recherches</a:t>
            </a:r>
            <a:r>
              <a:rPr lang="en" sz="1800">
                <a:latin typeface="Ubuntu"/>
                <a:ea typeface="Ubuntu"/>
                <a:cs typeface="Ubuntu"/>
                <a:sym typeface="Ubuntu"/>
              </a:rPr>
              <a:t> par:</a:t>
            </a:r>
            <a:endParaRPr sz="1800">
              <a:latin typeface="Ubuntu"/>
              <a:ea typeface="Ubuntu"/>
              <a:cs typeface="Ubuntu"/>
              <a:sym typeface="Ubuntu"/>
            </a:endParaRPr>
          </a:p>
          <a:p>
            <a:pPr indent="-342900" lvl="0" marL="457200" rtl="0" algn="l">
              <a:spcBef>
                <a:spcPts val="600"/>
              </a:spcBef>
              <a:spcAft>
                <a:spcPts val="0"/>
              </a:spcAft>
              <a:buSzPts val="1800"/>
              <a:buFont typeface="Ubuntu"/>
              <a:buChar char="✘"/>
            </a:pPr>
            <a:r>
              <a:rPr lang="en" sz="1800">
                <a:latin typeface="Ubuntu"/>
                <a:ea typeface="Ubuntu"/>
                <a:cs typeface="Ubuntu"/>
                <a:sym typeface="Ubuntu"/>
              </a:rPr>
              <a:t>Simulations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en" sz="1800">
                <a:latin typeface="Ubuntu"/>
                <a:ea typeface="Ubuntu"/>
                <a:cs typeface="Ubuntu"/>
                <a:sym typeface="Ubuntu"/>
              </a:rPr>
              <a:t>Types d’activcités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en" sz="1800">
                <a:latin typeface="Ubuntu"/>
                <a:ea typeface="Ubuntu"/>
                <a:cs typeface="Ubuntu"/>
                <a:sym typeface="Ubuntu"/>
              </a:rPr>
              <a:t>Sujets</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en" sz="1800">
                <a:latin typeface="Ubuntu"/>
                <a:ea typeface="Ubuntu"/>
                <a:cs typeface="Ubuntu"/>
                <a:sym typeface="Ubuntu"/>
              </a:rPr>
              <a:t>Niveaux</a:t>
            </a:r>
            <a:endParaRPr sz="1800">
              <a:latin typeface="Ubuntu"/>
              <a:ea typeface="Ubuntu"/>
              <a:cs typeface="Ubuntu"/>
              <a:sym typeface="Ubuntu"/>
            </a:endParaRPr>
          </a:p>
          <a:p>
            <a:pPr indent="-342900" lvl="0" marL="457200" rtl="0" algn="l">
              <a:spcBef>
                <a:spcPts val="0"/>
              </a:spcBef>
              <a:spcAft>
                <a:spcPts val="0"/>
              </a:spcAft>
              <a:buSzPts val="1800"/>
              <a:buFont typeface="Ubuntu"/>
              <a:buChar char="✘"/>
            </a:pPr>
            <a:r>
              <a:rPr lang="en" sz="1800">
                <a:latin typeface="Ubuntu"/>
                <a:ea typeface="Ubuntu"/>
                <a:cs typeface="Ubuntu"/>
                <a:sym typeface="Ubuntu"/>
              </a:rPr>
              <a:t>Langues</a:t>
            </a:r>
            <a:endParaRPr sz="1800">
              <a:latin typeface="Ubuntu"/>
              <a:ea typeface="Ubuntu"/>
              <a:cs typeface="Ubuntu"/>
              <a:sym typeface="Ubuntu"/>
            </a:endParaRPr>
          </a:p>
        </p:txBody>
      </p:sp>
      <p:sp>
        <p:nvSpPr>
          <p:cNvPr id="716" name="Google Shape;716;p32"/>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717" name="Google Shape;717;p32"/>
          <p:cNvSpPr/>
          <p:nvPr/>
        </p:nvSpPr>
        <p:spPr>
          <a:xfrm>
            <a:off x="3393701" y="864534"/>
            <a:ext cx="4858468" cy="3782373"/>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pic>
        <p:nvPicPr>
          <p:cNvPr id="718" name="Google Shape;718;p32"/>
          <p:cNvPicPr preferRelativeResize="0"/>
          <p:nvPr/>
        </p:nvPicPr>
        <p:blipFill>
          <a:blip r:embed="rId4">
            <a:alphaModFix/>
          </a:blip>
          <a:stretch>
            <a:fillRect/>
          </a:stretch>
        </p:blipFill>
        <p:spPr>
          <a:xfrm>
            <a:off x="3678050" y="1189900"/>
            <a:ext cx="4289775" cy="21165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33">
            <a:hlinkClick r:id="rId3"/>
          </p:cNvPr>
          <p:cNvSpPr/>
          <p:nvPr/>
        </p:nvSpPr>
        <p:spPr>
          <a:xfrm>
            <a:off x="3597012" y="1058116"/>
            <a:ext cx="4452000" cy="28428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pic>
        <p:nvPicPr>
          <p:cNvPr id="724" name="Google Shape;724;p33">
            <a:hlinkClick r:id="rId4"/>
          </p:cNvPr>
          <p:cNvPicPr preferRelativeResize="0"/>
          <p:nvPr/>
        </p:nvPicPr>
        <p:blipFill>
          <a:blip r:embed="rId5">
            <a:alphaModFix/>
          </a:blip>
          <a:stretch>
            <a:fillRect/>
          </a:stretch>
        </p:blipFill>
        <p:spPr>
          <a:xfrm>
            <a:off x="3597000" y="1058125"/>
            <a:ext cx="4452001" cy="2042451"/>
          </a:xfrm>
          <a:prstGeom prst="rect">
            <a:avLst/>
          </a:prstGeom>
          <a:noFill/>
          <a:ln>
            <a:noFill/>
          </a:ln>
        </p:spPr>
      </p:pic>
      <p:sp>
        <p:nvSpPr>
          <p:cNvPr id="725" name="Google Shape;725;p33"/>
          <p:cNvSpPr txBox="1"/>
          <p:nvPr>
            <p:ph idx="1" type="body"/>
          </p:nvPr>
        </p:nvSpPr>
        <p:spPr>
          <a:xfrm>
            <a:off x="478325" y="1568775"/>
            <a:ext cx="2862300" cy="33435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sz="1800">
                <a:latin typeface="Ubuntu"/>
                <a:ea typeface="Ubuntu"/>
                <a:cs typeface="Ubuntu"/>
                <a:sym typeface="Ubuntu"/>
              </a:rPr>
              <a:t>Écrivez ce que vous cherchez dans </a:t>
            </a:r>
            <a:r>
              <a:rPr lang="en" sz="1800" u="sng">
                <a:solidFill>
                  <a:schemeClr val="hlink"/>
                </a:solidFill>
                <a:latin typeface="Ubuntu"/>
                <a:ea typeface="Ubuntu"/>
                <a:cs typeface="Ubuntu"/>
                <a:sym typeface="Ubuntu"/>
                <a:hlinkClick r:id="rId6"/>
              </a:rPr>
              <a:t>la barre de recherche de GeoGebra</a:t>
            </a:r>
            <a:r>
              <a:rPr lang="en" sz="1800">
                <a:latin typeface="Ubuntu"/>
                <a:ea typeface="Ubuntu"/>
                <a:cs typeface="Ubuntu"/>
                <a:sym typeface="Ubuntu"/>
              </a:rPr>
              <a:t> et vous trouverez plusieurs ressources.</a:t>
            </a:r>
            <a:endParaRPr sz="1800">
              <a:latin typeface="Ubuntu"/>
              <a:ea typeface="Ubuntu"/>
              <a:cs typeface="Ubuntu"/>
              <a:sym typeface="Ubuntu"/>
            </a:endParaRPr>
          </a:p>
          <a:p>
            <a:pPr indent="0" lvl="0" marL="0" rtl="0" algn="l">
              <a:spcBef>
                <a:spcPts val="600"/>
              </a:spcBef>
              <a:spcAft>
                <a:spcPts val="0"/>
              </a:spcAft>
              <a:buNone/>
            </a:pPr>
            <a:r>
              <a:t/>
            </a:r>
            <a:endParaRPr sz="1800">
              <a:latin typeface="Ubuntu"/>
              <a:ea typeface="Ubuntu"/>
              <a:cs typeface="Ubuntu"/>
              <a:sym typeface="Ubuntu"/>
            </a:endParaRPr>
          </a:p>
          <a:p>
            <a:pPr indent="0" lvl="0" marL="0" rtl="0" algn="l">
              <a:spcBef>
                <a:spcPts val="600"/>
              </a:spcBef>
              <a:spcAft>
                <a:spcPts val="0"/>
              </a:spcAft>
              <a:buNone/>
            </a:pPr>
            <a:r>
              <a:rPr lang="en" sz="1500">
                <a:latin typeface="Ubuntu"/>
                <a:ea typeface="Ubuntu"/>
                <a:cs typeface="Ubuntu"/>
                <a:sym typeface="Ubuntu"/>
              </a:rPr>
              <a:t>Exemples en ST au secondaire</a:t>
            </a:r>
            <a:endParaRPr sz="1500">
              <a:latin typeface="Ubuntu"/>
              <a:ea typeface="Ubuntu"/>
              <a:cs typeface="Ubuntu"/>
              <a:sym typeface="Ubuntu"/>
            </a:endParaRPr>
          </a:p>
          <a:p>
            <a:pPr indent="-311150" lvl="0" marL="457200" rtl="0" algn="l">
              <a:spcBef>
                <a:spcPts val="600"/>
              </a:spcBef>
              <a:spcAft>
                <a:spcPts val="0"/>
              </a:spcAft>
              <a:buSzPts val="1300"/>
              <a:buChar char="❏"/>
            </a:pPr>
            <a:r>
              <a:rPr lang="en" sz="1300" u="sng">
                <a:solidFill>
                  <a:schemeClr val="hlink"/>
                </a:solidFill>
                <a:hlinkClick r:id="rId7"/>
              </a:rPr>
              <a:t>Engrenages</a:t>
            </a:r>
            <a:endParaRPr sz="1300"/>
          </a:p>
          <a:p>
            <a:pPr indent="-311150" lvl="0" marL="457200" rtl="0" algn="l">
              <a:spcBef>
                <a:spcPts val="0"/>
              </a:spcBef>
              <a:spcAft>
                <a:spcPts val="0"/>
              </a:spcAft>
              <a:buSzPts val="1300"/>
              <a:buChar char="❏"/>
            </a:pPr>
            <a:r>
              <a:rPr lang="en" sz="1300" u="sng">
                <a:solidFill>
                  <a:schemeClr val="hlink"/>
                </a:solidFill>
                <a:hlinkClick r:id="rId8"/>
              </a:rPr>
              <a:t>Atome</a:t>
            </a:r>
            <a:endParaRPr sz="1300"/>
          </a:p>
          <a:p>
            <a:pPr indent="-311150" lvl="0" marL="457200" rtl="0" algn="l">
              <a:spcBef>
                <a:spcPts val="0"/>
              </a:spcBef>
              <a:spcAft>
                <a:spcPts val="0"/>
              </a:spcAft>
              <a:buSzPts val="1300"/>
              <a:buChar char="❏"/>
            </a:pPr>
            <a:r>
              <a:rPr lang="en" sz="1300" u="sng">
                <a:solidFill>
                  <a:schemeClr val="hlink"/>
                </a:solidFill>
                <a:hlinkClick r:id="rId9"/>
              </a:rPr>
              <a:t>Force</a:t>
            </a:r>
            <a:endParaRPr sz="1300"/>
          </a:p>
          <a:p>
            <a:pPr indent="-311150" lvl="0" marL="457200" rtl="0" algn="l">
              <a:spcBef>
                <a:spcPts val="0"/>
              </a:spcBef>
              <a:spcAft>
                <a:spcPts val="0"/>
              </a:spcAft>
              <a:buSzPts val="1300"/>
              <a:buChar char="❏"/>
            </a:pPr>
            <a:r>
              <a:rPr lang="en" sz="1300" u="sng">
                <a:solidFill>
                  <a:schemeClr val="hlink"/>
                </a:solidFill>
                <a:hlinkClick r:id="rId10"/>
              </a:rPr>
              <a:t>Poids</a:t>
            </a:r>
            <a:endParaRPr sz="1300"/>
          </a:p>
          <a:p>
            <a:pPr indent="-311150" lvl="0" marL="457200" rtl="0" algn="l">
              <a:spcBef>
                <a:spcPts val="0"/>
              </a:spcBef>
              <a:spcAft>
                <a:spcPts val="0"/>
              </a:spcAft>
              <a:buSzPts val="1300"/>
              <a:buChar char="❏"/>
            </a:pPr>
            <a:r>
              <a:rPr lang="en" sz="1300" u="sng">
                <a:solidFill>
                  <a:schemeClr val="hlink"/>
                </a:solidFill>
                <a:hlinkClick r:id="rId11"/>
              </a:rPr>
              <a:t>Terre</a:t>
            </a:r>
            <a:endParaRPr sz="1300"/>
          </a:p>
          <a:p>
            <a:pPr indent="-311150" lvl="0" marL="457200" rtl="0" algn="l">
              <a:spcBef>
                <a:spcPts val="0"/>
              </a:spcBef>
              <a:spcAft>
                <a:spcPts val="0"/>
              </a:spcAft>
              <a:buSzPts val="1300"/>
              <a:buChar char="❏"/>
            </a:pPr>
            <a:r>
              <a:rPr lang="en" sz="1300" u="sng">
                <a:solidFill>
                  <a:schemeClr val="hlink"/>
                </a:solidFill>
                <a:hlinkClick r:id="rId12"/>
              </a:rPr>
              <a:t>Lune</a:t>
            </a:r>
            <a:endParaRPr sz="100">
              <a:solidFill>
                <a:srgbClr val="FAA22A"/>
              </a:solidFill>
              <a:highlight>
                <a:srgbClr val="FFFFFF"/>
              </a:highlight>
              <a:latin typeface="Ubuntu"/>
              <a:ea typeface="Ubuntu"/>
              <a:cs typeface="Ubuntu"/>
              <a:sym typeface="Ubuntu"/>
            </a:endParaRPr>
          </a:p>
          <a:p>
            <a:pPr indent="0" lvl="0" marL="0" rtl="0" algn="l">
              <a:spcBef>
                <a:spcPts val="600"/>
              </a:spcBef>
              <a:spcAft>
                <a:spcPts val="0"/>
              </a:spcAft>
              <a:buNone/>
            </a:pPr>
            <a:r>
              <a:t/>
            </a:r>
            <a:endParaRPr sz="1800">
              <a:latin typeface="Ubuntu"/>
              <a:ea typeface="Ubuntu"/>
              <a:cs typeface="Ubuntu"/>
              <a:sym typeface="Ubuntu"/>
            </a:endParaRPr>
          </a:p>
        </p:txBody>
      </p:sp>
      <p:sp>
        <p:nvSpPr>
          <p:cNvPr id="726" name="Google Shape;726;p33"/>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727" name="Google Shape;727;p33"/>
          <p:cNvSpPr/>
          <p:nvPr/>
        </p:nvSpPr>
        <p:spPr>
          <a:xfrm>
            <a:off x="3393701" y="864534"/>
            <a:ext cx="4858468" cy="3782373"/>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pic>
        <p:nvPicPr>
          <p:cNvPr id="728" name="Google Shape;728;p33"/>
          <p:cNvPicPr preferRelativeResize="0"/>
          <p:nvPr/>
        </p:nvPicPr>
        <p:blipFill>
          <a:blip r:embed="rId13">
            <a:alphaModFix/>
          </a:blip>
          <a:stretch>
            <a:fillRect/>
          </a:stretch>
        </p:blipFill>
        <p:spPr>
          <a:xfrm rot="6109512">
            <a:off x="3062853" y="945326"/>
            <a:ext cx="872488" cy="870776"/>
          </a:xfrm>
          <a:prstGeom prst="rect">
            <a:avLst/>
          </a:prstGeom>
          <a:noFill/>
          <a:ln>
            <a:noFill/>
          </a:ln>
        </p:spPr>
      </p:pic>
      <p:sp>
        <p:nvSpPr>
          <p:cNvPr id="729" name="Google Shape;729;p33"/>
          <p:cNvSpPr/>
          <p:nvPr/>
        </p:nvSpPr>
        <p:spPr>
          <a:xfrm>
            <a:off x="4250775" y="996825"/>
            <a:ext cx="2198100" cy="266100"/>
          </a:xfrm>
          <a:prstGeom prst="rect">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0" name="Google Shape;730;p33"/>
          <p:cNvPicPr preferRelativeResize="0"/>
          <p:nvPr/>
        </p:nvPicPr>
        <p:blipFill>
          <a:blip r:embed="rId14">
            <a:alphaModFix/>
          </a:blip>
          <a:stretch>
            <a:fillRect/>
          </a:stretch>
        </p:blipFill>
        <p:spPr>
          <a:xfrm>
            <a:off x="536200" y="311313"/>
            <a:ext cx="2857500" cy="809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34"/>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36" name="Google Shape;736;p34"/>
          <p:cNvSpPr txBox="1"/>
          <p:nvPr>
            <p:ph idx="4294967295" type="title"/>
          </p:nvPr>
        </p:nvSpPr>
        <p:spPr>
          <a:xfrm>
            <a:off x="1391950" y="319500"/>
            <a:ext cx="61404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latin typeface="Viga"/>
                <a:ea typeface="Viga"/>
                <a:cs typeface="Viga"/>
                <a:sym typeface="Viga"/>
              </a:rPr>
              <a:t>Obtenez</a:t>
            </a:r>
            <a:r>
              <a:rPr lang="en" sz="3000">
                <a:latin typeface="Viga"/>
                <a:ea typeface="Viga"/>
                <a:cs typeface="Viga"/>
                <a:sym typeface="Viga"/>
              </a:rPr>
              <a:t> votre </a:t>
            </a:r>
            <a:endParaRPr sz="3000">
              <a:latin typeface="Viga"/>
              <a:ea typeface="Viga"/>
              <a:cs typeface="Viga"/>
              <a:sym typeface="Viga"/>
            </a:endParaRPr>
          </a:p>
          <a:p>
            <a:pPr indent="0" lvl="0" marL="0" rtl="0" algn="ctr">
              <a:spcBef>
                <a:spcPts val="0"/>
              </a:spcBef>
              <a:spcAft>
                <a:spcPts val="0"/>
              </a:spcAft>
              <a:buNone/>
            </a:pPr>
            <a:r>
              <a:rPr lang="en" sz="3000">
                <a:latin typeface="Viga"/>
                <a:ea typeface="Viga"/>
                <a:cs typeface="Viga"/>
                <a:sym typeface="Viga"/>
              </a:rPr>
              <a:t>badge de participation</a:t>
            </a:r>
            <a:endParaRPr sz="3000">
              <a:latin typeface="Viga"/>
              <a:ea typeface="Viga"/>
              <a:cs typeface="Viga"/>
              <a:sym typeface="Viga"/>
            </a:endParaRPr>
          </a:p>
        </p:txBody>
      </p:sp>
      <p:sp>
        <p:nvSpPr>
          <p:cNvPr id="737" name="Google Shape;737;p34"/>
          <p:cNvSpPr txBox="1"/>
          <p:nvPr/>
        </p:nvSpPr>
        <p:spPr>
          <a:xfrm>
            <a:off x="4613600" y="1631200"/>
            <a:ext cx="3324900" cy="2434200"/>
          </a:xfrm>
          <a:prstGeom prst="rect">
            <a:avLst/>
          </a:prstGeom>
          <a:noFill/>
          <a:ln>
            <a:noFill/>
          </a:ln>
        </p:spPr>
        <p:txBody>
          <a:bodyPr anchorCtr="0" anchor="t" bIns="91425" lIns="91425" spcFirstLastPara="1" rIns="91425" wrap="square" tIns="91425">
            <a:noAutofit/>
          </a:bodyPr>
          <a:lstStyle/>
          <a:p>
            <a:pPr indent="0" lvl="0" marL="285750" marR="282204" rtl="0" algn="ctr">
              <a:spcBef>
                <a:spcPts val="600"/>
              </a:spcBef>
              <a:spcAft>
                <a:spcPts val="0"/>
              </a:spcAft>
              <a:buNone/>
            </a:pPr>
            <a:r>
              <a:rPr lang="en" sz="2000">
                <a:solidFill>
                  <a:schemeClr val="dk1"/>
                </a:solidFill>
                <a:latin typeface="Ubuntu"/>
                <a:ea typeface="Ubuntu"/>
                <a:cs typeface="Ubuntu"/>
                <a:sym typeface="Ubuntu"/>
              </a:rPr>
              <a:t>Suivre les instructions dans la section</a:t>
            </a:r>
            <a:endParaRPr sz="2000">
              <a:solidFill>
                <a:schemeClr val="dk1"/>
              </a:solidFill>
              <a:latin typeface="Ubuntu"/>
              <a:ea typeface="Ubuntu"/>
              <a:cs typeface="Ubuntu"/>
              <a:sym typeface="Ubuntu"/>
            </a:endParaRPr>
          </a:p>
          <a:p>
            <a:pPr indent="0" lvl="0" marL="0" rtl="0" algn="ctr">
              <a:spcBef>
                <a:spcPts val="600"/>
              </a:spcBef>
              <a:spcAft>
                <a:spcPts val="0"/>
              </a:spcAft>
              <a:buNone/>
            </a:pPr>
            <a:r>
              <a:rPr lang="en" sz="2000">
                <a:solidFill>
                  <a:schemeClr val="dk1"/>
                </a:solidFill>
                <a:latin typeface="Ubuntu"/>
                <a:ea typeface="Ubuntu"/>
                <a:cs typeface="Ubuntu"/>
                <a:sym typeface="Ubuntu"/>
              </a:rPr>
              <a:t> </a:t>
            </a:r>
            <a:endParaRPr sz="2000">
              <a:solidFill>
                <a:schemeClr val="dk1"/>
              </a:solidFill>
              <a:latin typeface="Ubuntu"/>
              <a:ea typeface="Ubuntu"/>
              <a:cs typeface="Ubuntu"/>
              <a:sym typeface="Ubuntu"/>
            </a:endParaRPr>
          </a:p>
          <a:p>
            <a:pPr indent="0" lvl="0" marL="0" rtl="0" algn="ctr">
              <a:spcBef>
                <a:spcPts val="600"/>
              </a:spcBef>
              <a:spcAft>
                <a:spcPts val="0"/>
              </a:spcAft>
              <a:buNone/>
            </a:pPr>
            <a:r>
              <a:rPr b="1" lang="en" sz="2300" u="sng">
                <a:solidFill>
                  <a:schemeClr val="hlink"/>
                </a:solidFill>
                <a:latin typeface="Viga"/>
                <a:ea typeface="Viga"/>
                <a:cs typeface="Viga"/>
                <a:sym typeface="Viga"/>
                <a:hlinkClick r:id="rId3"/>
              </a:rPr>
              <a:t>Badge de participation</a:t>
            </a:r>
            <a:endParaRPr b="1" sz="2700">
              <a:solidFill>
                <a:schemeClr val="accent1"/>
              </a:solidFill>
              <a:latin typeface="Viga"/>
              <a:ea typeface="Viga"/>
              <a:cs typeface="Viga"/>
              <a:sym typeface="Viga"/>
            </a:endParaRPr>
          </a:p>
          <a:p>
            <a:pPr indent="0" lvl="0" marL="0" rtl="0" algn="l">
              <a:spcBef>
                <a:spcPts val="0"/>
              </a:spcBef>
              <a:spcAft>
                <a:spcPts val="0"/>
              </a:spcAft>
              <a:buNone/>
            </a:pPr>
            <a:r>
              <a:t/>
            </a:r>
            <a:endParaRPr sz="2200">
              <a:solidFill>
                <a:srgbClr val="FFFFFF"/>
              </a:solidFill>
              <a:latin typeface="Ubuntu"/>
              <a:ea typeface="Ubuntu"/>
              <a:cs typeface="Ubuntu"/>
              <a:sym typeface="Ubuntu"/>
            </a:endParaRPr>
          </a:p>
        </p:txBody>
      </p:sp>
      <p:pic>
        <p:nvPicPr>
          <p:cNvPr id="738" name="Google Shape;738;p34"/>
          <p:cNvPicPr preferRelativeResize="0"/>
          <p:nvPr/>
        </p:nvPicPr>
        <p:blipFill>
          <a:blip r:embed="rId4">
            <a:alphaModFix/>
          </a:blip>
          <a:stretch>
            <a:fillRect/>
          </a:stretch>
        </p:blipFill>
        <p:spPr>
          <a:xfrm>
            <a:off x="1391952" y="1458813"/>
            <a:ext cx="2280724" cy="2225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35"/>
          <p:cNvSpPr txBox="1"/>
          <p:nvPr>
            <p:ph idx="4294967295" type="ctrTitle"/>
          </p:nvPr>
        </p:nvSpPr>
        <p:spPr>
          <a:xfrm>
            <a:off x="1761750" y="1598975"/>
            <a:ext cx="5620500" cy="70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0000">
                <a:latin typeface="Viga"/>
                <a:ea typeface="Viga"/>
                <a:cs typeface="Viga"/>
                <a:sym typeface="Viga"/>
              </a:rPr>
              <a:t>MERCI !</a:t>
            </a:r>
            <a:endParaRPr b="1" sz="10000">
              <a:latin typeface="Viga"/>
              <a:ea typeface="Viga"/>
              <a:cs typeface="Viga"/>
              <a:sym typeface="Viga"/>
            </a:endParaRPr>
          </a:p>
        </p:txBody>
      </p:sp>
      <p:pic>
        <p:nvPicPr>
          <p:cNvPr id="744" name="Google Shape;744;p35"/>
          <p:cNvPicPr preferRelativeResize="0"/>
          <p:nvPr/>
        </p:nvPicPr>
        <p:blipFill>
          <a:blip r:embed="rId3">
            <a:alphaModFix/>
          </a:blip>
          <a:stretch>
            <a:fillRect/>
          </a:stretch>
        </p:blipFill>
        <p:spPr>
          <a:xfrm>
            <a:off x="2823537" y="178450"/>
            <a:ext cx="3496925" cy="1003900"/>
          </a:xfrm>
          <a:prstGeom prst="rect">
            <a:avLst/>
          </a:prstGeom>
          <a:noFill/>
          <a:ln>
            <a:noFill/>
          </a:ln>
        </p:spPr>
      </p:pic>
      <p:sp>
        <p:nvSpPr>
          <p:cNvPr id="745" name="Google Shape;745;p35"/>
          <p:cNvSpPr txBox="1"/>
          <p:nvPr/>
        </p:nvSpPr>
        <p:spPr>
          <a:xfrm>
            <a:off x="4371400" y="2719700"/>
            <a:ext cx="5128800" cy="18141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2500" u="sng">
                <a:solidFill>
                  <a:schemeClr val="hlink"/>
                </a:solidFill>
                <a:latin typeface="Ubuntu"/>
                <a:ea typeface="Ubuntu"/>
                <a:cs typeface="Ubuntu"/>
                <a:sym typeface="Ubuntu"/>
                <a:hlinkClick r:id="rId4"/>
              </a:rPr>
              <a:t>equipe@recitmst.qc.ca</a:t>
            </a:r>
            <a:r>
              <a:rPr lang="en" sz="2500">
                <a:solidFill>
                  <a:srgbClr val="666666"/>
                </a:solidFill>
                <a:latin typeface="Ubuntu"/>
                <a:ea typeface="Ubuntu"/>
                <a:cs typeface="Ubuntu"/>
                <a:sym typeface="Ubuntu"/>
              </a:rPr>
              <a:t> </a:t>
            </a:r>
            <a:endParaRPr sz="2500">
              <a:solidFill>
                <a:srgbClr val="666666"/>
              </a:solidFill>
              <a:latin typeface="Ubuntu"/>
              <a:ea typeface="Ubuntu"/>
              <a:cs typeface="Ubuntu"/>
              <a:sym typeface="Ubuntu"/>
            </a:endParaRPr>
          </a:p>
          <a:p>
            <a:pPr indent="-330200" lvl="0" marL="457200" rtl="0" algn="l">
              <a:spcBef>
                <a:spcPts val="60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5">
                  <a:extLst>
                    <a:ext uri="{A12FA001-AC4F-418D-AE19-62706E023703}">
                      <ahyp:hlinkClr val="tx"/>
                    </a:ext>
                  </a:extLst>
                </a:hlinkClick>
              </a:rPr>
              <a:t>Page Facebook</a:t>
            </a:r>
            <a:endParaRPr sz="1600" u="sng">
              <a:solidFill>
                <a:srgbClr val="384F5C"/>
              </a:solidFill>
              <a:latin typeface="Ubuntu"/>
              <a:ea typeface="Ubuntu"/>
              <a:cs typeface="Ubuntu"/>
              <a:sym typeface="Ubuntu"/>
            </a:endParaRPr>
          </a:p>
          <a:p>
            <a:pPr indent="-330200" lvl="0" marL="457200" rtl="0" algn="l">
              <a:spcBef>
                <a:spcPts val="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6">
                  <a:extLst>
                    <a:ext uri="{A12FA001-AC4F-418D-AE19-62706E023703}">
                      <ahyp:hlinkClr val="tx"/>
                    </a:ext>
                  </a:extLst>
                </a:hlinkClick>
              </a:rPr>
              <a:t>Twitter</a:t>
            </a:r>
            <a:endParaRPr sz="1600" u="sng">
              <a:solidFill>
                <a:srgbClr val="384F5C"/>
              </a:solidFill>
              <a:latin typeface="Ubuntu"/>
              <a:ea typeface="Ubuntu"/>
              <a:cs typeface="Ubuntu"/>
              <a:sym typeface="Ubuntu"/>
            </a:endParaRPr>
          </a:p>
          <a:p>
            <a:pPr indent="-330200" lvl="0" marL="457200" rtl="0" algn="l">
              <a:spcBef>
                <a:spcPts val="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7">
                  <a:extLst>
                    <a:ext uri="{A12FA001-AC4F-418D-AE19-62706E023703}">
                      <ahyp:hlinkClr val="tx"/>
                    </a:ext>
                  </a:extLst>
                </a:hlinkClick>
              </a:rPr>
              <a:t>Chaîne Youtube</a:t>
            </a:r>
            <a:endParaRPr sz="900"/>
          </a:p>
        </p:txBody>
      </p:sp>
      <p:sp>
        <p:nvSpPr>
          <p:cNvPr id="746" name="Google Shape;746;p35"/>
          <p:cNvSpPr txBox="1"/>
          <p:nvPr/>
        </p:nvSpPr>
        <p:spPr>
          <a:xfrm>
            <a:off x="1147300" y="2624750"/>
            <a:ext cx="3321300" cy="784800"/>
          </a:xfrm>
          <a:prstGeom prst="rect">
            <a:avLst/>
          </a:prstGeom>
          <a:noFill/>
          <a:ln>
            <a:noFill/>
          </a:ln>
        </p:spPr>
        <p:txBody>
          <a:bodyPr anchorCtr="0" anchor="ctr" bIns="91425" lIns="91425" spcFirstLastPara="1" rIns="91425" wrap="square" tIns="91425">
            <a:noAutofit/>
          </a:bodyPr>
          <a:lstStyle/>
          <a:p>
            <a:pPr indent="0" lvl="0" marL="0" rtl="0" algn="l">
              <a:spcBef>
                <a:spcPts val="600"/>
              </a:spcBef>
              <a:spcAft>
                <a:spcPts val="0"/>
              </a:spcAft>
              <a:buNone/>
            </a:pPr>
            <a:r>
              <a:rPr lang="en" sz="4300">
                <a:solidFill>
                  <a:srgbClr val="FAA22A"/>
                </a:solidFill>
                <a:latin typeface="Ubuntu"/>
                <a:ea typeface="Ubuntu"/>
                <a:cs typeface="Ubuntu"/>
                <a:sym typeface="Ubuntu"/>
              </a:rPr>
              <a:t>Questions?</a:t>
            </a:r>
            <a:endParaRPr sz="4300">
              <a:solidFill>
                <a:srgbClr val="FAA22A"/>
              </a:solidFill>
              <a:latin typeface="Ubuntu"/>
              <a:ea typeface="Ubuntu"/>
              <a:cs typeface="Ubuntu"/>
              <a:sym typeface="Ubuntu"/>
            </a:endParaRPr>
          </a:p>
        </p:txBody>
      </p:sp>
      <p:sp>
        <p:nvSpPr>
          <p:cNvPr id="747" name="Google Shape;747;p35"/>
          <p:cNvSpPr txBox="1"/>
          <p:nvPr/>
        </p:nvSpPr>
        <p:spPr>
          <a:xfrm>
            <a:off x="2451875" y="4528300"/>
            <a:ext cx="5392500" cy="3633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800">
                <a:latin typeface="Ubuntu"/>
                <a:ea typeface="Ubuntu"/>
                <a:cs typeface="Ubuntu"/>
                <a:sym typeface="Ubuntu"/>
              </a:rPr>
              <a:t>Ces formations du RÉCIT </a:t>
            </a:r>
            <a:r>
              <a:rPr lang="en" sz="800">
                <a:latin typeface="Ubuntu"/>
                <a:ea typeface="Ubuntu"/>
                <a:cs typeface="Ubuntu"/>
                <a:sym typeface="Ubuntu"/>
              </a:rPr>
              <a:t>sont mise</a:t>
            </a:r>
            <a:r>
              <a:rPr lang="en" sz="800">
                <a:latin typeface="Ubuntu"/>
                <a:ea typeface="Ubuntu"/>
                <a:cs typeface="Ubuntu"/>
                <a:sym typeface="Ubuntu"/>
              </a:rPr>
              <a:t>s à disposition, sauf </a:t>
            </a:r>
            <a:r>
              <a:rPr lang="en" sz="800">
                <a:latin typeface="Ubuntu"/>
                <a:ea typeface="Ubuntu"/>
                <a:cs typeface="Ubuntu"/>
                <a:sym typeface="Ubuntu"/>
              </a:rPr>
              <a:t>exception</a:t>
            </a:r>
            <a:r>
              <a:rPr lang="en" sz="800">
                <a:latin typeface="Ubuntu"/>
                <a:ea typeface="Ubuntu"/>
                <a:cs typeface="Ubuntu"/>
                <a:sym typeface="Ubuntu"/>
              </a:rPr>
              <a:t>, selon les termes de la licence </a:t>
            </a:r>
            <a:r>
              <a:rPr lang="en" sz="800" u="sng">
                <a:solidFill>
                  <a:srgbClr val="0097A7"/>
                </a:solidFill>
                <a:hlinkClick r:id="rId8">
                  <a:extLst>
                    <a:ext uri="{A12FA001-AC4F-418D-AE19-62706E023703}">
                      <ahyp:hlinkClr val="tx"/>
                    </a:ext>
                  </a:extLst>
                </a:hlinkClick>
              </a:rPr>
              <a:t>Licence Creative Commons Attribution - Pas d’Utilisation Commerciale - Partage dans les Mêmes Conditions 4.0 International</a:t>
            </a:r>
            <a:r>
              <a:rPr lang="en" sz="800">
                <a:solidFill>
                  <a:srgbClr val="000000"/>
                </a:solidFill>
              </a:rPr>
              <a:t>.</a:t>
            </a:r>
            <a:r>
              <a:rPr lang="en" sz="800">
                <a:highlight>
                  <a:srgbClr val="FFFF00"/>
                </a:highlight>
                <a:latin typeface="Ubuntu"/>
                <a:ea typeface="Ubuntu"/>
                <a:cs typeface="Ubuntu"/>
                <a:sym typeface="Ubuntu"/>
              </a:rPr>
              <a:t>  </a:t>
            </a:r>
            <a:endParaRPr sz="800">
              <a:highlight>
                <a:srgbClr val="FFFF00"/>
              </a:highlight>
              <a:latin typeface="Ubuntu"/>
              <a:ea typeface="Ubuntu"/>
              <a:cs typeface="Ubuntu"/>
              <a:sym typeface="Ubuntu"/>
            </a:endParaRPr>
          </a:p>
        </p:txBody>
      </p:sp>
      <p:pic>
        <p:nvPicPr>
          <p:cNvPr id="748" name="Google Shape;748;p35"/>
          <p:cNvPicPr preferRelativeResize="0"/>
          <p:nvPr/>
        </p:nvPicPr>
        <p:blipFill>
          <a:blip r:embed="rId9">
            <a:alphaModFix/>
          </a:blip>
          <a:stretch>
            <a:fillRect/>
          </a:stretch>
        </p:blipFill>
        <p:spPr>
          <a:xfrm>
            <a:off x="1699475" y="4552425"/>
            <a:ext cx="808425" cy="286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15"/>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latin typeface="Viga"/>
                <a:ea typeface="Viga"/>
                <a:cs typeface="Viga"/>
                <a:sym typeface="Viga"/>
              </a:rPr>
              <a:t>Plan de la rencontre</a:t>
            </a:r>
            <a:endParaRPr sz="3200">
              <a:latin typeface="Viga"/>
              <a:ea typeface="Viga"/>
              <a:cs typeface="Viga"/>
              <a:sym typeface="Viga"/>
            </a:endParaRPr>
          </a:p>
        </p:txBody>
      </p:sp>
      <p:sp>
        <p:nvSpPr>
          <p:cNvPr id="551" name="Google Shape;551;p15"/>
          <p:cNvSpPr txBox="1"/>
          <p:nvPr>
            <p:ph idx="1" type="body"/>
          </p:nvPr>
        </p:nvSpPr>
        <p:spPr>
          <a:xfrm>
            <a:off x="747925" y="1302825"/>
            <a:ext cx="6431700" cy="3610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60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Bienvenue</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Qui êtes-vous?  On s’inscrit...</a:t>
            </a:r>
            <a:endParaRPr sz="15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PhET, c’est quoi ?</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Vivons l’expérience élève …</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Comment PhET peut aider les élèves à apprendre?</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Planification d’une activité faisant l’utilisation de PhET</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Outil de recherche PhET</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Partage rapide via Classroom</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Animations GeoGebra</a:t>
            </a:r>
            <a:endParaRPr sz="1800">
              <a:solidFill>
                <a:srgbClr val="384F5C"/>
              </a:solidFill>
              <a:latin typeface="Ubuntu"/>
              <a:ea typeface="Ubuntu"/>
              <a:cs typeface="Ubuntu"/>
              <a:sym typeface="Ubuntu"/>
            </a:endParaRPr>
          </a:p>
          <a:p>
            <a:pPr indent="-342900" lvl="0" marL="457200" rtl="0" algn="l">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Explorer les simulations et co-création d’activités</a:t>
            </a:r>
            <a:endParaRPr sz="1800">
              <a:solidFill>
                <a:srgbClr val="384F5C"/>
              </a:solidFill>
              <a:latin typeface="Ubuntu"/>
              <a:ea typeface="Ubuntu"/>
              <a:cs typeface="Ubuntu"/>
              <a:sym typeface="Ubuntu"/>
            </a:endParaRPr>
          </a:p>
        </p:txBody>
      </p:sp>
      <p:sp>
        <p:nvSpPr>
          <p:cNvPr id="552" name="Google Shape;552;p15"/>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16"/>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558" name="Google Shape;558;p16"/>
          <p:cNvPicPr preferRelativeResize="0"/>
          <p:nvPr/>
        </p:nvPicPr>
        <p:blipFill>
          <a:blip r:embed="rId3">
            <a:alphaModFix/>
          </a:blip>
          <a:stretch>
            <a:fillRect/>
          </a:stretch>
        </p:blipFill>
        <p:spPr>
          <a:xfrm>
            <a:off x="5372900" y="796359"/>
            <a:ext cx="1831399" cy="2146900"/>
          </a:xfrm>
          <a:prstGeom prst="rect">
            <a:avLst/>
          </a:prstGeom>
          <a:noFill/>
          <a:ln>
            <a:noFill/>
          </a:ln>
        </p:spPr>
      </p:pic>
      <p:sp>
        <p:nvSpPr>
          <p:cNvPr id="559" name="Google Shape;559;p16"/>
          <p:cNvSpPr/>
          <p:nvPr/>
        </p:nvSpPr>
        <p:spPr>
          <a:xfrm>
            <a:off x="1240400" y="1245900"/>
            <a:ext cx="2651700" cy="2651700"/>
          </a:xfrm>
          <a:prstGeom prst="ellipse">
            <a:avLst/>
          </a:prstGeom>
          <a:solidFill>
            <a:srgbClr val="3C78D8"/>
          </a:solidFill>
          <a:ln cap="flat" cmpd="sng" w="9525">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6"/>
          <p:cNvSpPr txBox="1"/>
          <p:nvPr>
            <p:ph idx="1" type="body"/>
          </p:nvPr>
        </p:nvSpPr>
        <p:spPr>
          <a:xfrm>
            <a:off x="1240400" y="1443447"/>
            <a:ext cx="2641500" cy="20679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a:solidFill>
                  <a:srgbClr val="FFFFFF"/>
                </a:solidFill>
              </a:rPr>
              <a:t>Qui êtes-vous?</a:t>
            </a:r>
            <a:endParaRPr>
              <a:solidFill>
                <a:srgbClr val="FFFFFF"/>
              </a:solidFill>
            </a:endParaRPr>
          </a:p>
          <a:p>
            <a:pPr indent="0" lvl="0" marL="0" rtl="0" algn="ctr">
              <a:spcBef>
                <a:spcPts val="0"/>
              </a:spcBef>
              <a:spcAft>
                <a:spcPts val="0"/>
              </a:spcAft>
              <a:buNone/>
            </a:pPr>
            <a:r>
              <a:rPr lang="en" sz="2000">
                <a:solidFill>
                  <a:schemeClr val="lt1"/>
                </a:solidFill>
                <a:latin typeface="Sniglet"/>
                <a:ea typeface="Sniglet"/>
                <a:cs typeface="Sniglet"/>
                <a:sym typeface="Sniglet"/>
              </a:rPr>
              <a:t>Nom, rôle, CSS</a:t>
            </a:r>
            <a:endParaRPr sz="2000">
              <a:solidFill>
                <a:schemeClr val="lt1"/>
              </a:solidFill>
              <a:latin typeface="Sniglet"/>
              <a:ea typeface="Sniglet"/>
              <a:cs typeface="Sniglet"/>
              <a:sym typeface="Sniglet"/>
            </a:endParaRPr>
          </a:p>
          <a:p>
            <a:pPr indent="0" lvl="0" marL="0" rtl="0" algn="ctr">
              <a:spcBef>
                <a:spcPts val="0"/>
              </a:spcBef>
              <a:spcAft>
                <a:spcPts val="0"/>
              </a:spcAft>
              <a:buNone/>
            </a:pPr>
            <a:r>
              <a:rPr lang="en" sz="2000">
                <a:solidFill>
                  <a:schemeClr val="lt1"/>
                </a:solidFill>
                <a:latin typeface="Sniglet"/>
                <a:ea typeface="Sniglet"/>
                <a:cs typeface="Sniglet"/>
                <a:sym typeface="Sniglet"/>
              </a:rPr>
              <a:t>(clavardage)</a:t>
            </a:r>
            <a:endParaRPr i="0"/>
          </a:p>
        </p:txBody>
      </p:sp>
      <p:sp>
        <p:nvSpPr>
          <p:cNvPr id="561" name="Google Shape;561;p16"/>
          <p:cNvSpPr txBox="1"/>
          <p:nvPr/>
        </p:nvSpPr>
        <p:spPr>
          <a:xfrm>
            <a:off x="4846350" y="3721638"/>
            <a:ext cx="2884500" cy="62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100" u="sng">
                <a:solidFill>
                  <a:schemeClr val="hlink"/>
                </a:solidFill>
                <a:latin typeface="Viga"/>
                <a:ea typeface="Viga"/>
                <a:cs typeface="Viga"/>
                <a:sym typeface="Viga"/>
                <a:hlinkClick r:id="rId4"/>
              </a:rPr>
              <a:t>http://recit.org/ul/qjn</a:t>
            </a:r>
            <a:endParaRPr sz="2100">
              <a:latin typeface="Viga"/>
              <a:ea typeface="Viga"/>
              <a:cs typeface="Viga"/>
              <a:sym typeface="Viga"/>
            </a:endParaRPr>
          </a:p>
        </p:txBody>
      </p:sp>
      <p:pic>
        <p:nvPicPr>
          <p:cNvPr id="562" name="Google Shape;562;p16">
            <a:hlinkClick r:id="rId5"/>
          </p:cNvPr>
          <p:cNvPicPr preferRelativeResize="0"/>
          <p:nvPr/>
        </p:nvPicPr>
        <p:blipFill>
          <a:blip r:embed="rId6">
            <a:alphaModFix/>
          </a:blip>
          <a:stretch>
            <a:fillRect/>
          </a:stretch>
        </p:blipFill>
        <p:spPr>
          <a:xfrm>
            <a:off x="5278950" y="3159563"/>
            <a:ext cx="2019300" cy="561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17"/>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latin typeface="Viga"/>
                <a:ea typeface="Viga"/>
                <a:cs typeface="Viga"/>
                <a:sym typeface="Viga"/>
              </a:rPr>
              <a:t>Présentation rapide de PhET</a:t>
            </a:r>
            <a:endParaRPr sz="3200">
              <a:latin typeface="Viga"/>
              <a:ea typeface="Viga"/>
              <a:cs typeface="Viga"/>
              <a:sym typeface="Viga"/>
            </a:endParaRPr>
          </a:p>
        </p:txBody>
      </p:sp>
      <p:sp>
        <p:nvSpPr>
          <p:cNvPr id="568" name="Google Shape;568;p17"/>
          <p:cNvSpPr txBox="1"/>
          <p:nvPr>
            <p:ph idx="12" type="sldNum"/>
          </p:nvPr>
        </p:nvSpPr>
        <p:spPr>
          <a:xfrm>
            <a:off x="55869" y="4749912"/>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569" name="Google Shape;569;p17">
            <a:hlinkClick r:id="rId3"/>
          </p:cNvPr>
          <p:cNvPicPr preferRelativeResize="0"/>
          <p:nvPr/>
        </p:nvPicPr>
        <p:blipFill>
          <a:blip r:embed="rId4">
            <a:alphaModFix/>
          </a:blip>
          <a:stretch>
            <a:fillRect/>
          </a:stretch>
        </p:blipFill>
        <p:spPr>
          <a:xfrm>
            <a:off x="1892826" y="1216925"/>
            <a:ext cx="5358349" cy="2919525"/>
          </a:xfrm>
          <a:prstGeom prst="rect">
            <a:avLst/>
          </a:prstGeom>
          <a:noFill/>
          <a:ln cap="flat" cmpd="sng" w="9525">
            <a:solidFill>
              <a:schemeClr val="accent1"/>
            </a:solidFill>
            <a:prstDash val="solid"/>
            <a:round/>
            <a:headEnd len="sm" w="sm" type="none"/>
            <a:tailEnd len="sm" w="sm" type="none"/>
          </a:ln>
        </p:spPr>
      </p:pic>
      <p:sp>
        <p:nvSpPr>
          <p:cNvPr id="570" name="Google Shape;570;p17"/>
          <p:cNvSpPr txBox="1"/>
          <p:nvPr/>
        </p:nvSpPr>
        <p:spPr>
          <a:xfrm>
            <a:off x="2376738" y="4136450"/>
            <a:ext cx="4390500" cy="95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u="sng">
                <a:solidFill>
                  <a:schemeClr val="hlink"/>
                </a:solidFill>
                <a:hlinkClick r:id="rId5"/>
              </a:rPr>
              <a:t>https://phet.colorado.edu/fr/</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18"/>
          <p:cNvSpPr txBox="1"/>
          <p:nvPr>
            <p:ph type="title"/>
          </p:nvPr>
        </p:nvSpPr>
        <p:spPr>
          <a:xfrm>
            <a:off x="747925" y="-357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Bonsoir, elle est </a:t>
            </a:r>
            <a:r>
              <a:rPr lang="en" sz="3000">
                <a:latin typeface="Viga"/>
                <a:ea typeface="Viga"/>
                <a:cs typeface="Viga"/>
                <a:sym typeface="Viga"/>
              </a:rPr>
              <a:t>partie</a:t>
            </a:r>
            <a:r>
              <a:rPr lang="en" sz="3000">
                <a:latin typeface="Viga"/>
                <a:ea typeface="Viga"/>
                <a:cs typeface="Viga"/>
                <a:sym typeface="Viga"/>
              </a:rPr>
              <a:t>!</a:t>
            </a:r>
            <a:endParaRPr sz="3000">
              <a:latin typeface="Viga"/>
              <a:ea typeface="Viga"/>
              <a:cs typeface="Viga"/>
              <a:sym typeface="Viga"/>
            </a:endParaRPr>
          </a:p>
        </p:txBody>
      </p:sp>
      <p:sp>
        <p:nvSpPr>
          <p:cNvPr id="576" name="Google Shape;576;p18"/>
          <p:cNvSpPr txBox="1"/>
          <p:nvPr>
            <p:ph idx="1" type="body"/>
          </p:nvPr>
        </p:nvSpPr>
        <p:spPr>
          <a:xfrm>
            <a:off x="255625" y="3090750"/>
            <a:ext cx="7283100" cy="927900"/>
          </a:xfrm>
          <a:prstGeom prst="rect">
            <a:avLst/>
          </a:prstGeom>
        </p:spPr>
        <p:txBody>
          <a:bodyPr anchorCtr="0" anchor="t" bIns="91425" lIns="91425" spcFirstLastPara="1" rIns="91425" wrap="square" tIns="91425">
            <a:noAutofit/>
          </a:bodyPr>
          <a:lstStyle/>
          <a:p>
            <a:pPr indent="-2171700" lvl="0" marL="2171700" rtl="0" algn="l">
              <a:spcBef>
                <a:spcPts val="600"/>
              </a:spcBef>
              <a:spcAft>
                <a:spcPts val="0"/>
              </a:spcAft>
              <a:buNone/>
            </a:pPr>
            <a:r>
              <a:rPr b="1" lang="en" sz="1800">
                <a:latin typeface="Ubuntu"/>
                <a:ea typeface="Ubuntu"/>
                <a:cs typeface="Ubuntu"/>
                <a:sym typeface="Ubuntu"/>
              </a:rPr>
              <a:t>Discutons un peu :   </a:t>
            </a:r>
            <a:endParaRPr b="1" sz="1800">
              <a:latin typeface="Ubuntu"/>
              <a:ea typeface="Ubuntu"/>
              <a:cs typeface="Ubuntu"/>
              <a:sym typeface="Ubuntu"/>
            </a:endParaRPr>
          </a:p>
          <a:p>
            <a:pPr indent="0" lvl="0" marL="457200" rtl="0" algn="l">
              <a:spcBef>
                <a:spcPts val="600"/>
              </a:spcBef>
              <a:spcAft>
                <a:spcPts val="0"/>
              </a:spcAft>
              <a:buNone/>
            </a:pPr>
            <a:r>
              <a:rPr lang="en" sz="1600">
                <a:solidFill>
                  <a:srgbClr val="3C4043"/>
                </a:solidFill>
                <a:latin typeface="Ubuntu"/>
                <a:ea typeface="Ubuntu"/>
                <a:cs typeface="Ubuntu"/>
                <a:sym typeface="Ubuntu"/>
              </a:rPr>
              <a:t>Si on veut réussir un coup de circuit, quels</a:t>
            </a:r>
            <a:r>
              <a:rPr lang="en" sz="1600">
                <a:solidFill>
                  <a:srgbClr val="3C4043"/>
                </a:solidFill>
                <a:latin typeface="Ubuntu"/>
                <a:ea typeface="Ubuntu"/>
                <a:cs typeface="Ubuntu"/>
                <a:sym typeface="Ubuntu"/>
              </a:rPr>
              <a:t> facteurs permettraient d’y arriver ?  Comment ces facteurs influencent la trajectoire de la balle ?</a:t>
            </a:r>
            <a:endParaRPr b="1" sz="1600">
              <a:latin typeface="Ubuntu"/>
              <a:ea typeface="Ubuntu"/>
              <a:cs typeface="Ubuntu"/>
              <a:sym typeface="Ubuntu"/>
            </a:endParaRPr>
          </a:p>
        </p:txBody>
      </p:sp>
      <p:sp>
        <p:nvSpPr>
          <p:cNvPr id="577" name="Google Shape;577;p18"/>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78" name="Google Shape;578;p18"/>
          <p:cNvSpPr txBox="1"/>
          <p:nvPr>
            <p:ph idx="1" type="body"/>
          </p:nvPr>
        </p:nvSpPr>
        <p:spPr>
          <a:xfrm>
            <a:off x="2766075" y="982625"/>
            <a:ext cx="4772700" cy="2406300"/>
          </a:xfrm>
          <a:prstGeom prst="rect">
            <a:avLst/>
          </a:prstGeom>
        </p:spPr>
        <p:txBody>
          <a:bodyPr anchorCtr="0" anchor="t" bIns="91425" lIns="91425" spcFirstLastPara="1" rIns="91425" wrap="square" tIns="91425">
            <a:noAutofit/>
          </a:bodyPr>
          <a:lstStyle/>
          <a:p>
            <a:pPr indent="0" lvl="0" marL="0" rtl="0" algn="just">
              <a:spcBef>
                <a:spcPts val="600"/>
              </a:spcBef>
              <a:spcAft>
                <a:spcPts val="0"/>
              </a:spcAft>
              <a:buNone/>
            </a:pPr>
            <a:r>
              <a:rPr lang="en" sz="1600">
                <a:solidFill>
                  <a:srgbClr val="3C4043"/>
                </a:solidFill>
                <a:latin typeface="Ubuntu"/>
                <a:ea typeface="Ubuntu"/>
                <a:cs typeface="Ubuntu"/>
                <a:sym typeface="Ubuntu"/>
              </a:rPr>
              <a:t>Le retour de l’été annonce le début de certain sports.  Le baseball est un sport qui peut être impressionnant lorsqu’on regarde la distance parcourue par la balle lorsqu’elle est frappée.  Frapper un coup de circuit est un </a:t>
            </a:r>
            <a:r>
              <a:rPr lang="en" sz="1600">
                <a:solidFill>
                  <a:srgbClr val="3C4043"/>
                </a:solidFill>
                <a:latin typeface="Ubuntu"/>
                <a:ea typeface="Ubuntu"/>
                <a:cs typeface="Ubuntu"/>
                <a:sym typeface="Ubuntu"/>
              </a:rPr>
              <a:t>exploit</a:t>
            </a:r>
            <a:r>
              <a:rPr lang="en" sz="1600">
                <a:solidFill>
                  <a:srgbClr val="3C4043"/>
                </a:solidFill>
                <a:latin typeface="Ubuntu"/>
                <a:ea typeface="Ubuntu"/>
                <a:cs typeface="Ubuntu"/>
                <a:sym typeface="Ubuntu"/>
              </a:rPr>
              <a:t> dans ce sport.  Vous vous questionnez donc sur les conditions qui permettraient d’effectuer le plus grand nombre de coup de </a:t>
            </a:r>
            <a:r>
              <a:rPr lang="en" sz="1600">
                <a:solidFill>
                  <a:srgbClr val="3C4043"/>
                </a:solidFill>
                <a:latin typeface="Ubuntu"/>
                <a:ea typeface="Ubuntu"/>
                <a:cs typeface="Ubuntu"/>
                <a:sym typeface="Ubuntu"/>
              </a:rPr>
              <a:t>circuit</a:t>
            </a:r>
            <a:r>
              <a:rPr lang="en" sz="1600">
                <a:solidFill>
                  <a:srgbClr val="3C4043"/>
                </a:solidFill>
                <a:latin typeface="Ubuntu"/>
                <a:ea typeface="Ubuntu"/>
                <a:cs typeface="Ubuntu"/>
                <a:sym typeface="Ubuntu"/>
              </a:rPr>
              <a:t> possible.</a:t>
            </a:r>
            <a:endParaRPr sz="1600">
              <a:latin typeface="Ubuntu"/>
              <a:ea typeface="Ubuntu"/>
              <a:cs typeface="Ubuntu"/>
              <a:sym typeface="Ubuntu"/>
            </a:endParaRPr>
          </a:p>
        </p:txBody>
      </p:sp>
      <p:sp>
        <p:nvSpPr>
          <p:cNvPr id="579" name="Google Shape;579;p18"/>
          <p:cNvSpPr/>
          <p:nvPr/>
        </p:nvSpPr>
        <p:spPr>
          <a:xfrm>
            <a:off x="5794988" y="189906"/>
            <a:ext cx="1035005" cy="470443"/>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580" name="Google Shape;580;p18"/>
          <p:cNvSpPr txBox="1"/>
          <p:nvPr/>
        </p:nvSpPr>
        <p:spPr>
          <a:xfrm>
            <a:off x="255625" y="2668550"/>
            <a:ext cx="2724300" cy="32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t>Photo par</a:t>
            </a:r>
            <a:r>
              <a:rPr lang="en" sz="800">
                <a:uFill>
                  <a:noFill/>
                </a:uFill>
                <a:hlinkClick r:id="rId3"/>
              </a:rPr>
              <a:t> </a:t>
            </a:r>
            <a:r>
              <a:rPr lang="en" sz="800" u="sng">
                <a:solidFill>
                  <a:schemeClr val="hlink"/>
                </a:solidFill>
                <a:hlinkClick r:id="rId4"/>
              </a:rPr>
              <a:t>Eduardo Balderas</a:t>
            </a:r>
            <a:r>
              <a:rPr lang="en" sz="800"/>
              <a:t> on</a:t>
            </a:r>
            <a:r>
              <a:rPr lang="en" sz="800">
                <a:uFill>
                  <a:noFill/>
                </a:uFill>
                <a:hlinkClick r:id="rId5"/>
              </a:rPr>
              <a:t> </a:t>
            </a:r>
            <a:r>
              <a:rPr lang="en" sz="800" u="sng">
                <a:solidFill>
                  <a:schemeClr val="hlink"/>
                </a:solidFill>
                <a:hlinkClick r:id="rId6"/>
              </a:rPr>
              <a:t>Unsplash</a:t>
            </a:r>
            <a:endParaRPr sz="800">
              <a:latin typeface="Ubuntu"/>
              <a:ea typeface="Ubuntu"/>
              <a:cs typeface="Ubuntu"/>
              <a:sym typeface="Ubuntu"/>
            </a:endParaRPr>
          </a:p>
        </p:txBody>
      </p:sp>
      <p:pic>
        <p:nvPicPr>
          <p:cNvPr id="581" name="Google Shape;581;p18"/>
          <p:cNvPicPr preferRelativeResize="0"/>
          <p:nvPr/>
        </p:nvPicPr>
        <p:blipFill>
          <a:blip r:embed="rId7">
            <a:alphaModFix/>
          </a:blip>
          <a:stretch>
            <a:fillRect/>
          </a:stretch>
        </p:blipFill>
        <p:spPr>
          <a:xfrm>
            <a:off x="469475" y="1214050"/>
            <a:ext cx="2296602" cy="15306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19"/>
          <p:cNvSpPr txBox="1"/>
          <p:nvPr>
            <p:ph type="title"/>
          </p:nvPr>
        </p:nvSpPr>
        <p:spPr>
          <a:xfrm>
            <a:off x="747925" y="148825"/>
            <a:ext cx="65592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À la découverte du simulateur</a:t>
            </a:r>
            <a:endParaRPr sz="3000">
              <a:latin typeface="Viga"/>
              <a:ea typeface="Viga"/>
              <a:cs typeface="Viga"/>
              <a:sym typeface="Viga"/>
            </a:endParaRPr>
          </a:p>
        </p:txBody>
      </p:sp>
      <p:sp>
        <p:nvSpPr>
          <p:cNvPr id="587" name="Google Shape;587;p19"/>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588" name="Google Shape;588;p19">
            <a:hlinkClick r:id="rId3"/>
          </p:cNvPr>
          <p:cNvPicPr preferRelativeResize="0"/>
          <p:nvPr/>
        </p:nvPicPr>
        <p:blipFill>
          <a:blip r:embed="rId4">
            <a:alphaModFix/>
          </a:blip>
          <a:stretch>
            <a:fillRect/>
          </a:stretch>
        </p:blipFill>
        <p:spPr>
          <a:xfrm>
            <a:off x="1723489" y="1218225"/>
            <a:ext cx="5697025" cy="2963025"/>
          </a:xfrm>
          <a:prstGeom prst="rect">
            <a:avLst/>
          </a:prstGeom>
          <a:noFill/>
          <a:ln>
            <a:noFill/>
          </a:ln>
        </p:spPr>
      </p:pic>
      <p:sp>
        <p:nvSpPr>
          <p:cNvPr id="589" name="Google Shape;589;p19"/>
          <p:cNvSpPr txBox="1"/>
          <p:nvPr/>
        </p:nvSpPr>
        <p:spPr>
          <a:xfrm>
            <a:off x="1933053" y="4162325"/>
            <a:ext cx="5277900" cy="95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300" u="sng">
                <a:solidFill>
                  <a:schemeClr val="hlink"/>
                </a:solidFill>
                <a:hlinkClick r:id="rId5"/>
              </a:rPr>
              <a:t>Simulation : Mouvement d’un projectile</a:t>
            </a:r>
            <a:endParaRPr sz="2300"/>
          </a:p>
        </p:txBody>
      </p:sp>
      <p:sp>
        <p:nvSpPr>
          <p:cNvPr id="590" name="Google Shape;590;p19"/>
          <p:cNvSpPr/>
          <p:nvPr/>
        </p:nvSpPr>
        <p:spPr>
          <a:xfrm>
            <a:off x="6070601" y="193722"/>
            <a:ext cx="711068" cy="767591"/>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20"/>
          <p:cNvSpPr txBox="1"/>
          <p:nvPr>
            <p:ph type="title"/>
          </p:nvPr>
        </p:nvSpPr>
        <p:spPr>
          <a:xfrm>
            <a:off x="7479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Bonsoir, elle est partie</a:t>
            </a:r>
            <a:r>
              <a:rPr lang="en" sz="3000">
                <a:latin typeface="Viga"/>
                <a:ea typeface="Viga"/>
                <a:cs typeface="Viga"/>
                <a:sym typeface="Viga"/>
              </a:rPr>
              <a:t> !</a:t>
            </a:r>
            <a:endParaRPr sz="3000">
              <a:latin typeface="Viga"/>
              <a:ea typeface="Viga"/>
              <a:cs typeface="Viga"/>
              <a:sym typeface="Viga"/>
            </a:endParaRPr>
          </a:p>
        </p:txBody>
      </p:sp>
      <p:sp>
        <p:nvSpPr>
          <p:cNvPr id="596" name="Google Shape;596;p20"/>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97" name="Google Shape;597;p20"/>
          <p:cNvSpPr/>
          <p:nvPr/>
        </p:nvSpPr>
        <p:spPr>
          <a:xfrm>
            <a:off x="5794988" y="418506"/>
            <a:ext cx="1035005" cy="470443"/>
          </a:xfrm>
          <a:custGeom>
            <a:rect b="b" l="l" r="r" t="t"/>
            <a:pathLst>
              <a:path extrusionOk="0" h="11096" w="19881">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598" name="Google Shape;598;p20"/>
          <p:cNvSpPr txBox="1"/>
          <p:nvPr>
            <p:ph idx="1" type="body"/>
          </p:nvPr>
        </p:nvSpPr>
        <p:spPr>
          <a:xfrm>
            <a:off x="0" y="3794825"/>
            <a:ext cx="7935300" cy="927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2000">
                <a:latin typeface="Ubuntu"/>
                <a:ea typeface="Ubuntu"/>
                <a:cs typeface="Ubuntu"/>
                <a:sym typeface="Ubuntu"/>
              </a:rPr>
              <a:t>En utilisant, la simulation PhET  « </a:t>
            </a:r>
            <a:r>
              <a:rPr b="1" lang="en" sz="2000" u="sng">
                <a:solidFill>
                  <a:schemeClr val="hlink"/>
                </a:solidFill>
                <a:latin typeface="Ubuntu"/>
                <a:ea typeface="Ubuntu"/>
                <a:cs typeface="Ubuntu"/>
                <a:sym typeface="Ubuntu"/>
                <a:hlinkClick r:id="rId3"/>
              </a:rPr>
              <a:t>Mouvement d’un projectile</a:t>
            </a:r>
            <a:r>
              <a:rPr b="1" lang="en" sz="2000">
                <a:latin typeface="Ubuntu"/>
                <a:ea typeface="Ubuntu"/>
                <a:cs typeface="Ubuntu"/>
                <a:sym typeface="Ubuntu"/>
              </a:rPr>
              <a:t> »</a:t>
            </a:r>
            <a:r>
              <a:rPr b="1" lang="en" sz="2000">
                <a:latin typeface="Ubuntu"/>
                <a:ea typeface="Ubuntu"/>
                <a:cs typeface="Ubuntu"/>
                <a:sym typeface="Ubuntu"/>
              </a:rPr>
              <a:t>, confrontez vos idées et changez-les si nécessaire!</a:t>
            </a:r>
            <a:endParaRPr b="1" sz="2000">
              <a:latin typeface="Ubuntu"/>
              <a:ea typeface="Ubuntu"/>
              <a:cs typeface="Ubuntu"/>
              <a:sym typeface="Ubuntu"/>
            </a:endParaRPr>
          </a:p>
        </p:txBody>
      </p:sp>
      <p:sp>
        <p:nvSpPr>
          <p:cNvPr id="599" name="Google Shape;599;p20"/>
          <p:cNvSpPr txBox="1"/>
          <p:nvPr/>
        </p:nvSpPr>
        <p:spPr>
          <a:xfrm>
            <a:off x="3386525" y="3505175"/>
            <a:ext cx="2082000" cy="329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900"/>
              <a:t>Photo par</a:t>
            </a:r>
            <a:r>
              <a:rPr lang="en" sz="900">
                <a:uFill>
                  <a:noFill/>
                </a:uFill>
                <a:hlinkClick r:id="rId4"/>
              </a:rPr>
              <a:t> </a:t>
            </a:r>
            <a:r>
              <a:rPr lang="en" sz="900" u="sng">
                <a:solidFill>
                  <a:schemeClr val="hlink"/>
                </a:solidFill>
                <a:hlinkClick r:id="rId5"/>
              </a:rPr>
              <a:t>Chris Chow</a:t>
            </a:r>
            <a:r>
              <a:rPr lang="en" sz="900"/>
              <a:t> on</a:t>
            </a:r>
            <a:r>
              <a:rPr lang="en" sz="900">
                <a:uFill>
                  <a:noFill/>
                </a:uFill>
                <a:hlinkClick r:id="rId6"/>
              </a:rPr>
              <a:t> </a:t>
            </a:r>
            <a:r>
              <a:rPr lang="en" sz="900" u="sng">
                <a:solidFill>
                  <a:schemeClr val="hlink"/>
                </a:solidFill>
                <a:hlinkClick r:id="rId7"/>
              </a:rPr>
              <a:t>Unsplash</a:t>
            </a:r>
            <a:endParaRPr sz="900">
              <a:latin typeface="Ubuntu"/>
              <a:ea typeface="Ubuntu"/>
              <a:cs typeface="Ubuntu"/>
              <a:sym typeface="Ubuntu"/>
            </a:endParaRPr>
          </a:p>
        </p:txBody>
      </p:sp>
      <p:pic>
        <p:nvPicPr>
          <p:cNvPr id="600" name="Google Shape;600;p20"/>
          <p:cNvPicPr preferRelativeResize="0"/>
          <p:nvPr/>
        </p:nvPicPr>
        <p:blipFill>
          <a:blip r:embed="rId8">
            <a:alphaModFix/>
          </a:blip>
          <a:stretch>
            <a:fillRect/>
          </a:stretch>
        </p:blipFill>
        <p:spPr>
          <a:xfrm>
            <a:off x="2197463" y="1145500"/>
            <a:ext cx="3540378" cy="2359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21"/>
          <p:cNvSpPr txBox="1"/>
          <p:nvPr>
            <p:ph type="title"/>
          </p:nvPr>
        </p:nvSpPr>
        <p:spPr>
          <a:xfrm>
            <a:off x="747925" y="225025"/>
            <a:ext cx="4931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Viga"/>
                <a:ea typeface="Viga"/>
                <a:cs typeface="Viga"/>
                <a:sym typeface="Viga"/>
              </a:rPr>
              <a:t>Bonsoir, elle est partie</a:t>
            </a:r>
            <a:r>
              <a:rPr lang="en" sz="3000">
                <a:latin typeface="Viga"/>
                <a:ea typeface="Viga"/>
                <a:cs typeface="Viga"/>
                <a:sym typeface="Viga"/>
              </a:rPr>
              <a:t> !</a:t>
            </a:r>
            <a:endParaRPr sz="3000">
              <a:latin typeface="Viga"/>
              <a:ea typeface="Viga"/>
              <a:cs typeface="Viga"/>
              <a:sym typeface="Viga"/>
            </a:endParaRPr>
          </a:p>
        </p:txBody>
      </p:sp>
      <p:sp>
        <p:nvSpPr>
          <p:cNvPr id="606" name="Google Shape;606;p21"/>
          <p:cNvSpPr txBox="1"/>
          <p:nvPr>
            <p:ph idx="1" type="body"/>
          </p:nvPr>
        </p:nvSpPr>
        <p:spPr>
          <a:xfrm>
            <a:off x="639325" y="2107800"/>
            <a:ext cx="6676800" cy="9279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b="1" lang="en" sz="2000">
                <a:latin typeface="Ubuntu"/>
                <a:ea typeface="Ubuntu"/>
                <a:cs typeface="Ubuntu"/>
                <a:sym typeface="Ubuntu"/>
              </a:rPr>
              <a:t>Retour sur l’activité</a:t>
            </a:r>
            <a:endParaRPr b="1" sz="2000">
              <a:latin typeface="Ubuntu"/>
              <a:ea typeface="Ubuntu"/>
              <a:cs typeface="Ubuntu"/>
              <a:sym typeface="Ubuntu"/>
            </a:endParaRPr>
          </a:p>
        </p:txBody>
      </p:sp>
      <p:sp>
        <p:nvSpPr>
          <p:cNvPr id="607" name="Google Shape;607;p21"/>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08" name="Google Shape;608;p21"/>
          <p:cNvSpPr/>
          <p:nvPr/>
        </p:nvSpPr>
        <p:spPr>
          <a:xfrm>
            <a:off x="3632358" y="2050394"/>
            <a:ext cx="5581" cy="394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609" name="Google Shape;609;p21"/>
          <p:cNvSpPr/>
          <p:nvPr/>
        </p:nvSpPr>
        <p:spPr>
          <a:xfrm>
            <a:off x="5679325" y="308702"/>
            <a:ext cx="928668" cy="631316"/>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