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6858000" cx="12192000"/>
  <p:notesSz cx="6858000" cy="9144000"/>
  <p:embeddedFontLst>
    <p:embeddedFont>
      <p:font typeface="Dosis"/>
      <p:regular r:id="rId35"/>
      <p:bold r:id="rId36"/>
    </p:embeddedFont>
    <p:embeddedFont>
      <p:font typeface="Ubuntu"/>
      <p:regular r:id="rId37"/>
      <p:bold r:id="rId38"/>
      <p:italic r:id="rId39"/>
      <p:boldItalic r:id="rId40"/>
    </p:embeddedFont>
    <p:embeddedFont>
      <p:font typeface="Ubuntu Medium"/>
      <p:regular r:id="rId41"/>
      <p:bold r:id="rId42"/>
      <p:italic r:id="rId43"/>
      <p:boldItalic r:id="rId44"/>
    </p:embeddedFont>
    <p:embeddedFont>
      <p:font typeface="Viga"/>
      <p:regular r:id="rId45"/>
    </p:embeddedFont>
    <p:embeddedFont>
      <p:font typeface="Corbel"/>
      <p:regular r:id="rId46"/>
      <p:bold r:id="rId47"/>
      <p:italic r:id="rId48"/>
      <p:boldItalic r:id="rId49"/>
    </p:embeddedFont>
    <p:embeddedFont>
      <p:font typeface="Fira Sans Medium"/>
      <p:regular r:id="rId50"/>
      <p:bold r:id="rId51"/>
      <p:italic r:id="rId52"/>
      <p:boldItalic r:id="rId53"/>
    </p:embeddedFont>
    <p:embeddedFont>
      <p:font typeface="Short Stack"/>
      <p:regular r:id="rId54"/>
    </p:embeddedFont>
    <p:embeddedFont>
      <p:font typeface="Fira Sans"/>
      <p:regular r:id="rId55"/>
      <p:bold r:id="rId56"/>
      <p:italic r:id="rId57"/>
      <p:boldItalic r:id="rId58"/>
    </p:embeddedFont>
    <p:embeddedFont>
      <p:font typeface="Red Hat Text"/>
      <p:regular r:id="rId59"/>
      <p:bold r:id="rId60"/>
      <p:italic r:id="rId61"/>
      <p:boldItalic r:id="rId62"/>
    </p:embeddedFont>
    <p:embeddedFont>
      <p:font typeface="Sniglet"/>
      <p:regular r:id="rId63"/>
    </p:embeddedFont>
    <p:embeddedFont>
      <p:font typeface="Roboto"/>
      <p:regular r:id="rId64"/>
      <p:bold r:id="rId65"/>
      <p:italic r:id="rId66"/>
      <p:boldItalic r:id="rId67"/>
    </p:embeddedFont>
    <p:embeddedFont>
      <p:font typeface="Titillium Web"/>
      <p:regular r:id="rId68"/>
      <p:bold r:id="rId69"/>
      <p:italic r:id="rId70"/>
      <p:boldItalic r:id="rId71"/>
    </p:embeddedFont>
    <p:embeddedFont>
      <p:font typeface="Dosis Medium"/>
      <p:regular r:id="rId72"/>
      <p:bold r:id="rId73"/>
    </p:embeddedFont>
    <p:embeddedFont>
      <p:font typeface="Comfortaa"/>
      <p:regular r:id="rId74"/>
      <p:bold r:id="rId75"/>
    </p:embeddedFont>
    <p:embeddedFont>
      <p:font typeface="Open Sans"/>
      <p:regular r:id="rId76"/>
      <p:bold r:id="rId77"/>
      <p:italic r:id="rId78"/>
      <p:boldItalic r:id="rId79"/>
    </p:embeddedFont>
    <p:embeddedFont>
      <p:font typeface="Dosis SemiBold"/>
      <p:regular r:id="rId80"/>
      <p:bold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ADD42B-102D-41FD-9B5E-84B7DC5EC85C}">
  <a:tblStyle styleId="{86ADD42B-102D-41FD-9B5E-84B7DC5EC85C}"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8CA2400E-5CAC-4794-8C6E-004BC7CE041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Ubuntu-boldItalic.fntdata"/><Relationship Id="rId42" Type="http://schemas.openxmlformats.org/officeDocument/2006/relationships/font" Target="fonts/UbuntuMedium-bold.fntdata"/><Relationship Id="rId41" Type="http://schemas.openxmlformats.org/officeDocument/2006/relationships/font" Target="fonts/UbuntuMedium-regular.fntdata"/><Relationship Id="rId44" Type="http://schemas.openxmlformats.org/officeDocument/2006/relationships/font" Target="fonts/UbuntuMedium-boldItalic.fntdata"/><Relationship Id="rId43" Type="http://schemas.openxmlformats.org/officeDocument/2006/relationships/font" Target="fonts/UbuntuMedium-italic.fntdata"/><Relationship Id="rId46" Type="http://schemas.openxmlformats.org/officeDocument/2006/relationships/font" Target="fonts/Corbel-regular.fntdata"/><Relationship Id="rId45" Type="http://schemas.openxmlformats.org/officeDocument/2006/relationships/font" Target="fonts/Viga-regular.fntdata"/><Relationship Id="rId80" Type="http://schemas.openxmlformats.org/officeDocument/2006/relationships/font" Target="fonts/DosisSemiBold-regular.fntdata"/><Relationship Id="rId81" Type="http://schemas.openxmlformats.org/officeDocument/2006/relationships/font" Target="fonts/Dosis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Corbel-italic.fntdata"/><Relationship Id="rId47" Type="http://schemas.openxmlformats.org/officeDocument/2006/relationships/font" Target="fonts/Corbel-bold.fntdata"/><Relationship Id="rId49" Type="http://schemas.openxmlformats.org/officeDocument/2006/relationships/font" Target="fonts/Corbel-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DosisMedium-bold.fntdata"/><Relationship Id="rId72" Type="http://schemas.openxmlformats.org/officeDocument/2006/relationships/font" Target="fonts/DosisMedium-regular.fntdata"/><Relationship Id="rId31" Type="http://schemas.openxmlformats.org/officeDocument/2006/relationships/slide" Target="slides/slide25.xml"/><Relationship Id="rId75" Type="http://schemas.openxmlformats.org/officeDocument/2006/relationships/font" Target="fonts/Comfortaa-bold.fntdata"/><Relationship Id="rId30" Type="http://schemas.openxmlformats.org/officeDocument/2006/relationships/slide" Target="slides/slide24.xml"/><Relationship Id="rId74" Type="http://schemas.openxmlformats.org/officeDocument/2006/relationships/font" Target="fonts/Comfortaa-regular.fntdata"/><Relationship Id="rId33" Type="http://schemas.openxmlformats.org/officeDocument/2006/relationships/slide" Target="slides/slide27.xml"/><Relationship Id="rId77" Type="http://schemas.openxmlformats.org/officeDocument/2006/relationships/font" Target="fonts/OpenSans-bold.fntdata"/><Relationship Id="rId32" Type="http://schemas.openxmlformats.org/officeDocument/2006/relationships/slide" Target="slides/slide26.xml"/><Relationship Id="rId76" Type="http://schemas.openxmlformats.org/officeDocument/2006/relationships/font" Target="fonts/OpenSans-regular.fntdata"/><Relationship Id="rId35" Type="http://schemas.openxmlformats.org/officeDocument/2006/relationships/font" Target="fonts/Dosis-regular.fntdata"/><Relationship Id="rId79" Type="http://schemas.openxmlformats.org/officeDocument/2006/relationships/font" Target="fonts/OpenSans-boldItalic.fntdata"/><Relationship Id="rId34" Type="http://schemas.openxmlformats.org/officeDocument/2006/relationships/slide" Target="slides/slide28.xml"/><Relationship Id="rId78" Type="http://schemas.openxmlformats.org/officeDocument/2006/relationships/font" Target="fonts/OpenSans-italic.fntdata"/><Relationship Id="rId71" Type="http://schemas.openxmlformats.org/officeDocument/2006/relationships/font" Target="fonts/TitilliumWeb-boldItalic.fntdata"/><Relationship Id="rId70" Type="http://schemas.openxmlformats.org/officeDocument/2006/relationships/font" Target="fonts/TitilliumWeb-italic.fntdata"/><Relationship Id="rId37" Type="http://schemas.openxmlformats.org/officeDocument/2006/relationships/font" Target="fonts/Ubuntu-regular.fntdata"/><Relationship Id="rId36" Type="http://schemas.openxmlformats.org/officeDocument/2006/relationships/font" Target="fonts/Dosis-bold.fntdata"/><Relationship Id="rId39" Type="http://schemas.openxmlformats.org/officeDocument/2006/relationships/font" Target="fonts/Ubuntu-italic.fntdata"/><Relationship Id="rId38" Type="http://schemas.openxmlformats.org/officeDocument/2006/relationships/font" Target="fonts/Ubuntu-bold.fntdata"/><Relationship Id="rId62" Type="http://schemas.openxmlformats.org/officeDocument/2006/relationships/font" Target="fonts/RedHatText-boldItalic.fntdata"/><Relationship Id="rId61" Type="http://schemas.openxmlformats.org/officeDocument/2006/relationships/font" Target="fonts/RedHatText-italic.fntdata"/><Relationship Id="rId20" Type="http://schemas.openxmlformats.org/officeDocument/2006/relationships/slide" Target="slides/slide14.xml"/><Relationship Id="rId64" Type="http://schemas.openxmlformats.org/officeDocument/2006/relationships/font" Target="fonts/Roboto-regular.fntdata"/><Relationship Id="rId63" Type="http://schemas.openxmlformats.org/officeDocument/2006/relationships/font" Target="fonts/Sniglet-regular.fntdata"/><Relationship Id="rId22" Type="http://schemas.openxmlformats.org/officeDocument/2006/relationships/slide" Target="slides/slide16.xml"/><Relationship Id="rId66" Type="http://schemas.openxmlformats.org/officeDocument/2006/relationships/font" Target="fonts/Roboto-italic.fntdata"/><Relationship Id="rId21" Type="http://schemas.openxmlformats.org/officeDocument/2006/relationships/slide" Target="slides/slide15.xml"/><Relationship Id="rId65" Type="http://schemas.openxmlformats.org/officeDocument/2006/relationships/font" Target="fonts/Roboto-bold.fntdata"/><Relationship Id="rId24" Type="http://schemas.openxmlformats.org/officeDocument/2006/relationships/slide" Target="slides/slide18.xml"/><Relationship Id="rId68" Type="http://schemas.openxmlformats.org/officeDocument/2006/relationships/font" Target="fonts/TitilliumWeb-regular.fntdata"/><Relationship Id="rId23" Type="http://schemas.openxmlformats.org/officeDocument/2006/relationships/slide" Target="slides/slide17.xml"/><Relationship Id="rId67" Type="http://schemas.openxmlformats.org/officeDocument/2006/relationships/font" Target="fonts/Roboto-boldItalic.fntdata"/><Relationship Id="rId60" Type="http://schemas.openxmlformats.org/officeDocument/2006/relationships/font" Target="fonts/RedHatText-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TitilliumWeb-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FiraSansMedium-bold.fntdata"/><Relationship Id="rId50" Type="http://schemas.openxmlformats.org/officeDocument/2006/relationships/font" Target="fonts/FiraSansMedium-regular.fntdata"/><Relationship Id="rId53" Type="http://schemas.openxmlformats.org/officeDocument/2006/relationships/font" Target="fonts/FiraSansMedium-boldItalic.fntdata"/><Relationship Id="rId52" Type="http://schemas.openxmlformats.org/officeDocument/2006/relationships/font" Target="fonts/FiraSansMedium-italic.fntdata"/><Relationship Id="rId11" Type="http://schemas.openxmlformats.org/officeDocument/2006/relationships/slide" Target="slides/slide5.xml"/><Relationship Id="rId55" Type="http://schemas.openxmlformats.org/officeDocument/2006/relationships/font" Target="fonts/FiraSans-regular.fntdata"/><Relationship Id="rId10" Type="http://schemas.openxmlformats.org/officeDocument/2006/relationships/slide" Target="slides/slide4.xml"/><Relationship Id="rId54" Type="http://schemas.openxmlformats.org/officeDocument/2006/relationships/font" Target="fonts/ShortStack-regular.fntdata"/><Relationship Id="rId13" Type="http://schemas.openxmlformats.org/officeDocument/2006/relationships/slide" Target="slides/slide7.xml"/><Relationship Id="rId57" Type="http://schemas.openxmlformats.org/officeDocument/2006/relationships/font" Target="fonts/FiraSans-italic.fntdata"/><Relationship Id="rId12" Type="http://schemas.openxmlformats.org/officeDocument/2006/relationships/slide" Target="slides/slide6.xml"/><Relationship Id="rId56" Type="http://schemas.openxmlformats.org/officeDocument/2006/relationships/font" Target="fonts/FiraSans-bold.fntdata"/><Relationship Id="rId15" Type="http://schemas.openxmlformats.org/officeDocument/2006/relationships/slide" Target="slides/slide9.xml"/><Relationship Id="rId59" Type="http://schemas.openxmlformats.org/officeDocument/2006/relationships/font" Target="fonts/RedHatText-regular.fntdata"/><Relationship Id="rId14" Type="http://schemas.openxmlformats.org/officeDocument/2006/relationships/slide" Target="slides/slide8.xml"/><Relationship Id="rId58" Type="http://schemas.openxmlformats.org/officeDocument/2006/relationships/font" Target="fonts/Fira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b="0" i="0" lang="fr-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pablemath.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pablemath.c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pablemath.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rFST9laRJu0NAs4jT34WrpyDBlq0aKhq/view"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pablemath.com/"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spablemath.co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c035fdd6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c035fdd6c6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notes"/>
          <p:cNvSpPr/>
          <p:nvPr>
            <p:ph idx="2" type="sldImg"/>
          </p:nvPr>
        </p:nvSpPr>
        <p:spPr>
          <a:xfrm>
            <a:off x="2311400" y="525463"/>
            <a:ext cx="4673600" cy="2628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8" name="Google Shape;738;p6:notes"/>
          <p:cNvSpPr txBox="1"/>
          <p:nvPr>
            <p:ph idx="1" type="body"/>
          </p:nvPr>
        </p:nvSpPr>
        <p:spPr>
          <a:xfrm>
            <a:off x="929640" y="3329940"/>
            <a:ext cx="7437120" cy="3154680"/>
          </a:xfrm>
          <a:prstGeom prst="rect">
            <a:avLst/>
          </a:prstGeom>
          <a:noFill/>
          <a:ln>
            <a:noFill/>
          </a:ln>
        </p:spPr>
        <p:txBody>
          <a:bodyPr anchorCtr="0" anchor="t" bIns="93150" lIns="93150" spcFirstLastPara="1" rIns="93150" wrap="square" tIns="93150">
            <a:noAutofit/>
          </a:bodyPr>
          <a:lstStyle/>
          <a:p>
            <a:pPr indent="0" lvl="0" marL="0" rtl="0" algn="l">
              <a:lnSpc>
                <a:spcPct val="100000"/>
              </a:lnSpc>
              <a:spcBef>
                <a:spcPts val="0"/>
              </a:spcBef>
              <a:spcAft>
                <a:spcPts val="0"/>
              </a:spcAft>
              <a:buClr>
                <a:schemeClr val="hlink"/>
              </a:buClr>
              <a:buSzPts val="1100"/>
              <a:buFont typeface="Calibri"/>
              <a:buNone/>
            </a:pPr>
            <a:r>
              <a:rPr lang="fr-CA">
                <a:solidFill>
                  <a:schemeClr val="hlink"/>
                </a:solidFill>
              </a:rPr>
              <a:t>L</a:t>
            </a:r>
            <a:r>
              <a:rPr lang="fr-CA" u="none">
                <a:solidFill>
                  <a:schemeClr val="hlink"/>
                </a:solidFill>
              </a:rPr>
              <a:t>e choix de l’approche est déterminée par le concept à apprendre (distance par rapport à ce que sait l’élève) et le degré d’autonomie ou de confiance de l’élève (qui devrait évoluer au fil des activités). Une approche n’est pas une méthode miracle à appliquer partout! L’idéal est la diversification.</a:t>
            </a:r>
            <a:endParaRPr u="none">
              <a:solidFill>
                <a:schemeClr val="hlin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a24246928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Logiciel en ligne : </a:t>
            </a:r>
            <a:r>
              <a:rPr lang="fr-CA" u="sng">
                <a:solidFill>
                  <a:schemeClr val="hlink"/>
                </a:solidFill>
                <a:hlinkClick r:id="rId2"/>
              </a:rPr>
              <a:t>https://graspablemath.com/</a:t>
            </a:r>
            <a:endParaRPr/>
          </a:p>
          <a:p>
            <a:pPr indent="0" lvl="0" marL="0" rtl="0" algn="l">
              <a:lnSpc>
                <a:spcPct val="100000"/>
              </a:lnSpc>
              <a:spcBef>
                <a:spcPts val="0"/>
              </a:spcBef>
              <a:spcAft>
                <a:spcPts val="0"/>
              </a:spcAft>
              <a:buSzPts val="1400"/>
              <a:buNone/>
            </a:pPr>
            <a:r>
              <a:t/>
            </a:r>
            <a:endParaRPr/>
          </a:p>
        </p:txBody>
      </p:sp>
      <p:sp>
        <p:nvSpPr>
          <p:cNvPr id="746" name="Google Shape;746;ga24246928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4d590be0d3_1_1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14d590be0d3_1_17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g14d590be0d3_1_17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9f29d855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9f29d8552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Lien: </a:t>
            </a:r>
            <a:r>
              <a:rPr lang="fr-CA" u="sng">
                <a:solidFill>
                  <a:schemeClr val="hlink"/>
                </a:solidFill>
                <a:hlinkClick r:id="rId2"/>
              </a:rPr>
              <a:t>https://graspablemath.com/</a:t>
            </a:r>
            <a:r>
              <a:rPr lang="fr-CA"/>
              <a:t> </a:t>
            </a:r>
            <a:endParaRPr/>
          </a:p>
          <a:p>
            <a:pPr indent="0" lvl="0" marL="0" rtl="0" algn="l">
              <a:spcBef>
                <a:spcPts val="0"/>
              </a:spcBef>
              <a:spcAft>
                <a:spcPts val="0"/>
              </a:spcAft>
              <a:buNone/>
            </a:pPr>
            <a:r>
              <a:t/>
            </a:r>
            <a:endParaRPr>
              <a:solidFill>
                <a:srgbClr val="3D4965"/>
              </a:solidFill>
              <a:highlight>
                <a:srgbClr val="FFFF00"/>
              </a:highlight>
            </a:endParaRPr>
          </a:p>
          <a:p>
            <a:pPr indent="0" lvl="0" marL="0" rtl="0" algn="l">
              <a:spcBef>
                <a:spcPts val="0"/>
              </a:spcBef>
              <a:spcAft>
                <a:spcPts val="0"/>
              </a:spcAft>
              <a:buClr>
                <a:schemeClr val="dk1"/>
              </a:buClr>
              <a:buSzPts val="1400"/>
              <a:buFont typeface="Arial"/>
              <a:buNone/>
            </a:pPr>
            <a:r>
              <a:t/>
            </a:r>
            <a:endParaRPr>
              <a:solidFill>
                <a:srgbClr val="3D4965"/>
              </a:solidFill>
              <a:highlight>
                <a:srgbClr val="FFFF00"/>
              </a:highlight>
            </a:endParaRPr>
          </a:p>
        </p:txBody>
      </p:sp>
      <p:sp>
        <p:nvSpPr>
          <p:cNvPr id="764" name="Google Shape;764;g9f29d8552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14d629190f4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14d629190f4_0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Lien: </a:t>
            </a:r>
            <a:r>
              <a:rPr lang="fr-CA" u="sng">
                <a:solidFill>
                  <a:schemeClr val="hlink"/>
                </a:solidFill>
                <a:hlinkClick r:id="rId2"/>
              </a:rPr>
              <a:t>https://graspablemath.com/</a:t>
            </a:r>
            <a:r>
              <a:rPr lang="fr-CA"/>
              <a:t> </a:t>
            </a:r>
            <a:endParaRPr/>
          </a:p>
          <a:p>
            <a:pPr indent="0" lvl="0" marL="0" rtl="0" algn="l">
              <a:spcBef>
                <a:spcPts val="0"/>
              </a:spcBef>
              <a:spcAft>
                <a:spcPts val="0"/>
              </a:spcAft>
              <a:buNone/>
            </a:pPr>
            <a:r>
              <a:t/>
            </a:r>
            <a:endParaRPr>
              <a:solidFill>
                <a:srgbClr val="3D4965"/>
              </a:solidFill>
              <a:highlight>
                <a:srgbClr val="FFFF00"/>
              </a:highlight>
            </a:endParaRPr>
          </a:p>
          <a:p>
            <a:pPr indent="0" lvl="0" marL="0" rtl="0" algn="l">
              <a:spcBef>
                <a:spcPts val="0"/>
              </a:spcBef>
              <a:spcAft>
                <a:spcPts val="0"/>
              </a:spcAft>
              <a:buClr>
                <a:schemeClr val="dk1"/>
              </a:buClr>
              <a:buSzPts val="1400"/>
              <a:buFont typeface="Arial"/>
              <a:buNone/>
            </a:pPr>
            <a:r>
              <a:t/>
            </a:r>
            <a:endParaRPr>
              <a:solidFill>
                <a:srgbClr val="3D4965"/>
              </a:solidFill>
              <a:highlight>
                <a:srgbClr val="FFFF00"/>
              </a:highlight>
            </a:endParaRPr>
          </a:p>
        </p:txBody>
      </p:sp>
      <p:sp>
        <p:nvSpPr>
          <p:cNvPr id="792" name="Google Shape;792;g14d629190f4_0_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Louise</a:t>
            </a:r>
            <a:endParaRPr/>
          </a:p>
          <a:p>
            <a:pPr indent="0" lvl="0" marL="0" rtl="0" algn="l">
              <a:lnSpc>
                <a:spcPct val="100000"/>
              </a:lnSpc>
              <a:spcBef>
                <a:spcPts val="0"/>
              </a:spcBef>
              <a:spcAft>
                <a:spcPts val="0"/>
              </a:spcAft>
              <a:buSzPts val="1400"/>
              <a:buNone/>
            </a:pPr>
            <a:r>
              <a:rPr lang="fr-CA"/>
              <a:t>Faire quelques uns et les expliquer…. montrer l’importance de certaines configurations pour induire des concepts. Exemple avec la façon d’isoler une variable: </a:t>
            </a:r>
            <a:endParaRPr/>
          </a:p>
          <a:p>
            <a:pPr indent="0" lvl="0" marL="0" rtl="0" algn="l">
              <a:lnSpc>
                <a:spcPct val="100000"/>
              </a:lnSpc>
              <a:spcBef>
                <a:spcPts val="0"/>
              </a:spcBef>
              <a:spcAft>
                <a:spcPts val="0"/>
              </a:spcAft>
              <a:buSzPts val="1400"/>
              <a:buNone/>
            </a:pPr>
            <a:r>
              <a:rPr lang="fr-CA" sz="1100" u="sng">
                <a:solidFill>
                  <a:schemeClr val="hlink"/>
                </a:solidFill>
                <a:latin typeface="Arial"/>
                <a:ea typeface="Arial"/>
                <a:cs typeface="Arial"/>
                <a:sym typeface="Arial"/>
                <a:hlinkClick r:id="rId2"/>
              </a:rPr>
              <a:t>https://drive.google.com/file/d/1rFST9laRJu0NAs4jT34WrpyDBlq0aKhq/view</a:t>
            </a:r>
            <a:endParaRPr/>
          </a:p>
        </p:txBody>
      </p:sp>
      <p:sp>
        <p:nvSpPr>
          <p:cNvPr id="822" name="Google Shape;82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800"/>
              <a:buFont typeface="Arial"/>
              <a:buNone/>
            </a:pPr>
            <a:fld id="{00000000-1234-1234-1234-123412341234}" type="slidenum">
              <a:rPr lang="fr-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4d590be0d3_1_1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14d590be0d3_1_17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g14d590be0d3_1_17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4bdd87d42e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14bdd87d42e_1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Stéphanie 2 exemples + Luc 2 exemples + temps manipulation/exploration</a:t>
            </a:r>
            <a:endParaRPr/>
          </a:p>
        </p:txBody>
      </p:sp>
      <p:sp>
        <p:nvSpPr>
          <p:cNvPr id="838" name="Google Shape;838;g14bdd87d42e_1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800"/>
              <a:buFont typeface="Arial"/>
              <a:buNone/>
            </a:pPr>
            <a:fld id="{00000000-1234-1234-1234-123412341234}" type="slidenum">
              <a:rPr lang="fr-CA"/>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Stéphanie</a:t>
            </a:r>
            <a:endParaRPr/>
          </a:p>
        </p:txBody>
      </p:sp>
      <p:sp>
        <p:nvSpPr>
          <p:cNvPr id="846" name="Google Shape;84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800"/>
              <a:buFont typeface="Arial"/>
              <a:buNone/>
            </a:pPr>
            <a:fld id="{00000000-1234-1234-1234-123412341234}" type="slidenum">
              <a:rPr lang="fr-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4d629190f4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14d629190f4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g14d629190f4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698f0768b9_0_1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1698f0768b9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Stéphanie</a:t>
            </a:r>
            <a:endParaRPr/>
          </a:p>
        </p:txBody>
      </p:sp>
      <p:sp>
        <p:nvSpPr>
          <p:cNvPr id="860" name="Google Shape;86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4bdd87d42e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4bdd87d42e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g14bdd87d42e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4bdd87d42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14bdd87d42e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Luc</a:t>
            </a:r>
            <a:endParaRPr/>
          </a:p>
        </p:txBody>
      </p:sp>
      <p:sp>
        <p:nvSpPr>
          <p:cNvPr id="874" name="Google Shape;874;g14bdd87d42e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10019c5f779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80" name="Google Shape;880;g10019c5f779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g10019c5f779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14d629190f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5" name="Google Shape;905;g14d629190f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6" name="Google Shape;906;g14d629190f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14bdd87d42e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14bdd87d42e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Luc</a:t>
            </a:r>
            <a:endParaRPr/>
          </a:p>
        </p:txBody>
      </p:sp>
      <p:sp>
        <p:nvSpPr>
          <p:cNvPr id="923" name="Google Shape;923;g14bdd87d42e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ac34e669f2_0_54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ac34e669f2_0_5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fr-CA"/>
              <a:t>Luc</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698f0768b9_0_1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9" name="Google Shape;949;g1698f0768b9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4ce4d02407_0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g14ce4d02407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ac34e669f2_0_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ac34e669f2_0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4ba7f3a9e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4ba7f3a9e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14ba7f3a9e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Logiciel en ligne : </a:t>
            </a:r>
            <a:r>
              <a:rPr lang="fr-CA" u="sng">
                <a:solidFill>
                  <a:schemeClr val="hlink"/>
                </a:solidFill>
                <a:hlinkClick r:id="rId2"/>
              </a:rPr>
              <a:t>https://graspablemath.com/</a:t>
            </a:r>
            <a:endParaRPr/>
          </a:p>
          <a:p>
            <a:pPr indent="0" lvl="0" marL="0" rtl="0" algn="l">
              <a:lnSpc>
                <a:spcPct val="100000"/>
              </a:lnSpc>
              <a:spcBef>
                <a:spcPts val="0"/>
              </a:spcBef>
              <a:spcAft>
                <a:spcPts val="0"/>
              </a:spcAft>
              <a:buSzPts val="1400"/>
              <a:buNone/>
            </a:pPr>
            <a:r>
              <a:t/>
            </a:r>
            <a:endParaRPr/>
          </a:p>
        </p:txBody>
      </p:sp>
      <p:sp>
        <p:nvSpPr>
          <p:cNvPr id="673" name="Google Shape;67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ad0f033f63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CA"/>
              <a:t>À compléter</a:t>
            </a:r>
            <a:endParaRPr/>
          </a:p>
        </p:txBody>
      </p:sp>
      <p:sp>
        <p:nvSpPr>
          <p:cNvPr id="680" name="Google Shape;680;gad0f033f6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4ba7f3a9e9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4ba7f3a9e9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14ba7f3a9e9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fr-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ac4c35d9e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CA"/>
              <a:t>Logiciel en ligne : </a:t>
            </a:r>
            <a:r>
              <a:rPr lang="fr-CA" u="sng">
                <a:solidFill>
                  <a:schemeClr val="hlink"/>
                </a:solidFill>
                <a:hlinkClick r:id="rId2"/>
              </a:rPr>
              <a:t>https://graspablemath.com/</a:t>
            </a:r>
            <a:endParaRPr/>
          </a:p>
          <a:p>
            <a:pPr indent="0" lvl="0" marL="0" rtl="0" algn="l">
              <a:lnSpc>
                <a:spcPct val="100000"/>
              </a:lnSpc>
              <a:spcBef>
                <a:spcPts val="0"/>
              </a:spcBef>
              <a:spcAft>
                <a:spcPts val="0"/>
              </a:spcAft>
              <a:buSzPts val="1400"/>
              <a:buNone/>
            </a:pPr>
            <a:r>
              <a:t/>
            </a:r>
            <a:endParaRPr/>
          </a:p>
        </p:txBody>
      </p:sp>
      <p:sp>
        <p:nvSpPr>
          <p:cNvPr id="695" name="Google Shape;695;gac4c35d9e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4d590be0d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14d590be0d3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65" name="Shape 165"/>
        <p:cNvGrpSpPr/>
        <p:nvPr/>
      </p:nvGrpSpPr>
      <p:grpSpPr>
        <a:xfrm>
          <a:off x="0" y="0"/>
          <a:ext cx="0" cy="0"/>
          <a:chOff x="0" y="0"/>
          <a:chExt cx="0" cy="0"/>
        </a:xfrm>
      </p:grpSpPr>
      <p:sp>
        <p:nvSpPr>
          <p:cNvPr id="166" name="Google Shape;166;p2"/>
          <p:cNvSpPr txBox="1"/>
          <p:nvPr>
            <p:ph type="ctrTitle"/>
          </p:nvPr>
        </p:nvSpPr>
        <p:spPr>
          <a:xfrm>
            <a:off x="3073467" y="1548067"/>
            <a:ext cx="8204100" cy="1546500"/>
          </a:xfrm>
          <a:prstGeom prst="rect">
            <a:avLst/>
          </a:prstGeom>
        </p:spPr>
        <p:txBody>
          <a:bodyPr anchorCtr="0" anchor="ctr" bIns="121900" lIns="121900" spcFirstLastPara="1" rIns="121900" wrap="square" tIns="121900">
            <a:noAutofit/>
          </a:bodyPr>
          <a:lstStyle>
            <a:lvl1pPr lvl="0" rtl="0" algn="r">
              <a:spcBef>
                <a:spcPts val="0"/>
              </a:spcBef>
              <a:spcAft>
                <a:spcPts val="0"/>
              </a:spcAft>
              <a:buClr>
                <a:schemeClr val="dk2"/>
              </a:buClr>
              <a:buSzPts val="6400"/>
              <a:buNone/>
              <a:defRPr b="0" sz="6400">
                <a:solidFill>
                  <a:schemeClr val="dk2"/>
                </a:solidFill>
              </a:defRPr>
            </a:lvl1pPr>
            <a:lvl2pPr lvl="1" rtl="0" algn="r">
              <a:spcBef>
                <a:spcPts val="0"/>
              </a:spcBef>
              <a:spcAft>
                <a:spcPts val="0"/>
              </a:spcAft>
              <a:buClr>
                <a:schemeClr val="dk2"/>
              </a:buClr>
              <a:buSzPts val="6400"/>
              <a:buNone/>
              <a:defRPr b="0" sz="6400">
                <a:solidFill>
                  <a:schemeClr val="dk2"/>
                </a:solidFill>
              </a:defRPr>
            </a:lvl2pPr>
            <a:lvl3pPr lvl="2" rtl="0" algn="r">
              <a:spcBef>
                <a:spcPts val="0"/>
              </a:spcBef>
              <a:spcAft>
                <a:spcPts val="0"/>
              </a:spcAft>
              <a:buClr>
                <a:schemeClr val="dk2"/>
              </a:buClr>
              <a:buSzPts val="6400"/>
              <a:buNone/>
              <a:defRPr b="0" sz="6400">
                <a:solidFill>
                  <a:schemeClr val="dk2"/>
                </a:solidFill>
              </a:defRPr>
            </a:lvl3pPr>
            <a:lvl4pPr lvl="3" rtl="0" algn="r">
              <a:spcBef>
                <a:spcPts val="0"/>
              </a:spcBef>
              <a:spcAft>
                <a:spcPts val="0"/>
              </a:spcAft>
              <a:buClr>
                <a:schemeClr val="dk2"/>
              </a:buClr>
              <a:buSzPts val="6400"/>
              <a:buNone/>
              <a:defRPr b="0" sz="6400">
                <a:solidFill>
                  <a:schemeClr val="dk2"/>
                </a:solidFill>
              </a:defRPr>
            </a:lvl4pPr>
            <a:lvl5pPr lvl="4" rtl="0" algn="r">
              <a:spcBef>
                <a:spcPts val="0"/>
              </a:spcBef>
              <a:spcAft>
                <a:spcPts val="0"/>
              </a:spcAft>
              <a:buClr>
                <a:schemeClr val="dk2"/>
              </a:buClr>
              <a:buSzPts val="6400"/>
              <a:buNone/>
              <a:defRPr b="0" sz="6400">
                <a:solidFill>
                  <a:schemeClr val="dk2"/>
                </a:solidFill>
              </a:defRPr>
            </a:lvl5pPr>
            <a:lvl6pPr lvl="5" rtl="0" algn="r">
              <a:spcBef>
                <a:spcPts val="0"/>
              </a:spcBef>
              <a:spcAft>
                <a:spcPts val="0"/>
              </a:spcAft>
              <a:buClr>
                <a:schemeClr val="dk2"/>
              </a:buClr>
              <a:buSzPts val="6400"/>
              <a:buNone/>
              <a:defRPr b="0" sz="6400">
                <a:solidFill>
                  <a:schemeClr val="dk2"/>
                </a:solidFill>
              </a:defRPr>
            </a:lvl6pPr>
            <a:lvl7pPr lvl="6" rtl="0" algn="r">
              <a:spcBef>
                <a:spcPts val="0"/>
              </a:spcBef>
              <a:spcAft>
                <a:spcPts val="0"/>
              </a:spcAft>
              <a:buClr>
                <a:schemeClr val="dk2"/>
              </a:buClr>
              <a:buSzPts val="6400"/>
              <a:buNone/>
              <a:defRPr b="0" sz="6400">
                <a:solidFill>
                  <a:schemeClr val="dk2"/>
                </a:solidFill>
              </a:defRPr>
            </a:lvl7pPr>
            <a:lvl8pPr lvl="7" rtl="0" algn="r">
              <a:spcBef>
                <a:spcPts val="0"/>
              </a:spcBef>
              <a:spcAft>
                <a:spcPts val="0"/>
              </a:spcAft>
              <a:buClr>
                <a:schemeClr val="dk2"/>
              </a:buClr>
              <a:buSzPts val="6400"/>
              <a:buNone/>
              <a:defRPr b="0" sz="6400">
                <a:solidFill>
                  <a:schemeClr val="dk2"/>
                </a:solidFill>
              </a:defRPr>
            </a:lvl8pPr>
            <a:lvl9pPr lvl="8" rtl="0" algn="r">
              <a:spcBef>
                <a:spcPts val="0"/>
              </a:spcBef>
              <a:spcAft>
                <a:spcPts val="0"/>
              </a:spcAft>
              <a:buClr>
                <a:schemeClr val="dk2"/>
              </a:buClr>
              <a:buSzPts val="6400"/>
              <a:buNone/>
              <a:defRPr b="0" sz="6400">
                <a:solidFill>
                  <a:schemeClr val="dk2"/>
                </a:solidFill>
              </a:defRPr>
            </a:lvl9pPr>
          </a:lstStyle>
          <a:p/>
        </p:txBody>
      </p:sp>
      <p:sp>
        <p:nvSpPr>
          <p:cNvPr id="167" name="Google Shape;167;p2"/>
          <p:cNvSpPr/>
          <p:nvPr/>
        </p:nvSpPr>
        <p:spPr>
          <a:xfrm>
            <a:off x="964923" y="5626788"/>
            <a:ext cx="1059820" cy="131430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68" name="Google Shape;168;p2"/>
          <p:cNvSpPr/>
          <p:nvPr/>
        </p:nvSpPr>
        <p:spPr>
          <a:xfrm>
            <a:off x="-77758" y="4071049"/>
            <a:ext cx="1042673" cy="1187127"/>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69" name="Google Shape;169;p2"/>
          <p:cNvSpPr/>
          <p:nvPr/>
        </p:nvSpPr>
        <p:spPr>
          <a:xfrm>
            <a:off x="5366802" y="4563227"/>
            <a:ext cx="494480" cy="1079437"/>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0" name="Google Shape;170;p2"/>
          <p:cNvSpPr/>
          <p:nvPr/>
        </p:nvSpPr>
        <p:spPr>
          <a:xfrm>
            <a:off x="4104060" y="4171138"/>
            <a:ext cx="974215" cy="1194399"/>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1" name="Google Shape;171;p2"/>
          <p:cNvSpPr/>
          <p:nvPr/>
        </p:nvSpPr>
        <p:spPr>
          <a:xfrm>
            <a:off x="7202197" y="4380949"/>
            <a:ext cx="1074566" cy="1001104"/>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2" name="Google Shape;172;p2"/>
          <p:cNvSpPr/>
          <p:nvPr/>
        </p:nvSpPr>
        <p:spPr>
          <a:xfrm>
            <a:off x="11152613" y="4462457"/>
            <a:ext cx="1165042" cy="800336"/>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3" name="Google Shape;173;p2"/>
          <p:cNvSpPr/>
          <p:nvPr/>
        </p:nvSpPr>
        <p:spPr>
          <a:xfrm>
            <a:off x="6068155" y="4167387"/>
            <a:ext cx="876267" cy="905624"/>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4" name="Google Shape;174;p2"/>
          <p:cNvSpPr/>
          <p:nvPr/>
        </p:nvSpPr>
        <p:spPr>
          <a:xfrm>
            <a:off x="5893175" y="5326446"/>
            <a:ext cx="1226226" cy="1267861"/>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5" name="Google Shape;175;p2"/>
          <p:cNvSpPr/>
          <p:nvPr/>
        </p:nvSpPr>
        <p:spPr>
          <a:xfrm>
            <a:off x="3526549" y="5382051"/>
            <a:ext cx="1187127" cy="942389"/>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6" name="Google Shape;176;p2"/>
          <p:cNvSpPr/>
          <p:nvPr/>
        </p:nvSpPr>
        <p:spPr>
          <a:xfrm>
            <a:off x="2822056" y="4248208"/>
            <a:ext cx="1106326" cy="104020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7" name="Google Shape;177;p2"/>
          <p:cNvSpPr/>
          <p:nvPr/>
        </p:nvSpPr>
        <p:spPr>
          <a:xfrm>
            <a:off x="1796481" y="4248196"/>
            <a:ext cx="798869" cy="94240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8" name="Google Shape;178;p2"/>
          <p:cNvSpPr/>
          <p:nvPr/>
        </p:nvSpPr>
        <p:spPr>
          <a:xfrm>
            <a:off x="3575486" y="6418078"/>
            <a:ext cx="1089245" cy="41861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79" name="Google Shape;179;p2"/>
          <p:cNvSpPr/>
          <p:nvPr/>
        </p:nvSpPr>
        <p:spPr>
          <a:xfrm>
            <a:off x="9528561" y="6011686"/>
            <a:ext cx="1387828" cy="97414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0" name="Google Shape;180;p2"/>
          <p:cNvSpPr/>
          <p:nvPr/>
        </p:nvSpPr>
        <p:spPr>
          <a:xfrm>
            <a:off x="9528574" y="4139242"/>
            <a:ext cx="912964" cy="961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1" name="Google Shape;181;p2"/>
          <p:cNvSpPr/>
          <p:nvPr/>
        </p:nvSpPr>
        <p:spPr>
          <a:xfrm>
            <a:off x="7016277" y="6306021"/>
            <a:ext cx="700052" cy="496882"/>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2" name="Google Shape;182;p2"/>
          <p:cNvSpPr/>
          <p:nvPr/>
        </p:nvSpPr>
        <p:spPr>
          <a:xfrm>
            <a:off x="11168496" y="6305415"/>
            <a:ext cx="678034" cy="43329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3" name="Google Shape;183;p2"/>
          <p:cNvSpPr/>
          <p:nvPr/>
        </p:nvSpPr>
        <p:spPr>
          <a:xfrm>
            <a:off x="5078288" y="5905768"/>
            <a:ext cx="761237" cy="75636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4" name="Google Shape;184;p2"/>
          <p:cNvSpPr/>
          <p:nvPr/>
        </p:nvSpPr>
        <p:spPr>
          <a:xfrm>
            <a:off x="10633854" y="4071029"/>
            <a:ext cx="722071" cy="905691"/>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5" name="Google Shape;185;p2"/>
          <p:cNvSpPr/>
          <p:nvPr/>
        </p:nvSpPr>
        <p:spPr>
          <a:xfrm>
            <a:off x="2094380" y="5371059"/>
            <a:ext cx="979086" cy="964407"/>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6" name="Google Shape;186;p2"/>
          <p:cNvSpPr/>
          <p:nvPr/>
        </p:nvSpPr>
        <p:spPr>
          <a:xfrm>
            <a:off x="329413" y="5459834"/>
            <a:ext cx="367241" cy="325606"/>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7" name="Google Shape;187;p2"/>
          <p:cNvSpPr/>
          <p:nvPr/>
        </p:nvSpPr>
        <p:spPr>
          <a:xfrm>
            <a:off x="11355925" y="5443845"/>
            <a:ext cx="920303" cy="68050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8" name="Google Shape;188;p2"/>
          <p:cNvSpPr/>
          <p:nvPr/>
        </p:nvSpPr>
        <p:spPr>
          <a:xfrm>
            <a:off x="1146284" y="4556590"/>
            <a:ext cx="423488" cy="87866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89" name="Google Shape;189;p2"/>
          <p:cNvSpPr/>
          <p:nvPr/>
        </p:nvSpPr>
        <p:spPr>
          <a:xfrm rot="1920719">
            <a:off x="7609385" y="5618653"/>
            <a:ext cx="1179742" cy="1001122"/>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0" name="Google Shape;190;p2"/>
          <p:cNvSpPr/>
          <p:nvPr/>
        </p:nvSpPr>
        <p:spPr>
          <a:xfrm rot="-3496867">
            <a:off x="154452" y="6012740"/>
            <a:ext cx="717144" cy="61926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1" name="Google Shape;191;p2"/>
          <p:cNvSpPr/>
          <p:nvPr/>
        </p:nvSpPr>
        <p:spPr>
          <a:xfrm>
            <a:off x="10024245" y="5288439"/>
            <a:ext cx="1128344" cy="797934"/>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2" name="Google Shape;192;p2"/>
          <p:cNvSpPr/>
          <p:nvPr/>
        </p:nvSpPr>
        <p:spPr>
          <a:xfrm rot="-5400000">
            <a:off x="8662391" y="4028597"/>
            <a:ext cx="658418" cy="84203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3" name="Google Shape;193;p2"/>
          <p:cNvSpPr/>
          <p:nvPr/>
        </p:nvSpPr>
        <p:spPr>
          <a:xfrm>
            <a:off x="8604273" y="4941209"/>
            <a:ext cx="888477" cy="1003573"/>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4" name="Google Shape;194;p2"/>
          <p:cNvSpPr/>
          <p:nvPr/>
        </p:nvSpPr>
        <p:spPr>
          <a:xfrm>
            <a:off x="2488015" y="6323838"/>
            <a:ext cx="908093" cy="607041"/>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195" name="Google Shape;195;p2"/>
          <p:cNvSpPr/>
          <p:nvPr/>
        </p:nvSpPr>
        <p:spPr>
          <a:xfrm>
            <a:off x="8893074" y="6152527"/>
            <a:ext cx="411277" cy="440635"/>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523" name="Shape 523"/>
        <p:cNvGrpSpPr/>
        <p:nvPr/>
      </p:nvGrpSpPr>
      <p:grpSpPr>
        <a:xfrm>
          <a:off x="0" y="0"/>
          <a:ext cx="0" cy="0"/>
          <a:chOff x="0" y="0"/>
          <a:chExt cx="0" cy="0"/>
        </a:xfrm>
      </p:grpSpPr>
      <p:sp>
        <p:nvSpPr>
          <p:cNvPr id="524" name="Google Shape;524;p11"/>
          <p:cNvSpPr txBox="1"/>
          <p:nvPr>
            <p:ph idx="12" type="sldNum"/>
          </p:nvPr>
        </p:nvSpPr>
        <p:spPr>
          <a:xfrm>
            <a:off x="5730200" y="6471066"/>
            <a:ext cx="731700" cy="386700"/>
          </a:xfrm>
          <a:prstGeom prst="rect">
            <a:avLst/>
          </a:prstGeom>
        </p:spPr>
        <p:txBody>
          <a:bodyPr anchorCtr="0" anchor="ctr" bIns="121900" lIns="121900" spcFirstLastPara="1" rIns="121900" wrap="square" tIns="12190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p:cSld name="TITLE_2">
    <p:spTree>
      <p:nvGrpSpPr>
        <p:cNvPr id="525" name="Shape 525"/>
        <p:cNvGrpSpPr/>
        <p:nvPr/>
      </p:nvGrpSpPr>
      <p:grpSpPr>
        <a:xfrm>
          <a:off x="0" y="0"/>
          <a:ext cx="0" cy="0"/>
          <a:chOff x="0" y="0"/>
          <a:chExt cx="0" cy="0"/>
        </a:xfrm>
      </p:grpSpPr>
      <p:sp>
        <p:nvSpPr>
          <p:cNvPr id="526" name="Google Shape;526;p12"/>
          <p:cNvSpPr txBox="1"/>
          <p:nvPr>
            <p:ph idx="12" type="sldNum"/>
          </p:nvPr>
        </p:nvSpPr>
        <p:spPr>
          <a:xfrm>
            <a:off x="8590664" y="6041363"/>
            <a:ext cx="6831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527" name="Shape 527"/>
        <p:cNvGrpSpPr/>
        <p:nvPr/>
      </p:nvGrpSpPr>
      <p:grpSpPr>
        <a:xfrm>
          <a:off x="0" y="0"/>
          <a:ext cx="0" cy="0"/>
          <a:chOff x="0" y="0"/>
          <a:chExt cx="0" cy="0"/>
        </a:xfrm>
      </p:grpSpPr>
      <p:sp>
        <p:nvSpPr>
          <p:cNvPr id="528" name="Google Shape;528;p1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lvl="0" rtl="0" algn="l">
              <a:lnSpc>
                <a:spcPct val="100000"/>
              </a:lnSpc>
              <a:spcBef>
                <a:spcPts val="0"/>
              </a:spcBef>
              <a:spcAft>
                <a:spcPts val="0"/>
              </a:spcAft>
              <a:buClr>
                <a:schemeClr val="accent1"/>
              </a:buClr>
              <a:buSzPts val="4000"/>
              <a:buFont typeface="Trebuchet MS"/>
              <a:buNone/>
              <a:defRPr sz="4000"/>
            </a:lvl1pPr>
            <a:lvl2pPr lvl="1" rtl="0" algn="l">
              <a:lnSpc>
                <a:spcPct val="100000"/>
              </a:lnSpc>
              <a:spcBef>
                <a:spcPts val="0"/>
              </a:spcBef>
              <a:spcAft>
                <a:spcPts val="0"/>
              </a:spcAft>
              <a:buClr>
                <a:schemeClr val="dk2"/>
              </a:buClr>
              <a:buSzPts val="4000"/>
              <a:buNone/>
              <a:defRPr sz="4000"/>
            </a:lvl2pPr>
            <a:lvl3pPr lvl="2" rtl="0" algn="l">
              <a:lnSpc>
                <a:spcPct val="100000"/>
              </a:lnSpc>
              <a:spcBef>
                <a:spcPts val="0"/>
              </a:spcBef>
              <a:spcAft>
                <a:spcPts val="0"/>
              </a:spcAft>
              <a:buClr>
                <a:schemeClr val="dk2"/>
              </a:buClr>
              <a:buSzPts val="4000"/>
              <a:buNone/>
              <a:defRPr sz="4000"/>
            </a:lvl3pPr>
            <a:lvl4pPr lvl="3" rtl="0" algn="l">
              <a:lnSpc>
                <a:spcPct val="100000"/>
              </a:lnSpc>
              <a:spcBef>
                <a:spcPts val="0"/>
              </a:spcBef>
              <a:spcAft>
                <a:spcPts val="0"/>
              </a:spcAft>
              <a:buClr>
                <a:schemeClr val="dk2"/>
              </a:buClr>
              <a:buSzPts val="4000"/>
              <a:buNone/>
              <a:defRPr sz="4000"/>
            </a:lvl4pPr>
            <a:lvl5pPr lvl="4" rtl="0" algn="l">
              <a:lnSpc>
                <a:spcPct val="100000"/>
              </a:lnSpc>
              <a:spcBef>
                <a:spcPts val="0"/>
              </a:spcBef>
              <a:spcAft>
                <a:spcPts val="0"/>
              </a:spcAft>
              <a:buClr>
                <a:schemeClr val="dk2"/>
              </a:buClr>
              <a:buSzPts val="4000"/>
              <a:buNone/>
              <a:defRPr sz="4000"/>
            </a:lvl5pPr>
            <a:lvl6pPr lvl="5" rtl="0" algn="l">
              <a:lnSpc>
                <a:spcPct val="100000"/>
              </a:lnSpc>
              <a:spcBef>
                <a:spcPts val="0"/>
              </a:spcBef>
              <a:spcAft>
                <a:spcPts val="0"/>
              </a:spcAft>
              <a:buClr>
                <a:schemeClr val="dk2"/>
              </a:buClr>
              <a:buSzPts val="4000"/>
              <a:buNone/>
              <a:defRPr sz="4000"/>
            </a:lvl6pPr>
            <a:lvl7pPr lvl="6" rtl="0" algn="l">
              <a:lnSpc>
                <a:spcPct val="100000"/>
              </a:lnSpc>
              <a:spcBef>
                <a:spcPts val="0"/>
              </a:spcBef>
              <a:spcAft>
                <a:spcPts val="0"/>
              </a:spcAft>
              <a:buClr>
                <a:schemeClr val="dk2"/>
              </a:buClr>
              <a:buSzPts val="4000"/>
              <a:buNone/>
              <a:defRPr sz="4000"/>
            </a:lvl7pPr>
            <a:lvl8pPr lvl="7" rtl="0" algn="l">
              <a:lnSpc>
                <a:spcPct val="100000"/>
              </a:lnSpc>
              <a:spcBef>
                <a:spcPts val="0"/>
              </a:spcBef>
              <a:spcAft>
                <a:spcPts val="0"/>
              </a:spcAft>
              <a:buClr>
                <a:schemeClr val="dk2"/>
              </a:buClr>
              <a:buSzPts val="4000"/>
              <a:buNone/>
              <a:defRPr sz="4000"/>
            </a:lvl8pPr>
            <a:lvl9pPr lvl="8" rtl="0" algn="l">
              <a:lnSpc>
                <a:spcPct val="100000"/>
              </a:lnSpc>
              <a:spcBef>
                <a:spcPts val="0"/>
              </a:spcBef>
              <a:spcAft>
                <a:spcPts val="0"/>
              </a:spcAft>
              <a:buClr>
                <a:schemeClr val="dk2"/>
              </a:buClr>
              <a:buSzPts val="4000"/>
              <a:buNone/>
              <a:defRPr sz="4000"/>
            </a:lvl9pPr>
          </a:lstStyle>
          <a:p/>
        </p:txBody>
      </p:sp>
      <p:sp>
        <p:nvSpPr>
          <p:cNvPr id="529" name="Google Shape;529;p13"/>
          <p:cNvSpPr txBox="1"/>
          <p:nvPr>
            <p:ph idx="1" type="body"/>
          </p:nvPr>
        </p:nvSpPr>
        <p:spPr>
          <a:xfrm>
            <a:off x="415600" y="1865867"/>
            <a:ext cx="3744000" cy="3713100"/>
          </a:xfrm>
          <a:prstGeom prst="rect">
            <a:avLst/>
          </a:prstGeom>
          <a:noFill/>
          <a:ln>
            <a:noFill/>
          </a:ln>
        </p:spPr>
        <p:txBody>
          <a:bodyPr anchorCtr="0" anchor="t" bIns="121900" lIns="121900" spcFirstLastPara="1" rIns="121900" wrap="square" tIns="121900">
            <a:noAutofit/>
          </a:bodyPr>
          <a:lstStyle>
            <a:lvl1pPr indent="-330200" lvl="0" marL="457200" rtl="0" algn="l">
              <a:lnSpc>
                <a:spcPct val="100000"/>
              </a:lnSpc>
              <a:spcBef>
                <a:spcPts val="0"/>
              </a:spcBef>
              <a:spcAft>
                <a:spcPts val="0"/>
              </a:spcAft>
              <a:buSzPts val="1600"/>
              <a:buChar char="●"/>
              <a:defRPr sz="1600"/>
            </a:lvl1pPr>
            <a:lvl2pPr indent="-330200" lvl="1" marL="914400" rtl="0" algn="l">
              <a:lnSpc>
                <a:spcPct val="100000"/>
              </a:lnSpc>
              <a:spcBef>
                <a:spcPts val="2100"/>
              </a:spcBef>
              <a:spcAft>
                <a:spcPts val="0"/>
              </a:spcAft>
              <a:buSzPts val="1600"/>
              <a:buChar char="○"/>
              <a:defRPr sz="1600"/>
            </a:lvl2pPr>
            <a:lvl3pPr indent="-330200" lvl="2" marL="1371600" rtl="0" algn="l">
              <a:lnSpc>
                <a:spcPct val="100000"/>
              </a:lnSpc>
              <a:spcBef>
                <a:spcPts val="2100"/>
              </a:spcBef>
              <a:spcAft>
                <a:spcPts val="0"/>
              </a:spcAft>
              <a:buSzPts val="1600"/>
              <a:buChar char="■"/>
              <a:defRPr sz="1600"/>
            </a:lvl3pPr>
            <a:lvl4pPr indent="-330200" lvl="3" marL="1828800" rtl="0" algn="l">
              <a:lnSpc>
                <a:spcPct val="100000"/>
              </a:lnSpc>
              <a:spcBef>
                <a:spcPts val="2100"/>
              </a:spcBef>
              <a:spcAft>
                <a:spcPts val="0"/>
              </a:spcAft>
              <a:buSzPts val="1600"/>
              <a:buChar char="●"/>
              <a:defRPr sz="1600"/>
            </a:lvl4pPr>
            <a:lvl5pPr indent="-330200" lvl="4" marL="2286000" rtl="0" algn="l">
              <a:lnSpc>
                <a:spcPct val="100000"/>
              </a:lnSpc>
              <a:spcBef>
                <a:spcPts val="2100"/>
              </a:spcBef>
              <a:spcAft>
                <a:spcPts val="0"/>
              </a:spcAft>
              <a:buSzPts val="1600"/>
              <a:buChar char="○"/>
              <a:defRPr sz="1600"/>
            </a:lvl5pPr>
            <a:lvl6pPr indent="-330200" lvl="5" marL="2743200" rtl="0" algn="l">
              <a:lnSpc>
                <a:spcPct val="100000"/>
              </a:lnSpc>
              <a:spcBef>
                <a:spcPts val="2100"/>
              </a:spcBef>
              <a:spcAft>
                <a:spcPts val="0"/>
              </a:spcAft>
              <a:buSzPts val="1600"/>
              <a:buChar char="■"/>
              <a:defRPr sz="1600"/>
            </a:lvl6pPr>
            <a:lvl7pPr indent="-330200" lvl="6" marL="3200400" rtl="0" algn="l">
              <a:lnSpc>
                <a:spcPct val="100000"/>
              </a:lnSpc>
              <a:spcBef>
                <a:spcPts val="2100"/>
              </a:spcBef>
              <a:spcAft>
                <a:spcPts val="0"/>
              </a:spcAft>
              <a:buSzPts val="1600"/>
              <a:buChar char="●"/>
              <a:defRPr sz="1600"/>
            </a:lvl7pPr>
            <a:lvl8pPr indent="-330200" lvl="7" marL="3657600" rtl="0" algn="l">
              <a:lnSpc>
                <a:spcPct val="100000"/>
              </a:lnSpc>
              <a:spcBef>
                <a:spcPts val="2100"/>
              </a:spcBef>
              <a:spcAft>
                <a:spcPts val="0"/>
              </a:spcAft>
              <a:buSzPts val="1600"/>
              <a:buChar char="○"/>
              <a:defRPr sz="1600"/>
            </a:lvl8pPr>
            <a:lvl9pPr indent="-330200" lvl="8" marL="4114800" rtl="0" algn="l">
              <a:lnSpc>
                <a:spcPct val="100000"/>
              </a:lnSpc>
              <a:spcBef>
                <a:spcPts val="2100"/>
              </a:spcBef>
              <a:spcAft>
                <a:spcPts val="2100"/>
              </a:spcAft>
              <a:buSzPts val="1600"/>
              <a:buChar char="■"/>
              <a:defRPr sz="1600"/>
            </a:lvl9pPr>
          </a:lstStyle>
          <a:p/>
        </p:txBody>
      </p:sp>
      <p:sp>
        <p:nvSpPr>
          <p:cNvPr id="530" name="Google Shape;530;p1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900"/>
              <a:buFont typeface="Trebuchet MS"/>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531" name="Shape 531"/>
        <p:cNvGrpSpPr/>
        <p:nvPr/>
      </p:nvGrpSpPr>
      <p:grpSpPr>
        <a:xfrm>
          <a:off x="0" y="0"/>
          <a:ext cx="0" cy="0"/>
          <a:chOff x="0" y="0"/>
          <a:chExt cx="0" cy="0"/>
        </a:xfrm>
      </p:grpSpPr>
      <p:sp>
        <p:nvSpPr>
          <p:cNvPr id="532" name="Google Shape;532;p14"/>
          <p:cNvSpPr txBox="1"/>
          <p:nvPr>
            <p:ph type="title"/>
          </p:nvPr>
        </p:nvSpPr>
        <p:spPr>
          <a:xfrm>
            <a:off x="677335" y="609600"/>
            <a:ext cx="8596800" cy="13209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Clr>
                <a:schemeClr val="accent1"/>
              </a:buClr>
              <a:buSzPts val="3600"/>
              <a:buFont typeface="Trebuchet MS"/>
              <a:buNone/>
              <a:defRPr sz="3600"/>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33" name="Google Shape;533;p14"/>
          <p:cNvSpPr txBox="1"/>
          <p:nvPr>
            <p:ph idx="1" type="body"/>
          </p:nvPr>
        </p:nvSpPr>
        <p:spPr>
          <a:xfrm>
            <a:off x="677335" y="2160589"/>
            <a:ext cx="8596800" cy="3880800"/>
          </a:xfrm>
          <a:prstGeom prst="rect">
            <a:avLst/>
          </a:prstGeom>
          <a:noFill/>
          <a:ln>
            <a:noFill/>
          </a:ln>
        </p:spPr>
        <p:txBody>
          <a:bodyPr anchorCtr="0" anchor="t" bIns="60925" lIns="121900" spcFirstLastPara="1" rIns="121900" wrap="square" tIns="60925">
            <a:noAutofit/>
          </a:bodyPr>
          <a:lstStyle>
            <a:lvl1pPr indent="-349250" lvl="0" marL="457200" rtl="0" algn="l">
              <a:lnSpc>
                <a:spcPct val="100000"/>
              </a:lnSpc>
              <a:spcBef>
                <a:spcPts val="1000"/>
              </a:spcBef>
              <a:spcAft>
                <a:spcPts val="0"/>
              </a:spcAft>
              <a:buSzPts val="1900"/>
              <a:buChar char="►"/>
              <a:defRPr/>
            </a:lvl1pPr>
            <a:lvl2pPr indent="-349250" lvl="1" marL="914400" rtl="0" algn="l">
              <a:lnSpc>
                <a:spcPct val="100000"/>
              </a:lnSpc>
              <a:spcBef>
                <a:spcPts val="1000"/>
              </a:spcBef>
              <a:spcAft>
                <a:spcPts val="0"/>
              </a:spcAft>
              <a:buSzPts val="1900"/>
              <a:buChar char="►"/>
              <a:defRPr/>
            </a:lvl2pPr>
            <a:lvl3pPr indent="-349250" lvl="2" marL="1371600" rtl="0" algn="l">
              <a:lnSpc>
                <a:spcPct val="100000"/>
              </a:lnSpc>
              <a:spcBef>
                <a:spcPts val="1000"/>
              </a:spcBef>
              <a:spcAft>
                <a:spcPts val="0"/>
              </a:spcAft>
              <a:buSzPts val="1900"/>
              <a:buChar char="►"/>
              <a:defRPr/>
            </a:lvl3pPr>
            <a:lvl4pPr indent="-349250" lvl="3" marL="1828800" rtl="0" algn="l">
              <a:lnSpc>
                <a:spcPct val="100000"/>
              </a:lnSpc>
              <a:spcBef>
                <a:spcPts val="1000"/>
              </a:spcBef>
              <a:spcAft>
                <a:spcPts val="0"/>
              </a:spcAft>
              <a:buSzPts val="1900"/>
              <a:buChar char="►"/>
              <a:defRPr/>
            </a:lvl4pPr>
            <a:lvl5pPr indent="-349250" lvl="4" marL="2286000" rtl="0" algn="l">
              <a:lnSpc>
                <a:spcPct val="100000"/>
              </a:lnSpc>
              <a:spcBef>
                <a:spcPts val="1000"/>
              </a:spcBef>
              <a:spcAft>
                <a:spcPts val="0"/>
              </a:spcAft>
              <a:buSzPts val="1900"/>
              <a:buChar char="►"/>
              <a:defRPr/>
            </a:lvl5pPr>
            <a:lvl6pPr indent="-349250" lvl="5" marL="2743200" rtl="0" algn="l">
              <a:lnSpc>
                <a:spcPct val="100000"/>
              </a:lnSpc>
              <a:spcBef>
                <a:spcPts val="1000"/>
              </a:spcBef>
              <a:spcAft>
                <a:spcPts val="0"/>
              </a:spcAft>
              <a:buSzPts val="1900"/>
              <a:buChar char="►"/>
              <a:defRPr/>
            </a:lvl6pPr>
            <a:lvl7pPr indent="-349250" lvl="6" marL="3200400" rtl="0" algn="l">
              <a:lnSpc>
                <a:spcPct val="100000"/>
              </a:lnSpc>
              <a:spcBef>
                <a:spcPts val="1000"/>
              </a:spcBef>
              <a:spcAft>
                <a:spcPts val="0"/>
              </a:spcAft>
              <a:buSzPts val="1900"/>
              <a:buChar char="►"/>
              <a:defRPr/>
            </a:lvl7pPr>
            <a:lvl8pPr indent="-349250" lvl="7" marL="3657600" rtl="0" algn="l">
              <a:lnSpc>
                <a:spcPct val="100000"/>
              </a:lnSpc>
              <a:spcBef>
                <a:spcPts val="1000"/>
              </a:spcBef>
              <a:spcAft>
                <a:spcPts val="0"/>
              </a:spcAft>
              <a:buSzPts val="1900"/>
              <a:buChar char="►"/>
              <a:defRPr/>
            </a:lvl8pPr>
            <a:lvl9pPr indent="-349250" lvl="8" marL="4114800" rtl="0" algn="l">
              <a:lnSpc>
                <a:spcPct val="100000"/>
              </a:lnSpc>
              <a:spcBef>
                <a:spcPts val="1000"/>
              </a:spcBef>
              <a:spcAft>
                <a:spcPts val="0"/>
              </a:spcAft>
              <a:buSzPts val="1900"/>
              <a:buChar char="►"/>
              <a:defRPr/>
            </a:lvl9pPr>
          </a:lstStyle>
          <a:p/>
        </p:txBody>
      </p:sp>
      <p:sp>
        <p:nvSpPr>
          <p:cNvPr id="534" name="Google Shape;534;p14"/>
          <p:cNvSpPr txBox="1"/>
          <p:nvPr>
            <p:ph idx="10" type="dt"/>
          </p:nvPr>
        </p:nvSpPr>
        <p:spPr>
          <a:xfrm>
            <a:off x="7205133" y="6041363"/>
            <a:ext cx="912000" cy="365100"/>
          </a:xfrm>
          <a:prstGeom prst="rect">
            <a:avLst/>
          </a:prstGeom>
          <a:noFill/>
          <a:ln>
            <a:noFill/>
          </a:ln>
        </p:spPr>
        <p:txBody>
          <a:bodyPr anchorCtr="0" anchor="ctr" bIns="60925" lIns="121900" spcFirstLastPara="1" rIns="121900" wrap="square" tIns="60925">
            <a:noAutofit/>
          </a:bodyPr>
          <a:lstStyle>
            <a:lvl1pPr lvl="0" rtl="0" algn="r">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35" name="Google Shape;535;p14"/>
          <p:cNvSpPr txBox="1"/>
          <p:nvPr>
            <p:ph idx="11" type="ftr"/>
          </p:nvPr>
        </p:nvSpPr>
        <p:spPr>
          <a:xfrm>
            <a:off x="677335" y="6041363"/>
            <a:ext cx="6297600" cy="3651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36" name="Google Shape;536;p14"/>
          <p:cNvSpPr txBox="1"/>
          <p:nvPr>
            <p:ph idx="12" type="sldNum"/>
          </p:nvPr>
        </p:nvSpPr>
        <p:spPr>
          <a:xfrm>
            <a:off x="8590664" y="6041363"/>
            <a:ext cx="6831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37" name="Shape 537"/>
        <p:cNvGrpSpPr/>
        <p:nvPr/>
      </p:nvGrpSpPr>
      <p:grpSpPr>
        <a:xfrm>
          <a:off x="0" y="0"/>
          <a:ext cx="0" cy="0"/>
          <a:chOff x="0" y="0"/>
          <a:chExt cx="0" cy="0"/>
        </a:xfrm>
      </p:grpSpPr>
      <p:sp>
        <p:nvSpPr>
          <p:cNvPr id="538" name="Google Shape;538;p15"/>
          <p:cNvSpPr txBox="1"/>
          <p:nvPr>
            <p:ph type="title"/>
          </p:nvPr>
        </p:nvSpPr>
        <p:spPr>
          <a:xfrm>
            <a:off x="677335" y="2700868"/>
            <a:ext cx="8596800" cy="1826400"/>
          </a:xfrm>
          <a:prstGeom prst="rect">
            <a:avLst/>
          </a:prstGeom>
          <a:noFill/>
          <a:ln>
            <a:noFill/>
          </a:ln>
        </p:spPr>
        <p:txBody>
          <a:bodyPr anchorCtr="0" anchor="b" bIns="60925" lIns="121900" spcFirstLastPara="1" rIns="121900" wrap="square" tIns="60925">
            <a:noAutofit/>
          </a:bodyPr>
          <a:lstStyle>
            <a:lvl1pPr lvl="0" rtl="0" algn="l">
              <a:lnSpc>
                <a:spcPct val="100000"/>
              </a:lnSpc>
              <a:spcBef>
                <a:spcPts val="0"/>
              </a:spcBef>
              <a:spcAft>
                <a:spcPts val="0"/>
              </a:spcAft>
              <a:buClr>
                <a:schemeClr val="accent1"/>
              </a:buClr>
              <a:buSzPts val="4000"/>
              <a:buFont typeface="Trebuchet MS"/>
              <a:buNone/>
              <a:defRPr b="0" sz="4000" cap="none"/>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39" name="Google Shape;539;p15"/>
          <p:cNvSpPr txBox="1"/>
          <p:nvPr>
            <p:ph idx="1" type="body"/>
          </p:nvPr>
        </p:nvSpPr>
        <p:spPr>
          <a:xfrm>
            <a:off x="677335" y="4527448"/>
            <a:ext cx="8596800" cy="860400"/>
          </a:xfrm>
          <a:prstGeom prst="rect">
            <a:avLst/>
          </a:prstGeom>
          <a:noFill/>
          <a:ln>
            <a:noFill/>
          </a:ln>
        </p:spPr>
        <p:txBody>
          <a:bodyPr anchorCtr="0" anchor="t" bIns="60925" lIns="121900" spcFirstLastPara="1" rIns="121900" wrap="square" tIns="60925">
            <a:noAutofit/>
          </a:bodyPr>
          <a:lstStyle>
            <a:lvl1pPr indent="-228600" lvl="0" marL="457200" rtl="0" algn="l">
              <a:lnSpc>
                <a:spcPct val="100000"/>
              </a:lnSpc>
              <a:spcBef>
                <a:spcPts val="1000"/>
              </a:spcBef>
              <a:spcAft>
                <a:spcPts val="0"/>
              </a:spcAft>
              <a:buSzPts val="1600"/>
              <a:buNone/>
              <a:defRPr sz="2000">
                <a:solidFill>
                  <a:srgbClr val="7F7F7F"/>
                </a:solidFill>
              </a:defRPr>
            </a:lvl1pPr>
            <a:lvl2pPr indent="-228600" lvl="1" marL="914400" rtl="0" algn="l">
              <a:lnSpc>
                <a:spcPct val="100000"/>
              </a:lnSpc>
              <a:spcBef>
                <a:spcPts val="1000"/>
              </a:spcBef>
              <a:spcAft>
                <a:spcPts val="0"/>
              </a:spcAft>
              <a:buSzPts val="1400"/>
              <a:buNone/>
              <a:defRPr sz="1800">
                <a:solidFill>
                  <a:srgbClr val="888888"/>
                </a:solidFill>
              </a:defRPr>
            </a:lvl2pPr>
            <a:lvl3pPr indent="-228600" lvl="2" marL="1371600" rtl="0" algn="l">
              <a:lnSpc>
                <a:spcPct val="100000"/>
              </a:lnSpc>
              <a:spcBef>
                <a:spcPts val="1000"/>
              </a:spcBef>
              <a:spcAft>
                <a:spcPts val="0"/>
              </a:spcAft>
              <a:buSzPts val="1300"/>
              <a:buNone/>
              <a:defRPr sz="1600">
                <a:solidFill>
                  <a:srgbClr val="888888"/>
                </a:solidFill>
              </a:defRPr>
            </a:lvl3pPr>
            <a:lvl4pPr indent="-228600" lvl="3" marL="1828800" rtl="0" algn="l">
              <a:lnSpc>
                <a:spcPct val="100000"/>
              </a:lnSpc>
              <a:spcBef>
                <a:spcPts val="1000"/>
              </a:spcBef>
              <a:spcAft>
                <a:spcPts val="0"/>
              </a:spcAft>
              <a:buSzPts val="1100"/>
              <a:buNone/>
              <a:defRPr sz="1400">
                <a:solidFill>
                  <a:srgbClr val="888888"/>
                </a:solidFill>
              </a:defRPr>
            </a:lvl4pPr>
            <a:lvl5pPr indent="-228600" lvl="4" marL="2286000" rtl="0" algn="l">
              <a:lnSpc>
                <a:spcPct val="100000"/>
              </a:lnSpc>
              <a:spcBef>
                <a:spcPts val="1000"/>
              </a:spcBef>
              <a:spcAft>
                <a:spcPts val="0"/>
              </a:spcAft>
              <a:buSzPts val="1100"/>
              <a:buNone/>
              <a:defRPr sz="1400">
                <a:solidFill>
                  <a:srgbClr val="888888"/>
                </a:solidFill>
              </a:defRPr>
            </a:lvl5pPr>
            <a:lvl6pPr indent="-228600" lvl="5" marL="2743200" rtl="0" algn="l">
              <a:lnSpc>
                <a:spcPct val="100000"/>
              </a:lnSpc>
              <a:spcBef>
                <a:spcPts val="1000"/>
              </a:spcBef>
              <a:spcAft>
                <a:spcPts val="0"/>
              </a:spcAft>
              <a:buSzPts val="1100"/>
              <a:buNone/>
              <a:defRPr sz="1400">
                <a:solidFill>
                  <a:srgbClr val="888888"/>
                </a:solidFill>
              </a:defRPr>
            </a:lvl6pPr>
            <a:lvl7pPr indent="-228600" lvl="6" marL="3200400" rtl="0" algn="l">
              <a:lnSpc>
                <a:spcPct val="100000"/>
              </a:lnSpc>
              <a:spcBef>
                <a:spcPts val="1000"/>
              </a:spcBef>
              <a:spcAft>
                <a:spcPts val="0"/>
              </a:spcAft>
              <a:buSzPts val="1100"/>
              <a:buNone/>
              <a:defRPr sz="1400">
                <a:solidFill>
                  <a:srgbClr val="888888"/>
                </a:solidFill>
              </a:defRPr>
            </a:lvl7pPr>
            <a:lvl8pPr indent="-228600" lvl="7" marL="3657600" rtl="0" algn="l">
              <a:lnSpc>
                <a:spcPct val="100000"/>
              </a:lnSpc>
              <a:spcBef>
                <a:spcPts val="1000"/>
              </a:spcBef>
              <a:spcAft>
                <a:spcPts val="0"/>
              </a:spcAft>
              <a:buSzPts val="1100"/>
              <a:buNone/>
              <a:defRPr sz="1400">
                <a:solidFill>
                  <a:srgbClr val="888888"/>
                </a:solidFill>
              </a:defRPr>
            </a:lvl8pPr>
            <a:lvl9pPr indent="-228600" lvl="8" marL="4114800" rtl="0" algn="l">
              <a:lnSpc>
                <a:spcPct val="100000"/>
              </a:lnSpc>
              <a:spcBef>
                <a:spcPts val="1000"/>
              </a:spcBef>
              <a:spcAft>
                <a:spcPts val="0"/>
              </a:spcAft>
              <a:buSzPts val="1100"/>
              <a:buNone/>
              <a:defRPr sz="1400">
                <a:solidFill>
                  <a:srgbClr val="888888"/>
                </a:solidFill>
              </a:defRPr>
            </a:lvl9pPr>
          </a:lstStyle>
          <a:p/>
        </p:txBody>
      </p:sp>
      <p:sp>
        <p:nvSpPr>
          <p:cNvPr id="540" name="Google Shape;540;p15"/>
          <p:cNvSpPr txBox="1"/>
          <p:nvPr>
            <p:ph idx="10" type="dt"/>
          </p:nvPr>
        </p:nvSpPr>
        <p:spPr>
          <a:xfrm>
            <a:off x="7205133" y="6041363"/>
            <a:ext cx="912000" cy="365100"/>
          </a:xfrm>
          <a:prstGeom prst="rect">
            <a:avLst/>
          </a:prstGeom>
          <a:noFill/>
          <a:ln>
            <a:noFill/>
          </a:ln>
        </p:spPr>
        <p:txBody>
          <a:bodyPr anchorCtr="0" anchor="ctr" bIns="60925" lIns="121900" spcFirstLastPara="1" rIns="121900" wrap="square" tIns="60925">
            <a:noAutofit/>
          </a:bodyPr>
          <a:lstStyle>
            <a:lvl1pPr lvl="0" rtl="0" algn="r">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41" name="Google Shape;541;p15"/>
          <p:cNvSpPr txBox="1"/>
          <p:nvPr>
            <p:ph idx="11" type="ftr"/>
          </p:nvPr>
        </p:nvSpPr>
        <p:spPr>
          <a:xfrm>
            <a:off x="677335" y="6041363"/>
            <a:ext cx="6297600" cy="3651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42" name="Google Shape;542;p15"/>
          <p:cNvSpPr txBox="1"/>
          <p:nvPr>
            <p:ph idx="12" type="sldNum"/>
          </p:nvPr>
        </p:nvSpPr>
        <p:spPr>
          <a:xfrm>
            <a:off x="8590664" y="6041363"/>
            <a:ext cx="6831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43" name="Shape 543"/>
        <p:cNvGrpSpPr/>
        <p:nvPr/>
      </p:nvGrpSpPr>
      <p:grpSpPr>
        <a:xfrm>
          <a:off x="0" y="0"/>
          <a:ext cx="0" cy="0"/>
          <a:chOff x="0" y="0"/>
          <a:chExt cx="0" cy="0"/>
        </a:xfrm>
      </p:grpSpPr>
      <p:sp>
        <p:nvSpPr>
          <p:cNvPr id="544" name="Google Shape;544;p16"/>
          <p:cNvSpPr txBox="1"/>
          <p:nvPr>
            <p:ph type="title"/>
          </p:nvPr>
        </p:nvSpPr>
        <p:spPr>
          <a:xfrm>
            <a:off x="677335" y="609600"/>
            <a:ext cx="8596800" cy="1320900"/>
          </a:xfrm>
          <a:prstGeom prst="rect">
            <a:avLst/>
          </a:prstGeom>
          <a:noFill/>
          <a:ln>
            <a:noFill/>
          </a:ln>
        </p:spPr>
        <p:txBody>
          <a:bodyPr anchorCtr="0" anchor="t" bIns="60925" lIns="121900" spcFirstLastPara="1" rIns="121900" wrap="square" tIns="60925">
            <a:noAutofit/>
          </a:bodyPr>
          <a:lstStyle>
            <a:lvl1pPr lvl="0" rtl="0" algn="l">
              <a:lnSpc>
                <a:spcPct val="100000"/>
              </a:lnSpc>
              <a:spcBef>
                <a:spcPts val="0"/>
              </a:spcBef>
              <a:spcAft>
                <a:spcPts val="0"/>
              </a:spcAft>
              <a:buClr>
                <a:schemeClr val="accent1"/>
              </a:buClr>
              <a:buSzPts val="24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545" name="Google Shape;545;p16"/>
          <p:cNvSpPr txBox="1"/>
          <p:nvPr>
            <p:ph idx="1" type="body"/>
          </p:nvPr>
        </p:nvSpPr>
        <p:spPr>
          <a:xfrm>
            <a:off x="677335" y="2160589"/>
            <a:ext cx="4184100" cy="3880800"/>
          </a:xfrm>
          <a:prstGeom prst="rect">
            <a:avLst/>
          </a:prstGeom>
          <a:noFill/>
          <a:ln>
            <a:noFill/>
          </a:ln>
        </p:spPr>
        <p:txBody>
          <a:bodyPr anchorCtr="0" anchor="t" bIns="60925" lIns="121900" spcFirstLastPara="1" rIns="121900" wrap="square" tIns="60925">
            <a:noAutofit/>
          </a:bodyPr>
          <a:lstStyle>
            <a:lvl1pPr indent="-349250" lvl="0" marL="457200" rtl="0" algn="l">
              <a:lnSpc>
                <a:spcPct val="100000"/>
              </a:lnSpc>
              <a:spcBef>
                <a:spcPts val="1000"/>
              </a:spcBef>
              <a:spcAft>
                <a:spcPts val="0"/>
              </a:spcAft>
              <a:buSzPts val="1900"/>
              <a:buChar char="►"/>
              <a:defRPr/>
            </a:lvl1pPr>
            <a:lvl2pPr indent="-349250" lvl="1" marL="914400" rtl="0" algn="l">
              <a:lnSpc>
                <a:spcPct val="100000"/>
              </a:lnSpc>
              <a:spcBef>
                <a:spcPts val="1000"/>
              </a:spcBef>
              <a:spcAft>
                <a:spcPts val="0"/>
              </a:spcAft>
              <a:buSzPts val="1900"/>
              <a:buChar char="►"/>
              <a:defRPr/>
            </a:lvl2pPr>
            <a:lvl3pPr indent="-349250" lvl="2" marL="1371600" rtl="0" algn="l">
              <a:lnSpc>
                <a:spcPct val="100000"/>
              </a:lnSpc>
              <a:spcBef>
                <a:spcPts val="1000"/>
              </a:spcBef>
              <a:spcAft>
                <a:spcPts val="0"/>
              </a:spcAft>
              <a:buSzPts val="1900"/>
              <a:buChar char="►"/>
              <a:defRPr/>
            </a:lvl3pPr>
            <a:lvl4pPr indent="-349250" lvl="3" marL="1828800" rtl="0" algn="l">
              <a:lnSpc>
                <a:spcPct val="100000"/>
              </a:lnSpc>
              <a:spcBef>
                <a:spcPts val="1000"/>
              </a:spcBef>
              <a:spcAft>
                <a:spcPts val="0"/>
              </a:spcAft>
              <a:buSzPts val="1900"/>
              <a:buChar char="►"/>
              <a:defRPr/>
            </a:lvl4pPr>
            <a:lvl5pPr indent="-349250" lvl="4" marL="2286000" rtl="0" algn="l">
              <a:lnSpc>
                <a:spcPct val="100000"/>
              </a:lnSpc>
              <a:spcBef>
                <a:spcPts val="1000"/>
              </a:spcBef>
              <a:spcAft>
                <a:spcPts val="0"/>
              </a:spcAft>
              <a:buSzPts val="1900"/>
              <a:buChar char="►"/>
              <a:defRPr/>
            </a:lvl5pPr>
            <a:lvl6pPr indent="-349250" lvl="5" marL="2743200" rtl="0" algn="l">
              <a:lnSpc>
                <a:spcPct val="100000"/>
              </a:lnSpc>
              <a:spcBef>
                <a:spcPts val="1000"/>
              </a:spcBef>
              <a:spcAft>
                <a:spcPts val="0"/>
              </a:spcAft>
              <a:buSzPts val="1900"/>
              <a:buChar char="►"/>
              <a:defRPr/>
            </a:lvl6pPr>
            <a:lvl7pPr indent="-349250" lvl="6" marL="3200400" rtl="0" algn="l">
              <a:lnSpc>
                <a:spcPct val="100000"/>
              </a:lnSpc>
              <a:spcBef>
                <a:spcPts val="1000"/>
              </a:spcBef>
              <a:spcAft>
                <a:spcPts val="0"/>
              </a:spcAft>
              <a:buSzPts val="1900"/>
              <a:buChar char="►"/>
              <a:defRPr/>
            </a:lvl7pPr>
            <a:lvl8pPr indent="-349250" lvl="7" marL="3657600" rtl="0" algn="l">
              <a:lnSpc>
                <a:spcPct val="100000"/>
              </a:lnSpc>
              <a:spcBef>
                <a:spcPts val="1000"/>
              </a:spcBef>
              <a:spcAft>
                <a:spcPts val="0"/>
              </a:spcAft>
              <a:buSzPts val="1900"/>
              <a:buChar char="►"/>
              <a:defRPr/>
            </a:lvl8pPr>
            <a:lvl9pPr indent="-349250" lvl="8" marL="4114800" rtl="0" algn="l">
              <a:lnSpc>
                <a:spcPct val="100000"/>
              </a:lnSpc>
              <a:spcBef>
                <a:spcPts val="1000"/>
              </a:spcBef>
              <a:spcAft>
                <a:spcPts val="0"/>
              </a:spcAft>
              <a:buSzPts val="1900"/>
              <a:buChar char="►"/>
              <a:defRPr/>
            </a:lvl9pPr>
          </a:lstStyle>
          <a:p/>
        </p:txBody>
      </p:sp>
      <p:sp>
        <p:nvSpPr>
          <p:cNvPr id="546" name="Google Shape;546;p16"/>
          <p:cNvSpPr txBox="1"/>
          <p:nvPr>
            <p:ph idx="2" type="body"/>
          </p:nvPr>
        </p:nvSpPr>
        <p:spPr>
          <a:xfrm>
            <a:off x="5089969" y="2160589"/>
            <a:ext cx="4184100" cy="3880800"/>
          </a:xfrm>
          <a:prstGeom prst="rect">
            <a:avLst/>
          </a:prstGeom>
          <a:noFill/>
          <a:ln>
            <a:noFill/>
          </a:ln>
        </p:spPr>
        <p:txBody>
          <a:bodyPr anchorCtr="0" anchor="t" bIns="60925" lIns="121900" spcFirstLastPara="1" rIns="121900" wrap="square" tIns="60925">
            <a:noAutofit/>
          </a:bodyPr>
          <a:lstStyle>
            <a:lvl1pPr indent="-349250" lvl="0" marL="457200" rtl="0" algn="l">
              <a:lnSpc>
                <a:spcPct val="100000"/>
              </a:lnSpc>
              <a:spcBef>
                <a:spcPts val="1000"/>
              </a:spcBef>
              <a:spcAft>
                <a:spcPts val="0"/>
              </a:spcAft>
              <a:buSzPts val="1900"/>
              <a:buChar char="►"/>
              <a:defRPr/>
            </a:lvl1pPr>
            <a:lvl2pPr indent="-349250" lvl="1" marL="914400" rtl="0" algn="l">
              <a:lnSpc>
                <a:spcPct val="100000"/>
              </a:lnSpc>
              <a:spcBef>
                <a:spcPts val="1000"/>
              </a:spcBef>
              <a:spcAft>
                <a:spcPts val="0"/>
              </a:spcAft>
              <a:buSzPts val="1900"/>
              <a:buChar char="►"/>
              <a:defRPr/>
            </a:lvl2pPr>
            <a:lvl3pPr indent="-349250" lvl="2" marL="1371600" rtl="0" algn="l">
              <a:lnSpc>
                <a:spcPct val="100000"/>
              </a:lnSpc>
              <a:spcBef>
                <a:spcPts val="1000"/>
              </a:spcBef>
              <a:spcAft>
                <a:spcPts val="0"/>
              </a:spcAft>
              <a:buSzPts val="1900"/>
              <a:buChar char="►"/>
              <a:defRPr/>
            </a:lvl3pPr>
            <a:lvl4pPr indent="-349250" lvl="3" marL="1828800" rtl="0" algn="l">
              <a:lnSpc>
                <a:spcPct val="100000"/>
              </a:lnSpc>
              <a:spcBef>
                <a:spcPts val="1000"/>
              </a:spcBef>
              <a:spcAft>
                <a:spcPts val="0"/>
              </a:spcAft>
              <a:buSzPts val="1900"/>
              <a:buChar char="►"/>
              <a:defRPr/>
            </a:lvl4pPr>
            <a:lvl5pPr indent="-349250" lvl="4" marL="2286000" rtl="0" algn="l">
              <a:lnSpc>
                <a:spcPct val="100000"/>
              </a:lnSpc>
              <a:spcBef>
                <a:spcPts val="1000"/>
              </a:spcBef>
              <a:spcAft>
                <a:spcPts val="0"/>
              </a:spcAft>
              <a:buSzPts val="1900"/>
              <a:buChar char="►"/>
              <a:defRPr/>
            </a:lvl5pPr>
            <a:lvl6pPr indent="-349250" lvl="5" marL="2743200" rtl="0" algn="l">
              <a:lnSpc>
                <a:spcPct val="100000"/>
              </a:lnSpc>
              <a:spcBef>
                <a:spcPts val="1000"/>
              </a:spcBef>
              <a:spcAft>
                <a:spcPts val="0"/>
              </a:spcAft>
              <a:buSzPts val="1900"/>
              <a:buChar char="►"/>
              <a:defRPr/>
            </a:lvl6pPr>
            <a:lvl7pPr indent="-349250" lvl="6" marL="3200400" rtl="0" algn="l">
              <a:lnSpc>
                <a:spcPct val="100000"/>
              </a:lnSpc>
              <a:spcBef>
                <a:spcPts val="1000"/>
              </a:spcBef>
              <a:spcAft>
                <a:spcPts val="0"/>
              </a:spcAft>
              <a:buSzPts val="1900"/>
              <a:buChar char="►"/>
              <a:defRPr/>
            </a:lvl7pPr>
            <a:lvl8pPr indent="-349250" lvl="7" marL="3657600" rtl="0" algn="l">
              <a:lnSpc>
                <a:spcPct val="100000"/>
              </a:lnSpc>
              <a:spcBef>
                <a:spcPts val="1000"/>
              </a:spcBef>
              <a:spcAft>
                <a:spcPts val="0"/>
              </a:spcAft>
              <a:buSzPts val="1900"/>
              <a:buChar char="►"/>
              <a:defRPr/>
            </a:lvl8pPr>
            <a:lvl9pPr indent="-349250" lvl="8" marL="4114800" rtl="0" algn="l">
              <a:lnSpc>
                <a:spcPct val="100000"/>
              </a:lnSpc>
              <a:spcBef>
                <a:spcPts val="1000"/>
              </a:spcBef>
              <a:spcAft>
                <a:spcPts val="0"/>
              </a:spcAft>
              <a:buSzPts val="1900"/>
              <a:buChar char="►"/>
              <a:defRPr/>
            </a:lvl9pPr>
          </a:lstStyle>
          <a:p/>
        </p:txBody>
      </p:sp>
      <p:sp>
        <p:nvSpPr>
          <p:cNvPr id="547" name="Google Shape;547;p16"/>
          <p:cNvSpPr txBox="1"/>
          <p:nvPr>
            <p:ph idx="10" type="dt"/>
          </p:nvPr>
        </p:nvSpPr>
        <p:spPr>
          <a:xfrm>
            <a:off x="7205133" y="6041363"/>
            <a:ext cx="912000" cy="365100"/>
          </a:xfrm>
          <a:prstGeom prst="rect">
            <a:avLst/>
          </a:prstGeom>
          <a:noFill/>
          <a:ln>
            <a:noFill/>
          </a:ln>
        </p:spPr>
        <p:txBody>
          <a:bodyPr anchorCtr="0" anchor="ctr" bIns="60925" lIns="121900" spcFirstLastPara="1" rIns="121900" wrap="square" tIns="60925">
            <a:noAutofit/>
          </a:bodyPr>
          <a:lstStyle>
            <a:lvl1pPr lvl="0" rtl="0" algn="r">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48" name="Google Shape;548;p16"/>
          <p:cNvSpPr txBox="1"/>
          <p:nvPr>
            <p:ph idx="11" type="ftr"/>
          </p:nvPr>
        </p:nvSpPr>
        <p:spPr>
          <a:xfrm>
            <a:off x="677335" y="6041363"/>
            <a:ext cx="6297600" cy="365100"/>
          </a:xfrm>
          <a:prstGeom prst="rect">
            <a:avLst/>
          </a:prstGeom>
          <a:noFill/>
          <a:ln>
            <a:noFill/>
          </a:ln>
        </p:spPr>
        <p:txBody>
          <a:bodyPr anchorCtr="0" anchor="ctr" bIns="60925" lIns="121900" spcFirstLastPara="1" rIns="121900" wrap="square" tIns="60925">
            <a:noAutofit/>
          </a:bodyPr>
          <a:lstStyle>
            <a:lvl1pPr lvl="0" rtl="0" algn="l">
              <a:lnSpc>
                <a:spcPct val="100000"/>
              </a:lnSpc>
              <a:spcBef>
                <a:spcPts val="0"/>
              </a:spcBef>
              <a:spcAft>
                <a:spcPts val="0"/>
              </a:spcAft>
              <a:buSzPts val="1900"/>
              <a:buNone/>
              <a:defRPr sz="1900"/>
            </a:lvl1pPr>
            <a:lvl2pPr lvl="1" rtl="0" algn="l">
              <a:lnSpc>
                <a:spcPct val="100000"/>
              </a:lnSpc>
              <a:spcBef>
                <a:spcPts val="0"/>
              </a:spcBef>
              <a:spcAft>
                <a:spcPts val="0"/>
              </a:spcAft>
              <a:buSzPts val="1900"/>
              <a:buNone/>
              <a:defRPr sz="1900"/>
            </a:lvl2pPr>
            <a:lvl3pPr lvl="2" rtl="0" algn="l">
              <a:lnSpc>
                <a:spcPct val="100000"/>
              </a:lnSpc>
              <a:spcBef>
                <a:spcPts val="0"/>
              </a:spcBef>
              <a:spcAft>
                <a:spcPts val="0"/>
              </a:spcAft>
              <a:buSzPts val="1900"/>
              <a:buNone/>
              <a:defRPr sz="1900"/>
            </a:lvl3pPr>
            <a:lvl4pPr lvl="3" rtl="0" algn="l">
              <a:lnSpc>
                <a:spcPct val="100000"/>
              </a:lnSpc>
              <a:spcBef>
                <a:spcPts val="0"/>
              </a:spcBef>
              <a:spcAft>
                <a:spcPts val="0"/>
              </a:spcAft>
              <a:buSzPts val="1900"/>
              <a:buNone/>
              <a:defRPr sz="1900"/>
            </a:lvl4pPr>
            <a:lvl5pPr lvl="4" rtl="0" algn="l">
              <a:lnSpc>
                <a:spcPct val="100000"/>
              </a:lnSpc>
              <a:spcBef>
                <a:spcPts val="0"/>
              </a:spcBef>
              <a:spcAft>
                <a:spcPts val="0"/>
              </a:spcAft>
              <a:buSzPts val="1900"/>
              <a:buNone/>
              <a:defRPr sz="1900"/>
            </a:lvl5pPr>
            <a:lvl6pPr lvl="5" rtl="0" algn="l">
              <a:lnSpc>
                <a:spcPct val="100000"/>
              </a:lnSpc>
              <a:spcBef>
                <a:spcPts val="0"/>
              </a:spcBef>
              <a:spcAft>
                <a:spcPts val="0"/>
              </a:spcAft>
              <a:buSzPts val="1900"/>
              <a:buNone/>
              <a:defRPr sz="1900"/>
            </a:lvl6pPr>
            <a:lvl7pPr lvl="6" rtl="0" algn="l">
              <a:lnSpc>
                <a:spcPct val="100000"/>
              </a:lnSpc>
              <a:spcBef>
                <a:spcPts val="0"/>
              </a:spcBef>
              <a:spcAft>
                <a:spcPts val="0"/>
              </a:spcAft>
              <a:buSzPts val="1900"/>
              <a:buNone/>
              <a:defRPr sz="1900"/>
            </a:lvl7pPr>
            <a:lvl8pPr lvl="7" rtl="0" algn="l">
              <a:lnSpc>
                <a:spcPct val="100000"/>
              </a:lnSpc>
              <a:spcBef>
                <a:spcPts val="0"/>
              </a:spcBef>
              <a:spcAft>
                <a:spcPts val="0"/>
              </a:spcAft>
              <a:buSzPts val="1900"/>
              <a:buNone/>
              <a:defRPr sz="1900"/>
            </a:lvl8pPr>
            <a:lvl9pPr lvl="8" rtl="0" algn="l">
              <a:lnSpc>
                <a:spcPct val="100000"/>
              </a:lnSpc>
              <a:spcBef>
                <a:spcPts val="0"/>
              </a:spcBef>
              <a:spcAft>
                <a:spcPts val="0"/>
              </a:spcAft>
              <a:buSzPts val="1900"/>
              <a:buNone/>
              <a:defRPr sz="1900"/>
            </a:lvl9pPr>
          </a:lstStyle>
          <a:p/>
        </p:txBody>
      </p:sp>
      <p:sp>
        <p:nvSpPr>
          <p:cNvPr id="549" name="Google Shape;549;p16"/>
          <p:cNvSpPr txBox="1"/>
          <p:nvPr>
            <p:ph idx="12" type="sldNum"/>
          </p:nvPr>
        </p:nvSpPr>
        <p:spPr>
          <a:xfrm>
            <a:off x="8590664" y="6041363"/>
            <a:ext cx="6831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1pPr>
            <a:lvl2pPr indent="0" lvl="1"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2pPr>
            <a:lvl3pPr indent="0" lvl="2"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3pPr>
            <a:lvl4pPr indent="0" lvl="3"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4pPr>
            <a:lvl5pPr indent="0" lvl="4"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5pPr>
            <a:lvl6pPr indent="0" lvl="5"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6pPr>
            <a:lvl7pPr indent="0" lvl="6"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7pPr>
            <a:lvl8pPr indent="0" lvl="7"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8pPr>
            <a:lvl9pPr indent="0" lvl="8" marL="0" marR="0" rtl="0" algn="r">
              <a:lnSpc>
                <a:spcPct val="100000"/>
              </a:lnSpc>
              <a:spcBef>
                <a:spcPts val="0"/>
              </a:spcBef>
              <a:spcAft>
                <a:spcPts val="0"/>
              </a:spcAft>
              <a:buClr>
                <a:schemeClr val="accent1"/>
              </a:buClr>
              <a:buSzPts val="800"/>
              <a:buFont typeface="Trebuchet MS"/>
              <a:buNone/>
              <a:defRPr b="0" i="0" sz="9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1">
  <p:cSld name="TITLE_3">
    <p:spTree>
      <p:nvGrpSpPr>
        <p:cNvPr id="550" name="Shape 550"/>
        <p:cNvGrpSpPr/>
        <p:nvPr/>
      </p:nvGrpSpPr>
      <p:grpSpPr>
        <a:xfrm>
          <a:off x="0" y="0"/>
          <a:ext cx="0" cy="0"/>
          <a:chOff x="0" y="0"/>
          <a:chExt cx="0" cy="0"/>
        </a:xfrm>
      </p:grpSpPr>
      <p:sp>
        <p:nvSpPr>
          <p:cNvPr id="551" name="Google Shape;551;p17"/>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Font typeface="Viga"/>
              <a:buNone/>
              <a:defRPr sz="6900">
                <a:latin typeface="Viga"/>
                <a:ea typeface="Viga"/>
                <a:cs typeface="Viga"/>
                <a:sym typeface="Viga"/>
              </a:defRPr>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552" name="Google Shape;552;p17"/>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800"/>
              </a:spcBef>
              <a:spcAft>
                <a:spcPts val="0"/>
              </a:spcAft>
              <a:buSzPts val="3700"/>
              <a:buFont typeface="Ubuntu"/>
              <a:buNone/>
              <a:defRPr sz="3700">
                <a:latin typeface="Ubuntu"/>
                <a:ea typeface="Ubuntu"/>
                <a:cs typeface="Ubuntu"/>
                <a:sym typeface="Ubuntu"/>
              </a:defRPr>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553" name="Google Shape;553;p17"/>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1_2">
    <p:spTree>
      <p:nvGrpSpPr>
        <p:cNvPr id="554" name="Shape 554"/>
        <p:cNvGrpSpPr/>
        <p:nvPr/>
      </p:nvGrpSpPr>
      <p:grpSpPr>
        <a:xfrm>
          <a:off x="0" y="0"/>
          <a:ext cx="0" cy="0"/>
          <a:chOff x="0" y="0"/>
          <a:chExt cx="0" cy="0"/>
        </a:xfrm>
      </p:grpSpPr>
      <p:sp>
        <p:nvSpPr>
          <p:cNvPr id="555" name="Google Shape;555;p18"/>
          <p:cNvSpPr txBox="1"/>
          <p:nvPr>
            <p:ph type="ctrTitle"/>
          </p:nvPr>
        </p:nvSpPr>
        <p:spPr>
          <a:xfrm>
            <a:off x="3073467" y="1548067"/>
            <a:ext cx="8204100" cy="1546500"/>
          </a:xfrm>
          <a:prstGeom prst="rect">
            <a:avLst/>
          </a:prstGeom>
        </p:spPr>
        <p:txBody>
          <a:bodyPr anchorCtr="0" anchor="ctr" bIns="121900" lIns="121900" spcFirstLastPara="1" rIns="121900" wrap="square" tIns="121900">
            <a:noAutofit/>
          </a:bodyPr>
          <a:lstStyle>
            <a:lvl1pPr lvl="0" rtl="0" algn="r">
              <a:spcBef>
                <a:spcPts val="0"/>
              </a:spcBef>
              <a:spcAft>
                <a:spcPts val="0"/>
              </a:spcAft>
              <a:buClr>
                <a:schemeClr val="dk2"/>
              </a:buClr>
              <a:buSzPts val="6400"/>
              <a:buNone/>
              <a:defRPr b="0" sz="6400">
                <a:solidFill>
                  <a:schemeClr val="dk2"/>
                </a:solidFill>
              </a:defRPr>
            </a:lvl1pPr>
            <a:lvl2pPr lvl="1" rtl="0" algn="r">
              <a:spcBef>
                <a:spcPts val="0"/>
              </a:spcBef>
              <a:spcAft>
                <a:spcPts val="0"/>
              </a:spcAft>
              <a:buClr>
                <a:schemeClr val="dk2"/>
              </a:buClr>
              <a:buSzPts val="6400"/>
              <a:buNone/>
              <a:defRPr b="0" sz="6400">
                <a:solidFill>
                  <a:schemeClr val="dk2"/>
                </a:solidFill>
              </a:defRPr>
            </a:lvl2pPr>
            <a:lvl3pPr lvl="2" rtl="0" algn="r">
              <a:spcBef>
                <a:spcPts val="0"/>
              </a:spcBef>
              <a:spcAft>
                <a:spcPts val="0"/>
              </a:spcAft>
              <a:buClr>
                <a:schemeClr val="dk2"/>
              </a:buClr>
              <a:buSzPts val="6400"/>
              <a:buNone/>
              <a:defRPr b="0" sz="6400">
                <a:solidFill>
                  <a:schemeClr val="dk2"/>
                </a:solidFill>
              </a:defRPr>
            </a:lvl3pPr>
            <a:lvl4pPr lvl="3" rtl="0" algn="r">
              <a:spcBef>
                <a:spcPts val="0"/>
              </a:spcBef>
              <a:spcAft>
                <a:spcPts val="0"/>
              </a:spcAft>
              <a:buClr>
                <a:schemeClr val="dk2"/>
              </a:buClr>
              <a:buSzPts val="6400"/>
              <a:buNone/>
              <a:defRPr b="0" sz="6400">
                <a:solidFill>
                  <a:schemeClr val="dk2"/>
                </a:solidFill>
              </a:defRPr>
            </a:lvl4pPr>
            <a:lvl5pPr lvl="4" rtl="0" algn="r">
              <a:spcBef>
                <a:spcPts val="0"/>
              </a:spcBef>
              <a:spcAft>
                <a:spcPts val="0"/>
              </a:spcAft>
              <a:buClr>
                <a:schemeClr val="dk2"/>
              </a:buClr>
              <a:buSzPts val="6400"/>
              <a:buNone/>
              <a:defRPr b="0" sz="6400">
                <a:solidFill>
                  <a:schemeClr val="dk2"/>
                </a:solidFill>
              </a:defRPr>
            </a:lvl5pPr>
            <a:lvl6pPr lvl="5" rtl="0" algn="r">
              <a:spcBef>
                <a:spcPts val="0"/>
              </a:spcBef>
              <a:spcAft>
                <a:spcPts val="0"/>
              </a:spcAft>
              <a:buClr>
                <a:schemeClr val="dk2"/>
              </a:buClr>
              <a:buSzPts val="6400"/>
              <a:buNone/>
              <a:defRPr b="0" sz="6400">
                <a:solidFill>
                  <a:schemeClr val="dk2"/>
                </a:solidFill>
              </a:defRPr>
            </a:lvl6pPr>
            <a:lvl7pPr lvl="6" rtl="0" algn="r">
              <a:spcBef>
                <a:spcPts val="0"/>
              </a:spcBef>
              <a:spcAft>
                <a:spcPts val="0"/>
              </a:spcAft>
              <a:buClr>
                <a:schemeClr val="dk2"/>
              </a:buClr>
              <a:buSzPts val="6400"/>
              <a:buNone/>
              <a:defRPr b="0" sz="6400">
                <a:solidFill>
                  <a:schemeClr val="dk2"/>
                </a:solidFill>
              </a:defRPr>
            </a:lvl7pPr>
            <a:lvl8pPr lvl="7" rtl="0" algn="r">
              <a:spcBef>
                <a:spcPts val="0"/>
              </a:spcBef>
              <a:spcAft>
                <a:spcPts val="0"/>
              </a:spcAft>
              <a:buClr>
                <a:schemeClr val="dk2"/>
              </a:buClr>
              <a:buSzPts val="6400"/>
              <a:buNone/>
              <a:defRPr b="0" sz="6400">
                <a:solidFill>
                  <a:schemeClr val="dk2"/>
                </a:solidFill>
              </a:defRPr>
            </a:lvl8pPr>
            <a:lvl9pPr lvl="8" rtl="0" algn="r">
              <a:spcBef>
                <a:spcPts val="0"/>
              </a:spcBef>
              <a:spcAft>
                <a:spcPts val="0"/>
              </a:spcAft>
              <a:buClr>
                <a:schemeClr val="dk2"/>
              </a:buClr>
              <a:buSzPts val="6400"/>
              <a:buNone/>
              <a:defRPr b="0" sz="6400">
                <a:solidFill>
                  <a:schemeClr val="dk2"/>
                </a:solidFill>
              </a:defRPr>
            </a:lvl9pPr>
          </a:lstStyle>
          <a:p/>
        </p:txBody>
      </p:sp>
      <p:sp>
        <p:nvSpPr>
          <p:cNvPr id="556" name="Google Shape;556;p18"/>
          <p:cNvSpPr/>
          <p:nvPr/>
        </p:nvSpPr>
        <p:spPr>
          <a:xfrm>
            <a:off x="964923" y="5626788"/>
            <a:ext cx="1059820" cy="131430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57" name="Google Shape;557;p18"/>
          <p:cNvSpPr/>
          <p:nvPr/>
        </p:nvSpPr>
        <p:spPr>
          <a:xfrm>
            <a:off x="-77758" y="4071049"/>
            <a:ext cx="1042673" cy="1187127"/>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58" name="Google Shape;558;p18"/>
          <p:cNvSpPr/>
          <p:nvPr/>
        </p:nvSpPr>
        <p:spPr>
          <a:xfrm>
            <a:off x="5366802" y="4563227"/>
            <a:ext cx="494480" cy="1079437"/>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59" name="Google Shape;559;p18"/>
          <p:cNvSpPr/>
          <p:nvPr/>
        </p:nvSpPr>
        <p:spPr>
          <a:xfrm>
            <a:off x="4104060" y="4171138"/>
            <a:ext cx="974215" cy="1194399"/>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0" name="Google Shape;560;p18"/>
          <p:cNvSpPr/>
          <p:nvPr/>
        </p:nvSpPr>
        <p:spPr>
          <a:xfrm>
            <a:off x="7202197" y="4380949"/>
            <a:ext cx="1074566" cy="1001104"/>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1" name="Google Shape;561;p18"/>
          <p:cNvSpPr/>
          <p:nvPr/>
        </p:nvSpPr>
        <p:spPr>
          <a:xfrm>
            <a:off x="11152613" y="4462457"/>
            <a:ext cx="1165042" cy="800336"/>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2" name="Google Shape;562;p18"/>
          <p:cNvSpPr/>
          <p:nvPr/>
        </p:nvSpPr>
        <p:spPr>
          <a:xfrm>
            <a:off x="6068155" y="4167387"/>
            <a:ext cx="876267" cy="905624"/>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3" name="Google Shape;563;p18"/>
          <p:cNvSpPr/>
          <p:nvPr/>
        </p:nvSpPr>
        <p:spPr>
          <a:xfrm>
            <a:off x="5893175" y="5326446"/>
            <a:ext cx="1226226" cy="1267861"/>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4" name="Google Shape;564;p18"/>
          <p:cNvSpPr/>
          <p:nvPr/>
        </p:nvSpPr>
        <p:spPr>
          <a:xfrm>
            <a:off x="3526549" y="5382051"/>
            <a:ext cx="1187127" cy="942389"/>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5" name="Google Shape;565;p18"/>
          <p:cNvSpPr/>
          <p:nvPr/>
        </p:nvSpPr>
        <p:spPr>
          <a:xfrm>
            <a:off x="2822056" y="4248208"/>
            <a:ext cx="1106326" cy="104020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6" name="Google Shape;566;p18"/>
          <p:cNvSpPr/>
          <p:nvPr/>
        </p:nvSpPr>
        <p:spPr>
          <a:xfrm>
            <a:off x="1796481" y="4248196"/>
            <a:ext cx="798869" cy="942407"/>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7" name="Google Shape;567;p18"/>
          <p:cNvSpPr/>
          <p:nvPr/>
        </p:nvSpPr>
        <p:spPr>
          <a:xfrm>
            <a:off x="3575486" y="6418078"/>
            <a:ext cx="1089245" cy="418617"/>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8" name="Google Shape;568;p18"/>
          <p:cNvSpPr/>
          <p:nvPr/>
        </p:nvSpPr>
        <p:spPr>
          <a:xfrm>
            <a:off x="9528561" y="6011686"/>
            <a:ext cx="1387828" cy="974149"/>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69" name="Google Shape;569;p18"/>
          <p:cNvSpPr/>
          <p:nvPr/>
        </p:nvSpPr>
        <p:spPr>
          <a:xfrm>
            <a:off x="9528574" y="4139242"/>
            <a:ext cx="912964" cy="961938"/>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0" name="Google Shape;570;p18"/>
          <p:cNvSpPr/>
          <p:nvPr/>
        </p:nvSpPr>
        <p:spPr>
          <a:xfrm>
            <a:off x="7016277" y="6306021"/>
            <a:ext cx="700052" cy="496882"/>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1" name="Google Shape;571;p18"/>
          <p:cNvSpPr/>
          <p:nvPr/>
        </p:nvSpPr>
        <p:spPr>
          <a:xfrm>
            <a:off x="11168496" y="6305415"/>
            <a:ext cx="678034" cy="433296"/>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2" name="Google Shape;572;p18"/>
          <p:cNvSpPr/>
          <p:nvPr/>
        </p:nvSpPr>
        <p:spPr>
          <a:xfrm>
            <a:off x="5078288" y="5905768"/>
            <a:ext cx="761237" cy="756366"/>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3" name="Google Shape;573;p18"/>
          <p:cNvSpPr/>
          <p:nvPr/>
        </p:nvSpPr>
        <p:spPr>
          <a:xfrm>
            <a:off x="10633854" y="4071029"/>
            <a:ext cx="722071" cy="905691"/>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4" name="Google Shape;574;p18"/>
          <p:cNvSpPr/>
          <p:nvPr/>
        </p:nvSpPr>
        <p:spPr>
          <a:xfrm>
            <a:off x="2094380" y="5371059"/>
            <a:ext cx="979086" cy="964407"/>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5" name="Google Shape;575;p18"/>
          <p:cNvSpPr/>
          <p:nvPr/>
        </p:nvSpPr>
        <p:spPr>
          <a:xfrm>
            <a:off x="329413" y="5459834"/>
            <a:ext cx="367241" cy="325606"/>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6" name="Google Shape;576;p18"/>
          <p:cNvSpPr/>
          <p:nvPr/>
        </p:nvSpPr>
        <p:spPr>
          <a:xfrm>
            <a:off x="11355925" y="5443845"/>
            <a:ext cx="920303" cy="680503"/>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7" name="Google Shape;577;p18"/>
          <p:cNvSpPr/>
          <p:nvPr/>
        </p:nvSpPr>
        <p:spPr>
          <a:xfrm>
            <a:off x="1146284" y="4556590"/>
            <a:ext cx="423488" cy="878669"/>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8" name="Google Shape;578;p18"/>
          <p:cNvSpPr/>
          <p:nvPr/>
        </p:nvSpPr>
        <p:spPr>
          <a:xfrm rot="1920719">
            <a:off x="7609385" y="5618653"/>
            <a:ext cx="1179742" cy="1001122"/>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79" name="Google Shape;579;p18"/>
          <p:cNvSpPr/>
          <p:nvPr/>
        </p:nvSpPr>
        <p:spPr>
          <a:xfrm rot="-3496867">
            <a:off x="154452" y="6012740"/>
            <a:ext cx="717144" cy="619260"/>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80" name="Google Shape;580;p18"/>
          <p:cNvSpPr/>
          <p:nvPr/>
        </p:nvSpPr>
        <p:spPr>
          <a:xfrm>
            <a:off x="10024245" y="5288439"/>
            <a:ext cx="1128344" cy="797934"/>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81" name="Google Shape;581;p18"/>
          <p:cNvSpPr/>
          <p:nvPr/>
        </p:nvSpPr>
        <p:spPr>
          <a:xfrm rot="-5400000">
            <a:off x="8662391" y="4028597"/>
            <a:ext cx="658418" cy="84203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82" name="Google Shape;582;p18"/>
          <p:cNvSpPr/>
          <p:nvPr/>
        </p:nvSpPr>
        <p:spPr>
          <a:xfrm>
            <a:off x="8604273" y="4941209"/>
            <a:ext cx="888477" cy="1003573"/>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83" name="Google Shape;583;p18"/>
          <p:cNvSpPr/>
          <p:nvPr/>
        </p:nvSpPr>
        <p:spPr>
          <a:xfrm>
            <a:off x="2488015" y="6323838"/>
            <a:ext cx="908093" cy="607041"/>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84" name="Google Shape;584;p18"/>
          <p:cNvSpPr/>
          <p:nvPr/>
        </p:nvSpPr>
        <p:spPr>
          <a:xfrm>
            <a:off x="8893074" y="6152527"/>
            <a:ext cx="411277" cy="440635"/>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85" name="Shape 585"/>
        <p:cNvGrpSpPr/>
        <p:nvPr/>
      </p:nvGrpSpPr>
      <p:grpSpPr>
        <a:xfrm>
          <a:off x="0" y="0"/>
          <a:ext cx="0" cy="0"/>
          <a:chOff x="0" y="0"/>
          <a:chExt cx="0" cy="0"/>
        </a:xfrm>
      </p:grpSpPr>
      <p:sp>
        <p:nvSpPr>
          <p:cNvPr id="586" name="Google Shape;586;p1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7" name="Google Shape;587;p19"/>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88" name="Google Shape;588;p19"/>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89" name="Google Shape;589;p1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0" name="Google Shape;590;p1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1" name="Google Shape;591;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spcAft>
                <a:spcPts val="0"/>
              </a:spcAft>
              <a:buClr>
                <a:srgbClr val="888888"/>
              </a:buClr>
              <a:buSzPts val="1200"/>
              <a:buFont typeface="Calibri"/>
              <a:buNone/>
              <a:defRPr/>
            </a:lvl1pPr>
            <a:lvl2pPr indent="0" lvl="1" marL="0" rtl="0" algn="r">
              <a:spcBef>
                <a:spcPts val="0"/>
              </a:spcBef>
              <a:spcAft>
                <a:spcPts val="0"/>
              </a:spcAft>
              <a:buClr>
                <a:srgbClr val="888888"/>
              </a:buClr>
              <a:buSzPts val="1200"/>
              <a:buFont typeface="Calibri"/>
              <a:buNone/>
              <a:defRPr/>
            </a:lvl2pPr>
            <a:lvl3pPr indent="0" lvl="2" marL="0" rtl="0" algn="r">
              <a:spcBef>
                <a:spcPts val="0"/>
              </a:spcBef>
              <a:spcAft>
                <a:spcPts val="0"/>
              </a:spcAft>
              <a:buClr>
                <a:srgbClr val="888888"/>
              </a:buClr>
              <a:buSzPts val="1200"/>
              <a:buFont typeface="Calibri"/>
              <a:buNone/>
              <a:defRPr/>
            </a:lvl3pPr>
            <a:lvl4pPr indent="0" lvl="3" marL="0" rtl="0" algn="r">
              <a:spcBef>
                <a:spcPts val="0"/>
              </a:spcBef>
              <a:spcAft>
                <a:spcPts val="0"/>
              </a:spcAft>
              <a:buClr>
                <a:srgbClr val="888888"/>
              </a:buClr>
              <a:buSzPts val="1200"/>
              <a:buFont typeface="Calibri"/>
              <a:buNone/>
              <a:defRPr/>
            </a:lvl4pPr>
            <a:lvl5pPr indent="0" lvl="4" marL="0" rtl="0" algn="r">
              <a:spcBef>
                <a:spcPts val="0"/>
              </a:spcBef>
              <a:spcAft>
                <a:spcPts val="0"/>
              </a:spcAft>
              <a:buClr>
                <a:srgbClr val="888888"/>
              </a:buClr>
              <a:buSzPts val="1200"/>
              <a:buFont typeface="Calibri"/>
              <a:buNone/>
              <a:defRPr/>
            </a:lvl5pPr>
            <a:lvl6pPr indent="0" lvl="5" marL="0" rtl="0" algn="r">
              <a:spcBef>
                <a:spcPts val="0"/>
              </a:spcBef>
              <a:spcAft>
                <a:spcPts val="0"/>
              </a:spcAft>
              <a:buClr>
                <a:srgbClr val="888888"/>
              </a:buClr>
              <a:buSzPts val="1200"/>
              <a:buFont typeface="Calibri"/>
              <a:buNone/>
              <a:defRPr/>
            </a:lvl6pPr>
            <a:lvl7pPr indent="0" lvl="6" marL="0" rtl="0" algn="r">
              <a:spcBef>
                <a:spcPts val="0"/>
              </a:spcBef>
              <a:spcAft>
                <a:spcPts val="0"/>
              </a:spcAft>
              <a:buClr>
                <a:srgbClr val="888888"/>
              </a:buClr>
              <a:buSzPts val="1200"/>
              <a:buFont typeface="Calibri"/>
              <a:buNone/>
              <a:defRPr/>
            </a:lvl7pPr>
            <a:lvl8pPr indent="0" lvl="7" marL="0" rtl="0" algn="r">
              <a:spcBef>
                <a:spcPts val="0"/>
              </a:spcBef>
              <a:spcAft>
                <a:spcPts val="0"/>
              </a:spcAft>
              <a:buClr>
                <a:srgbClr val="888888"/>
              </a:buClr>
              <a:buSzPts val="1200"/>
              <a:buFont typeface="Calibri"/>
              <a:buNone/>
              <a:defRPr/>
            </a:lvl8pPr>
            <a:lvl9pPr indent="0" lvl="8" marL="0" rtl="0" algn="r">
              <a:spcBef>
                <a:spcPts val="0"/>
              </a:spcBef>
              <a:spcAft>
                <a:spcPts val="0"/>
              </a:spcAft>
              <a:buClr>
                <a:srgbClr val="888888"/>
              </a:buClr>
              <a:buSzPts val="1200"/>
              <a:buFont typeface="Calibri"/>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1">
  <p:cSld name="1_Titre de section">
    <p:spTree>
      <p:nvGrpSpPr>
        <p:cNvPr id="592" name="Shape 592"/>
        <p:cNvGrpSpPr/>
        <p:nvPr/>
      </p:nvGrpSpPr>
      <p:grpSpPr>
        <a:xfrm>
          <a:off x="0" y="0"/>
          <a:ext cx="0" cy="0"/>
          <a:chOff x="0" y="0"/>
          <a:chExt cx="0" cy="0"/>
        </a:xfrm>
      </p:grpSpPr>
      <p:sp>
        <p:nvSpPr>
          <p:cNvPr id="593" name="Google Shape;593;p20"/>
          <p:cNvSpPr txBox="1"/>
          <p:nvPr>
            <p:ph type="title"/>
          </p:nvPr>
        </p:nvSpPr>
        <p:spPr>
          <a:xfrm>
            <a:off x="1106424" y="1173575"/>
            <a:ext cx="9966900" cy="2926200"/>
          </a:xfrm>
          <a:prstGeom prst="rect">
            <a:avLst/>
          </a:prstGeom>
          <a:noFill/>
          <a:ln>
            <a:noFill/>
          </a:ln>
        </p:spPr>
        <p:txBody>
          <a:bodyPr anchorCtr="0" anchor="b" bIns="45700" lIns="91425" spcFirstLastPara="1" rIns="91425" wrap="square" tIns="45700">
            <a:noAutofit/>
          </a:bodyPr>
          <a:lstStyle>
            <a:lvl1pPr lvl="0" rtl="0" algn="ctr">
              <a:lnSpc>
                <a:spcPct val="85000"/>
              </a:lnSpc>
              <a:spcBef>
                <a:spcPts val="0"/>
              </a:spcBef>
              <a:spcAft>
                <a:spcPts val="0"/>
              </a:spcAft>
              <a:buClr>
                <a:schemeClr val="accent1"/>
              </a:buClr>
              <a:buSzPts val="7200"/>
              <a:buFont typeface="Corbel"/>
              <a:buNone/>
              <a:defRPr b="0" sz="7200" cap="none"/>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94" name="Google Shape;594;p20"/>
          <p:cNvSpPr txBox="1"/>
          <p:nvPr>
            <p:ph idx="1" type="body"/>
          </p:nvPr>
        </p:nvSpPr>
        <p:spPr>
          <a:xfrm>
            <a:off x="1709928" y="4154520"/>
            <a:ext cx="8769000" cy="1363800"/>
          </a:xfrm>
          <a:prstGeom prst="rect">
            <a:avLst/>
          </a:prstGeom>
          <a:noFill/>
          <a:ln>
            <a:noFill/>
          </a:ln>
        </p:spPr>
        <p:txBody>
          <a:bodyPr anchorCtr="0" anchor="t" bIns="45700" lIns="91425" spcFirstLastPara="1" rIns="91425" wrap="square" tIns="45700">
            <a:noAutofit/>
          </a:bodyPr>
          <a:lstStyle>
            <a:lvl1pPr indent="-228600" lvl="0" marL="457200" rtl="0" algn="ctr">
              <a:lnSpc>
                <a:spcPct val="90000"/>
              </a:lnSpc>
              <a:spcBef>
                <a:spcPts val="1400"/>
              </a:spcBef>
              <a:spcAft>
                <a:spcPts val="0"/>
              </a:spcAft>
              <a:buClr>
                <a:schemeClr val="accent1"/>
              </a:buClr>
              <a:buSzPts val="1760"/>
              <a:buNone/>
              <a:defRPr sz="2200">
                <a:solidFill>
                  <a:schemeClr val="accent1"/>
                </a:solidFill>
              </a:defRPr>
            </a:lvl1pPr>
            <a:lvl2pPr indent="-228600" lvl="1" marL="914400" rtl="0" algn="l">
              <a:lnSpc>
                <a:spcPct val="90000"/>
              </a:lnSpc>
              <a:spcBef>
                <a:spcPts val="2100"/>
              </a:spcBef>
              <a:spcAft>
                <a:spcPts val="0"/>
              </a:spcAft>
              <a:buClr>
                <a:srgbClr val="888888"/>
              </a:buClr>
              <a:buSzPts val="1440"/>
              <a:buNone/>
              <a:defRPr sz="1800">
                <a:solidFill>
                  <a:srgbClr val="888888"/>
                </a:solidFill>
              </a:defRPr>
            </a:lvl2pPr>
            <a:lvl3pPr indent="-228600" lvl="2" marL="1371600" rtl="0" algn="l">
              <a:lnSpc>
                <a:spcPct val="90000"/>
              </a:lnSpc>
              <a:spcBef>
                <a:spcPts val="400"/>
              </a:spcBef>
              <a:spcAft>
                <a:spcPts val="0"/>
              </a:spcAft>
              <a:buClr>
                <a:srgbClr val="888888"/>
              </a:buClr>
              <a:buSzPts val="1280"/>
              <a:buNone/>
              <a:defRPr sz="1600">
                <a:solidFill>
                  <a:srgbClr val="888888"/>
                </a:solidFill>
              </a:defRPr>
            </a:lvl3pPr>
            <a:lvl4pPr indent="-228600" lvl="3" marL="1828800" rtl="0" algn="l">
              <a:lnSpc>
                <a:spcPct val="90000"/>
              </a:lnSpc>
              <a:spcBef>
                <a:spcPts val="400"/>
              </a:spcBef>
              <a:spcAft>
                <a:spcPts val="0"/>
              </a:spcAft>
              <a:buClr>
                <a:srgbClr val="888888"/>
              </a:buClr>
              <a:buSzPts val="1120"/>
              <a:buNone/>
              <a:defRPr sz="1400">
                <a:solidFill>
                  <a:srgbClr val="888888"/>
                </a:solidFill>
              </a:defRPr>
            </a:lvl4pPr>
            <a:lvl5pPr indent="-228600" lvl="4" marL="2286000" rtl="0" algn="l">
              <a:lnSpc>
                <a:spcPct val="90000"/>
              </a:lnSpc>
              <a:spcBef>
                <a:spcPts val="400"/>
              </a:spcBef>
              <a:spcAft>
                <a:spcPts val="0"/>
              </a:spcAft>
              <a:buClr>
                <a:srgbClr val="888888"/>
              </a:buClr>
              <a:buSzPts val="1120"/>
              <a:buNone/>
              <a:defRPr sz="1400">
                <a:solidFill>
                  <a:srgbClr val="888888"/>
                </a:solidFill>
              </a:defRPr>
            </a:lvl5pPr>
            <a:lvl6pPr indent="-228600" lvl="5" marL="2743200" rtl="0" algn="l">
              <a:lnSpc>
                <a:spcPct val="90000"/>
              </a:lnSpc>
              <a:spcBef>
                <a:spcPts val="400"/>
              </a:spcBef>
              <a:spcAft>
                <a:spcPts val="0"/>
              </a:spcAft>
              <a:buClr>
                <a:srgbClr val="888888"/>
              </a:buClr>
              <a:buSzPts val="1120"/>
              <a:buNone/>
              <a:defRPr sz="1400">
                <a:solidFill>
                  <a:srgbClr val="888888"/>
                </a:solidFill>
              </a:defRPr>
            </a:lvl6pPr>
            <a:lvl7pPr indent="-228600" lvl="6" marL="3200400" rtl="0" algn="l">
              <a:lnSpc>
                <a:spcPct val="90000"/>
              </a:lnSpc>
              <a:spcBef>
                <a:spcPts val="400"/>
              </a:spcBef>
              <a:spcAft>
                <a:spcPts val="0"/>
              </a:spcAft>
              <a:buClr>
                <a:srgbClr val="888888"/>
              </a:buClr>
              <a:buSzPts val="1120"/>
              <a:buNone/>
              <a:defRPr sz="1400">
                <a:solidFill>
                  <a:srgbClr val="888888"/>
                </a:solidFill>
              </a:defRPr>
            </a:lvl7pPr>
            <a:lvl8pPr indent="-228600" lvl="7" marL="3657600" rtl="0" algn="l">
              <a:lnSpc>
                <a:spcPct val="90000"/>
              </a:lnSpc>
              <a:spcBef>
                <a:spcPts val="400"/>
              </a:spcBef>
              <a:spcAft>
                <a:spcPts val="0"/>
              </a:spcAft>
              <a:buClr>
                <a:srgbClr val="888888"/>
              </a:buClr>
              <a:buSzPts val="1120"/>
              <a:buNone/>
              <a:defRPr sz="1400">
                <a:solidFill>
                  <a:srgbClr val="888888"/>
                </a:solidFill>
              </a:defRPr>
            </a:lvl8pPr>
            <a:lvl9pPr indent="-228600" lvl="8" marL="4114800" rtl="0" algn="l">
              <a:lnSpc>
                <a:spcPct val="90000"/>
              </a:lnSpc>
              <a:spcBef>
                <a:spcPts val="400"/>
              </a:spcBef>
              <a:spcAft>
                <a:spcPts val="400"/>
              </a:spcAft>
              <a:buClr>
                <a:srgbClr val="888888"/>
              </a:buClr>
              <a:buSzPts val="1120"/>
              <a:buNone/>
              <a:defRPr sz="1400">
                <a:solidFill>
                  <a:srgbClr val="888888"/>
                </a:solidFill>
              </a:defRPr>
            </a:lvl9pPr>
          </a:lstStyle>
          <a:p/>
        </p:txBody>
      </p:sp>
      <p:sp>
        <p:nvSpPr>
          <p:cNvPr id="595" name="Google Shape;595;p20"/>
          <p:cNvSpPr txBox="1"/>
          <p:nvPr>
            <p:ph idx="10" type="dt"/>
          </p:nvPr>
        </p:nvSpPr>
        <p:spPr>
          <a:xfrm>
            <a:off x="1142996" y="6223828"/>
            <a:ext cx="23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888888"/>
              </a:buClr>
              <a:buSzPts val="1400"/>
              <a:buFont typeface="Calibri"/>
              <a:buNone/>
              <a:defRPr/>
            </a:lvl1pPr>
            <a:lvl2pPr lvl="1" rtl="0" algn="l">
              <a:spcBef>
                <a:spcPts val="0"/>
              </a:spcBef>
              <a:spcAft>
                <a:spcPts val="0"/>
              </a:spcAft>
              <a:buClr>
                <a:schemeClr val="dk1"/>
              </a:buClr>
              <a:buSzPts val="1400"/>
              <a:buFont typeface="Calibri"/>
              <a:buNone/>
              <a:defRPr/>
            </a:lvl2pPr>
            <a:lvl3pPr lvl="2" rtl="0" algn="l">
              <a:spcBef>
                <a:spcPts val="0"/>
              </a:spcBef>
              <a:spcAft>
                <a:spcPts val="0"/>
              </a:spcAft>
              <a:buClr>
                <a:schemeClr val="dk1"/>
              </a:buClr>
              <a:buSzPts val="1400"/>
              <a:buFont typeface="Calibri"/>
              <a:buNone/>
              <a:defRPr/>
            </a:lvl3pPr>
            <a:lvl4pPr lvl="3" rtl="0" algn="l">
              <a:spcBef>
                <a:spcPts val="0"/>
              </a:spcBef>
              <a:spcAft>
                <a:spcPts val="0"/>
              </a:spcAft>
              <a:buClr>
                <a:schemeClr val="dk1"/>
              </a:buClr>
              <a:buSzPts val="1400"/>
              <a:buFont typeface="Calibri"/>
              <a:buNone/>
              <a:defRPr/>
            </a:lvl4pPr>
            <a:lvl5pPr lvl="4" rtl="0" algn="l">
              <a:spcBef>
                <a:spcPts val="0"/>
              </a:spcBef>
              <a:spcAft>
                <a:spcPts val="0"/>
              </a:spcAft>
              <a:buClr>
                <a:schemeClr val="dk1"/>
              </a:buClr>
              <a:buSzPts val="1400"/>
              <a:buFont typeface="Calibri"/>
              <a:buNone/>
              <a:defRPr/>
            </a:lvl5pPr>
            <a:lvl6pPr lvl="5" rtl="0" algn="l">
              <a:spcBef>
                <a:spcPts val="0"/>
              </a:spcBef>
              <a:spcAft>
                <a:spcPts val="0"/>
              </a:spcAft>
              <a:buClr>
                <a:schemeClr val="dk1"/>
              </a:buClr>
              <a:buSzPts val="1400"/>
              <a:buFont typeface="Calibri"/>
              <a:buNone/>
              <a:defRPr/>
            </a:lvl6pPr>
            <a:lvl7pPr lvl="6" rtl="0" algn="l">
              <a:spcBef>
                <a:spcPts val="0"/>
              </a:spcBef>
              <a:spcAft>
                <a:spcPts val="0"/>
              </a:spcAft>
              <a:buClr>
                <a:schemeClr val="dk1"/>
              </a:buClr>
              <a:buSzPts val="1400"/>
              <a:buFont typeface="Calibri"/>
              <a:buNone/>
              <a:defRPr/>
            </a:lvl7pPr>
            <a:lvl8pPr lvl="7" rtl="0" algn="l">
              <a:spcBef>
                <a:spcPts val="0"/>
              </a:spcBef>
              <a:spcAft>
                <a:spcPts val="0"/>
              </a:spcAft>
              <a:buClr>
                <a:schemeClr val="dk1"/>
              </a:buClr>
              <a:buSzPts val="1400"/>
              <a:buFont typeface="Calibri"/>
              <a:buNone/>
              <a:defRPr/>
            </a:lvl8pPr>
            <a:lvl9pPr lvl="8" rtl="0" algn="l">
              <a:spcBef>
                <a:spcPts val="0"/>
              </a:spcBef>
              <a:spcAft>
                <a:spcPts val="0"/>
              </a:spcAft>
              <a:buClr>
                <a:schemeClr val="dk1"/>
              </a:buClr>
              <a:buSzPts val="1400"/>
              <a:buFont typeface="Calibri"/>
              <a:buNone/>
              <a:defRPr/>
            </a:lvl9pPr>
          </a:lstStyle>
          <a:p/>
        </p:txBody>
      </p:sp>
      <p:sp>
        <p:nvSpPr>
          <p:cNvPr id="596" name="Google Shape;596;p20"/>
          <p:cNvSpPr txBox="1"/>
          <p:nvPr>
            <p:ph idx="11" type="ftr"/>
          </p:nvPr>
        </p:nvSpPr>
        <p:spPr>
          <a:xfrm>
            <a:off x="3949148" y="6223828"/>
            <a:ext cx="4717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rgbClr val="888888"/>
              </a:buClr>
              <a:buSzPts val="1400"/>
              <a:buFont typeface="Calibri"/>
              <a:buNone/>
              <a:defRPr/>
            </a:lvl1pPr>
            <a:lvl2pPr lvl="1" rtl="0" algn="l">
              <a:spcBef>
                <a:spcPts val="0"/>
              </a:spcBef>
              <a:spcAft>
                <a:spcPts val="0"/>
              </a:spcAft>
              <a:buClr>
                <a:schemeClr val="dk1"/>
              </a:buClr>
              <a:buSzPts val="1400"/>
              <a:buFont typeface="Calibri"/>
              <a:buNone/>
              <a:defRPr/>
            </a:lvl2pPr>
            <a:lvl3pPr lvl="2" rtl="0" algn="l">
              <a:spcBef>
                <a:spcPts val="0"/>
              </a:spcBef>
              <a:spcAft>
                <a:spcPts val="0"/>
              </a:spcAft>
              <a:buClr>
                <a:schemeClr val="dk1"/>
              </a:buClr>
              <a:buSzPts val="1400"/>
              <a:buFont typeface="Calibri"/>
              <a:buNone/>
              <a:defRPr/>
            </a:lvl3pPr>
            <a:lvl4pPr lvl="3" rtl="0" algn="l">
              <a:spcBef>
                <a:spcPts val="0"/>
              </a:spcBef>
              <a:spcAft>
                <a:spcPts val="0"/>
              </a:spcAft>
              <a:buClr>
                <a:schemeClr val="dk1"/>
              </a:buClr>
              <a:buSzPts val="1400"/>
              <a:buFont typeface="Calibri"/>
              <a:buNone/>
              <a:defRPr/>
            </a:lvl4pPr>
            <a:lvl5pPr lvl="4" rtl="0" algn="l">
              <a:spcBef>
                <a:spcPts val="0"/>
              </a:spcBef>
              <a:spcAft>
                <a:spcPts val="0"/>
              </a:spcAft>
              <a:buClr>
                <a:schemeClr val="dk1"/>
              </a:buClr>
              <a:buSzPts val="1400"/>
              <a:buFont typeface="Calibri"/>
              <a:buNone/>
              <a:defRPr/>
            </a:lvl5pPr>
            <a:lvl6pPr lvl="5" rtl="0" algn="l">
              <a:spcBef>
                <a:spcPts val="0"/>
              </a:spcBef>
              <a:spcAft>
                <a:spcPts val="0"/>
              </a:spcAft>
              <a:buClr>
                <a:schemeClr val="dk1"/>
              </a:buClr>
              <a:buSzPts val="1400"/>
              <a:buFont typeface="Calibri"/>
              <a:buNone/>
              <a:defRPr/>
            </a:lvl6pPr>
            <a:lvl7pPr lvl="6" rtl="0" algn="l">
              <a:spcBef>
                <a:spcPts val="0"/>
              </a:spcBef>
              <a:spcAft>
                <a:spcPts val="0"/>
              </a:spcAft>
              <a:buClr>
                <a:schemeClr val="dk1"/>
              </a:buClr>
              <a:buSzPts val="1400"/>
              <a:buFont typeface="Calibri"/>
              <a:buNone/>
              <a:defRPr/>
            </a:lvl7pPr>
            <a:lvl8pPr lvl="7" rtl="0" algn="l">
              <a:spcBef>
                <a:spcPts val="0"/>
              </a:spcBef>
              <a:spcAft>
                <a:spcPts val="0"/>
              </a:spcAft>
              <a:buClr>
                <a:schemeClr val="dk1"/>
              </a:buClr>
              <a:buSzPts val="1400"/>
              <a:buFont typeface="Calibri"/>
              <a:buNone/>
              <a:defRPr/>
            </a:lvl8pPr>
            <a:lvl9pPr lvl="8" rtl="0" algn="l">
              <a:spcBef>
                <a:spcPts val="0"/>
              </a:spcBef>
              <a:spcAft>
                <a:spcPts val="0"/>
              </a:spcAft>
              <a:buClr>
                <a:schemeClr val="dk1"/>
              </a:buClr>
              <a:buSzPts val="1400"/>
              <a:buFont typeface="Calibri"/>
              <a:buNone/>
              <a:defRPr/>
            </a:lvl9pPr>
          </a:lstStyle>
          <a:p/>
        </p:txBody>
      </p:sp>
      <p:sp>
        <p:nvSpPr>
          <p:cNvPr id="597" name="Google Shape;597;p20"/>
          <p:cNvSpPr txBox="1"/>
          <p:nvPr>
            <p:ph idx="12" type="sldNum"/>
          </p:nvPr>
        </p:nvSpPr>
        <p:spPr>
          <a:xfrm>
            <a:off x="9329530" y="6223828"/>
            <a:ext cx="17061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96" name="Shape 196"/>
        <p:cNvGrpSpPr/>
        <p:nvPr/>
      </p:nvGrpSpPr>
      <p:grpSpPr>
        <a:xfrm>
          <a:off x="0" y="0"/>
          <a:ext cx="0" cy="0"/>
          <a:chOff x="0" y="0"/>
          <a:chExt cx="0" cy="0"/>
        </a:xfrm>
      </p:grpSpPr>
      <p:sp>
        <p:nvSpPr>
          <p:cNvPr id="197" name="Google Shape;197;p3"/>
          <p:cNvSpPr txBox="1"/>
          <p:nvPr>
            <p:ph type="ctrTitle"/>
          </p:nvPr>
        </p:nvSpPr>
        <p:spPr>
          <a:xfrm>
            <a:off x="4281247" y="2215682"/>
            <a:ext cx="7068900" cy="15465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4900"/>
              <a:buNone/>
              <a:defRPr b="0" sz="4900"/>
            </a:lvl1pPr>
            <a:lvl2pPr lvl="1" rtl="0" algn="r">
              <a:spcBef>
                <a:spcPts val="0"/>
              </a:spcBef>
              <a:spcAft>
                <a:spcPts val="0"/>
              </a:spcAft>
              <a:buSzPts val="4900"/>
              <a:buNone/>
              <a:defRPr b="0" sz="4900"/>
            </a:lvl2pPr>
            <a:lvl3pPr lvl="2" rtl="0" algn="r">
              <a:spcBef>
                <a:spcPts val="0"/>
              </a:spcBef>
              <a:spcAft>
                <a:spcPts val="0"/>
              </a:spcAft>
              <a:buSzPts val="4900"/>
              <a:buNone/>
              <a:defRPr b="0" sz="4900"/>
            </a:lvl3pPr>
            <a:lvl4pPr lvl="3" rtl="0" algn="r">
              <a:spcBef>
                <a:spcPts val="0"/>
              </a:spcBef>
              <a:spcAft>
                <a:spcPts val="0"/>
              </a:spcAft>
              <a:buSzPts val="4900"/>
              <a:buNone/>
              <a:defRPr b="0" sz="4900"/>
            </a:lvl4pPr>
            <a:lvl5pPr lvl="4" rtl="0" algn="r">
              <a:spcBef>
                <a:spcPts val="0"/>
              </a:spcBef>
              <a:spcAft>
                <a:spcPts val="0"/>
              </a:spcAft>
              <a:buSzPts val="4900"/>
              <a:buNone/>
              <a:defRPr b="0" sz="4900"/>
            </a:lvl5pPr>
            <a:lvl6pPr lvl="5" rtl="0" algn="r">
              <a:spcBef>
                <a:spcPts val="0"/>
              </a:spcBef>
              <a:spcAft>
                <a:spcPts val="0"/>
              </a:spcAft>
              <a:buSzPts val="4900"/>
              <a:buNone/>
              <a:defRPr b="0" sz="4900"/>
            </a:lvl6pPr>
            <a:lvl7pPr lvl="6" rtl="0" algn="r">
              <a:spcBef>
                <a:spcPts val="0"/>
              </a:spcBef>
              <a:spcAft>
                <a:spcPts val="0"/>
              </a:spcAft>
              <a:buSzPts val="4900"/>
              <a:buNone/>
              <a:defRPr b="0" sz="4900"/>
            </a:lvl7pPr>
            <a:lvl8pPr lvl="7" rtl="0" algn="r">
              <a:spcBef>
                <a:spcPts val="0"/>
              </a:spcBef>
              <a:spcAft>
                <a:spcPts val="0"/>
              </a:spcAft>
              <a:buSzPts val="4900"/>
              <a:buNone/>
              <a:defRPr b="0" sz="4900"/>
            </a:lvl8pPr>
            <a:lvl9pPr lvl="8" rtl="0" algn="r">
              <a:spcBef>
                <a:spcPts val="0"/>
              </a:spcBef>
              <a:spcAft>
                <a:spcPts val="0"/>
              </a:spcAft>
              <a:buSzPts val="4900"/>
              <a:buNone/>
              <a:defRPr b="0" sz="4900"/>
            </a:lvl9pPr>
          </a:lstStyle>
          <a:p/>
        </p:txBody>
      </p:sp>
      <p:sp>
        <p:nvSpPr>
          <p:cNvPr id="198" name="Google Shape;198;p3"/>
          <p:cNvSpPr txBox="1"/>
          <p:nvPr>
            <p:ph idx="1" type="subTitle"/>
          </p:nvPr>
        </p:nvSpPr>
        <p:spPr>
          <a:xfrm>
            <a:off x="4281180" y="3818902"/>
            <a:ext cx="7068900" cy="1046400"/>
          </a:xfrm>
          <a:prstGeom prst="rect">
            <a:avLst/>
          </a:prstGeom>
        </p:spPr>
        <p:txBody>
          <a:bodyPr anchorCtr="0" anchor="t" bIns="121900" lIns="121900" spcFirstLastPara="1" rIns="121900" wrap="square" tIns="121900">
            <a:noAutofit/>
          </a:bodyPr>
          <a:lstStyle>
            <a:lvl1pPr lvl="0" rtl="0" algn="r">
              <a:spcBef>
                <a:spcPts val="0"/>
              </a:spcBef>
              <a:spcAft>
                <a:spcPts val="0"/>
              </a:spcAft>
              <a:buClr>
                <a:srgbClr val="1C4587"/>
              </a:buClr>
              <a:buSzPts val="3500"/>
              <a:buNone/>
              <a:defRPr>
                <a:solidFill>
                  <a:srgbClr val="1C4587"/>
                </a:solidFill>
              </a:defRPr>
            </a:lvl1pPr>
            <a:lvl2pPr lvl="1" rtl="0" algn="r">
              <a:spcBef>
                <a:spcPts val="0"/>
              </a:spcBef>
              <a:spcAft>
                <a:spcPts val="0"/>
              </a:spcAft>
              <a:buClr>
                <a:srgbClr val="1C4587"/>
              </a:buClr>
              <a:buSzPts val="4000"/>
              <a:buNone/>
              <a:defRPr sz="4000">
                <a:solidFill>
                  <a:srgbClr val="1C4587"/>
                </a:solidFill>
              </a:defRPr>
            </a:lvl2pPr>
            <a:lvl3pPr lvl="2" rtl="0" algn="r">
              <a:spcBef>
                <a:spcPts val="0"/>
              </a:spcBef>
              <a:spcAft>
                <a:spcPts val="0"/>
              </a:spcAft>
              <a:buClr>
                <a:srgbClr val="1C4587"/>
              </a:buClr>
              <a:buSzPts val="4000"/>
              <a:buNone/>
              <a:defRPr sz="4000">
                <a:solidFill>
                  <a:srgbClr val="1C4587"/>
                </a:solidFill>
              </a:defRPr>
            </a:lvl3pPr>
            <a:lvl4pPr lvl="3" rtl="0" algn="r">
              <a:spcBef>
                <a:spcPts val="0"/>
              </a:spcBef>
              <a:spcAft>
                <a:spcPts val="0"/>
              </a:spcAft>
              <a:buClr>
                <a:srgbClr val="1C4587"/>
              </a:buClr>
              <a:buSzPts val="4000"/>
              <a:buNone/>
              <a:defRPr sz="4000">
                <a:solidFill>
                  <a:srgbClr val="1C4587"/>
                </a:solidFill>
              </a:defRPr>
            </a:lvl4pPr>
            <a:lvl5pPr lvl="4" rtl="0" algn="r">
              <a:spcBef>
                <a:spcPts val="0"/>
              </a:spcBef>
              <a:spcAft>
                <a:spcPts val="0"/>
              </a:spcAft>
              <a:buClr>
                <a:srgbClr val="1C4587"/>
              </a:buClr>
              <a:buSzPts val="4000"/>
              <a:buNone/>
              <a:defRPr sz="4000">
                <a:solidFill>
                  <a:srgbClr val="1C4587"/>
                </a:solidFill>
              </a:defRPr>
            </a:lvl5pPr>
            <a:lvl6pPr lvl="5" rtl="0" algn="r">
              <a:spcBef>
                <a:spcPts val="0"/>
              </a:spcBef>
              <a:spcAft>
                <a:spcPts val="0"/>
              </a:spcAft>
              <a:buClr>
                <a:srgbClr val="1C4587"/>
              </a:buClr>
              <a:buSzPts val="4000"/>
              <a:buNone/>
              <a:defRPr sz="4000">
                <a:solidFill>
                  <a:srgbClr val="1C4587"/>
                </a:solidFill>
              </a:defRPr>
            </a:lvl6pPr>
            <a:lvl7pPr lvl="6" rtl="0" algn="r">
              <a:spcBef>
                <a:spcPts val="0"/>
              </a:spcBef>
              <a:spcAft>
                <a:spcPts val="0"/>
              </a:spcAft>
              <a:buClr>
                <a:srgbClr val="1C4587"/>
              </a:buClr>
              <a:buSzPts val="4000"/>
              <a:buNone/>
              <a:defRPr sz="4000">
                <a:solidFill>
                  <a:srgbClr val="1C4587"/>
                </a:solidFill>
              </a:defRPr>
            </a:lvl7pPr>
            <a:lvl8pPr lvl="7" rtl="0" algn="r">
              <a:spcBef>
                <a:spcPts val="0"/>
              </a:spcBef>
              <a:spcAft>
                <a:spcPts val="0"/>
              </a:spcAft>
              <a:buClr>
                <a:srgbClr val="1C4587"/>
              </a:buClr>
              <a:buSzPts val="4000"/>
              <a:buNone/>
              <a:defRPr sz="4000">
                <a:solidFill>
                  <a:srgbClr val="1C4587"/>
                </a:solidFill>
              </a:defRPr>
            </a:lvl8pPr>
            <a:lvl9pPr lvl="8" rtl="0" algn="r">
              <a:spcBef>
                <a:spcPts val="0"/>
              </a:spcBef>
              <a:spcAft>
                <a:spcPts val="0"/>
              </a:spcAft>
              <a:buClr>
                <a:srgbClr val="1C4587"/>
              </a:buClr>
              <a:buSzPts val="4000"/>
              <a:buNone/>
              <a:defRPr sz="4000">
                <a:solidFill>
                  <a:srgbClr val="1C4587"/>
                </a:solidFill>
              </a:defRPr>
            </a:lvl9pPr>
          </a:lstStyle>
          <a:p/>
        </p:txBody>
      </p:sp>
      <p:sp>
        <p:nvSpPr>
          <p:cNvPr id="199" name="Google Shape;199;p3"/>
          <p:cNvSpPr/>
          <p:nvPr/>
        </p:nvSpPr>
        <p:spPr>
          <a:xfrm>
            <a:off x="5882774" y="6215518"/>
            <a:ext cx="600733" cy="74497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0" name="Google Shape;200;p3"/>
          <p:cNvSpPr/>
          <p:nvPr/>
        </p:nvSpPr>
        <p:spPr>
          <a:xfrm>
            <a:off x="5291768" y="5333717"/>
            <a:ext cx="591013" cy="672893"/>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1" name="Google Shape;201;p3"/>
          <p:cNvSpPr/>
          <p:nvPr/>
        </p:nvSpPr>
        <p:spPr>
          <a:xfrm>
            <a:off x="8377819" y="5612686"/>
            <a:ext cx="280284" cy="611852"/>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2" name="Google Shape;202;p3"/>
          <p:cNvSpPr/>
          <p:nvPr/>
        </p:nvSpPr>
        <p:spPr>
          <a:xfrm>
            <a:off x="7662080" y="5390448"/>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3" name="Google Shape;203;p3"/>
          <p:cNvSpPr/>
          <p:nvPr/>
        </p:nvSpPr>
        <p:spPr>
          <a:xfrm>
            <a:off x="9418147" y="5509370"/>
            <a:ext cx="609091" cy="567451"/>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4" name="Google Shape;204;p3"/>
          <p:cNvSpPr/>
          <p:nvPr/>
        </p:nvSpPr>
        <p:spPr>
          <a:xfrm>
            <a:off x="11657298" y="5555569"/>
            <a:ext cx="660375" cy="453651"/>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5" name="Google Shape;205;p3"/>
          <p:cNvSpPr/>
          <p:nvPr/>
        </p:nvSpPr>
        <p:spPr>
          <a:xfrm>
            <a:off x="8775356" y="5388322"/>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6" name="Google Shape;206;p3"/>
          <p:cNvSpPr/>
          <p:nvPr/>
        </p:nvSpPr>
        <p:spPr>
          <a:xfrm>
            <a:off x="8676176" y="6045282"/>
            <a:ext cx="695056" cy="71865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7" name="Google Shape;207;p3"/>
          <p:cNvSpPr/>
          <p:nvPr/>
        </p:nvSpPr>
        <p:spPr>
          <a:xfrm>
            <a:off x="7334739" y="6076799"/>
            <a:ext cx="672893" cy="53417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8" name="Google Shape;208;p3"/>
          <p:cNvSpPr/>
          <p:nvPr/>
        </p:nvSpPr>
        <p:spPr>
          <a:xfrm>
            <a:off x="6935422" y="5434132"/>
            <a:ext cx="627093" cy="58961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09" name="Google Shape;209;p3"/>
          <p:cNvSpPr/>
          <p:nvPr/>
        </p:nvSpPr>
        <p:spPr>
          <a:xfrm>
            <a:off x="6354112" y="5434124"/>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0" name="Google Shape;210;p3"/>
          <p:cNvSpPr/>
          <p:nvPr/>
        </p:nvSpPr>
        <p:spPr>
          <a:xfrm>
            <a:off x="7362477" y="6664025"/>
            <a:ext cx="617412" cy="237283"/>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1" name="Google Shape;211;p3"/>
          <p:cNvSpPr/>
          <p:nvPr/>
        </p:nvSpPr>
        <p:spPr>
          <a:xfrm>
            <a:off x="10736763" y="64336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2" name="Google Shape;212;p3"/>
          <p:cNvSpPr/>
          <p:nvPr/>
        </p:nvSpPr>
        <p:spPr>
          <a:xfrm>
            <a:off x="10736770" y="5372369"/>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3" name="Google Shape;213;p3"/>
          <p:cNvSpPr/>
          <p:nvPr/>
        </p:nvSpPr>
        <p:spPr>
          <a:xfrm>
            <a:off x="9312765" y="660051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4" name="Google Shape;214;p3"/>
          <p:cNvSpPr/>
          <p:nvPr/>
        </p:nvSpPr>
        <p:spPr>
          <a:xfrm>
            <a:off x="11666300" y="6600167"/>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5" name="Google Shape;215;p3"/>
          <p:cNvSpPr/>
          <p:nvPr/>
        </p:nvSpPr>
        <p:spPr>
          <a:xfrm>
            <a:off x="8214286" y="6373645"/>
            <a:ext cx="431488" cy="428728"/>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6" name="Google Shape;216;p3"/>
          <p:cNvSpPr/>
          <p:nvPr/>
        </p:nvSpPr>
        <p:spPr>
          <a:xfrm>
            <a:off x="11363258" y="5333706"/>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7" name="Google Shape;217;p3"/>
          <p:cNvSpPr/>
          <p:nvPr/>
        </p:nvSpPr>
        <p:spPr>
          <a:xfrm>
            <a:off x="6522966" y="6070570"/>
            <a:ext cx="554971" cy="5466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8" name="Google Shape;218;p3"/>
          <p:cNvSpPr/>
          <p:nvPr/>
        </p:nvSpPr>
        <p:spPr>
          <a:xfrm>
            <a:off x="11772538" y="6111824"/>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19" name="Google Shape;219;p3"/>
          <p:cNvSpPr/>
          <p:nvPr/>
        </p:nvSpPr>
        <p:spPr>
          <a:xfrm>
            <a:off x="5985572" y="5608924"/>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0" name="Google Shape;220;p3"/>
          <p:cNvSpPr/>
          <p:nvPr/>
        </p:nvSpPr>
        <p:spPr>
          <a:xfrm rot="1920612">
            <a:off x="9648957" y="6210904"/>
            <a:ext cx="668704" cy="567426"/>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1" name="Google Shape;221;p3"/>
          <p:cNvSpPr/>
          <p:nvPr/>
        </p:nvSpPr>
        <p:spPr>
          <a:xfrm>
            <a:off x="11017723" y="6023740"/>
            <a:ext cx="639574" cy="452289"/>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2" name="Google Shape;222;p3"/>
          <p:cNvSpPr/>
          <p:nvPr/>
        </p:nvSpPr>
        <p:spPr>
          <a:xfrm rot="-5400000">
            <a:off x="10245807" y="5309639"/>
            <a:ext cx="373208" cy="47728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3" name="Google Shape;223;p3"/>
          <p:cNvSpPr/>
          <p:nvPr/>
        </p:nvSpPr>
        <p:spPr>
          <a:xfrm>
            <a:off x="10212864" y="5826928"/>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4" name="Google Shape;224;p3"/>
          <p:cNvSpPr/>
          <p:nvPr/>
        </p:nvSpPr>
        <p:spPr>
          <a:xfrm>
            <a:off x="6746083" y="6610609"/>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5" name="Google Shape;225;p3"/>
          <p:cNvSpPr/>
          <p:nvPr/>
        </p:nvSpPr>
        <p:spPr>
          <a:xfrm>
            <a:off x="10376560" y="65135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6" name="Google Shape;226;p3"/>
          <p:cNvSpPr/>
          <p:nvPr/>
        </p:nvSpPr>
        <p:spPr>
          <a:xfrm>
            <a:off x="1977020" y="5612686"/>
            <a:ext cx="280284" cy="611852"/>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7" name="Google Shape;227;p3"/>
          <p:cNvSpPr/>
          <p:nvPr/>
        </p:nvSpPr>
        <p:spPr>
          <a:xfrm>
            <a:off x="1261280" y="5390448"/>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8" name="Google Shape;228;p3"/>
          <p:cNvSpPr/>
          <p:nvPr/>
        </p:nvSpPr>
        <p:spPr>
          <a:xfrm>
            <a:off x="3017347" y="5509370"/>
            <a:ext cx="609091" cy="567451"/>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29" name="Google Shape;229;p3"/>
          <p:cNvSpPr/>
          <p:nvPr/>
        </p:nvSpPr>
        <p:spPr>
          <a:xfrm>
            <a:off x="2374556" y="5388322"/>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0" name="Google Shape;230;p3"/>
          <p:cNvSpPr/>
          <p:nvPr/>
        </p:nvSpPr>
        <p:spPr>
          <a:xfrm>
            <a:off x="2275376" y="6045282"/>
            <a:ext cx="695056" cy="71865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1" name="Google Shape;231;p3"/>
          <p:cNvSpPr/>
          <p:nvPr/>
        </p:nvSpPr>
        <p:spPr>
          <a:xfrm>
            <a:off x="933939" y="6076799"/>
            <a:ext cx="672893" cy="53417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2" name="Google Shape;232;p3"/>
          <p:cNvSpPr/>
          <p:nvPr/>
        </p:nvSpPr>
        <p:spPr>
          <a:xfrm>
            <a:off x="534622" y="5434132"/>
            <a:ext cx="627093" cy="58961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3" name="Google Shape;233;p3"/>
          <p:cNvSpPr/>
          <p:nvPr/>
        </p:nvSpPr>
        <p:spPr>
          <a:xfrm>
            <a:off x="-46688" y="5434124"/>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4" name="Google Shape;234;p3"/>
          <p:cNvSpPr/>
          <p:nvPr/>
        </p:nvSpPr>
        <p:spPr>
          <a:xfrm>
            <a:off x="961677" y="6664025"/>
            <a:ext cx="617412" cy="237283"/>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5" name="Google Shape;235;p3"/>
          <p:cNvSpPr/>
          <p:nvPr/>
        </p:nvSpPr>
        <p:spPr>
          <a:xfrm>
            <a:off x="4335963" y="64336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6" name="Google Shape;236;p3"/>
          <p:cNvSpPr/>
          <p:nvPr/>
        </p:nvSpPr>
        <p:spPr>
          <a:xfrm>
            <a:off x="4335970" y="5372369"/>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7" name="Google Shape;237;p3"/>
          <p:cNvSpPr/>
          <p:nvPr/>
        </p:nvSpPr>
        <p:spPr>
          <a:xfrm>
            <a:off x="2911965" y="660051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8" name="Google Shape;238;p3"/>
          <p:cNvSpPr/>
          <p:nvPr/>
        </p:nvSpPr>
        <p:spPr>
          <a:xfrm>
            <a:off x="5265500" y="6600167"/>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39" name="Google Shape;239;p3"/>
          <p:cNvSpPr/>
          <p:nvPr/>
        </p:nvSpPr>
        <p:spPr>
          <a:xfrm>
            <a:off x="1813486" y="6373645"/>
            <a:ext cx="431488" cy="428728"/>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0" name="Google Shape;240;p3"/>
          <p:cNvSpPr/>
          <p:nvPr/>
        </p:nvSpPr>
        <p:spPr>
          <a:xfrm>
            <a:off x="4962458" y="5333706"/>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1" name="Google Shape;241;p3"/>
          <p:cNvSpPr/>
          <p:nvPr/>
        </p:nvSpPr>
        <p:spPr>
          <a:xfrm>
            <a:off x="122166" y="6070570"/>
            <a:ext cx="554971" cy="5466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2" name="Google Shape;242;p3"/>
          <p:cNvSpPr/>
          <p:nvPr/>
        </p:nvSpPr>
        <p:spPr>
          <a:xfrm>
            <a:off x="5371738" y="6111824"/>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3" name="Google Shape;243;p3"/>
          <p:cNvSpPr/>
          <p:nvPr/>
        </p:nvSpPr>
        <p:spPr>
          <a:xfrm>
            <a:off x="3605" y="6533641"/>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4" name="Google Shape;244;p3"/>
          <p:cNvSpPr/>
          <p:nvPr/>
        </p:nvSpPr>
        <p:spPr>
          <a:xfrm rot="1920612">
            <a:off x="3248157" y="6210904"/>
            <a:ext cx="668704" cy="567426"/>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5" name="Google Shape;245;p3"/>
          <p:cNvSpPr/>
          <p:nvPr/>
        </p:nvSpPr>
        <p:spPr>
          <a:xfrm>
            <a:off x="4616923" y="6023740"/>
            <a:ext cx="639574" cy="452289"/>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6" name="Google Shape;246;p3"/>
          <p:cNvSpPr/>
          <p:nvPr/>
        </p:nvSpPr>
        <p:spPr>
          <a:xfrm rot="-5400000">
            <a:off x="3845006" y="5309639"/>
            <a:ext cx="373208" cy="47728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7" name="Google Shape;247;p3"/>
          <p:cNvSpPr/>
          <p:nvPr/>
        </p:nvSpPr>
        <p:spPr>
          <a:xfrm>
            <a:off x="3812064" y="5826928"/>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8" name="Google Shape;248;p3"/>
          <p:cNvSpPr/>
          <p:nvPr/>
        </p:nvSpPr>
        <p:spPr>
          <a:xfrm>
            <a:off x="345283" y="6610609"/>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49" name="Google Shape;249;p3"/>
          <p:cNvSpPr/>
          <p:nvPr/>
        </p:nvSpPr>
        <p:spPr>
          <a:xfrm>
            <a:off x="3975760" y="65135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598" name="Shape 598"/>
        <p:cNvGrpSpPr/>
        <p:nvPr/>
      </p:nvGrpSpPr>
      <p:grpSpPr>
        <a:xfrm>
          <a:off x="0" y="0"/>
          <a:ext cx="0" cy="0"/>
          <a:chOff x="0" y="0"/>
          <a:chExt cx="0" cy="0"/>
        </a:xfrm>
      </p:grpSpPr>
      <p:sp>
        <p:nvSpPr>
          <p:cNvPr id="599" name="Google Shape;599;p21"/>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600" name="Google Shape;600;p21"/>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01" name="Google Shape;601;p2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2">
  <p:cSld name="TITLE_5">
    <p:spTree>
      <p:nvGrpSpPr>
        <p:cNvPr id="602" name="Shape 602"/>
        <p:cNvGrpSpPr/>
        <p:nvPr/>
      </p:nvGrpSpPr>
      <p:grpSpPr>
        <a:xfrm>
          <a:off x="0" y="0"/>
          <a:ext cx="0" cy="0"/>
          <a:chOff x="0" y="0"/>
          <a:chExt cx="0" cy="0"/>
        </a:xfrm>
      </p:grpSpPr>
      <p:sp>
        <p:nvSpPr>
          <p:cNvPr id="603" name="Google Shape;603;p22"/>
          <p:cNvSpPr txBox="1"/>
          <p:nvPr>
            <p:ph type="ctrTitle"/>
          </p:nvPr>
        </p:nvSpPr>
        <p:spPr>
          <a:xfrm>
            <a:off x="522561" y="885817"/>
            <a:ext cx="11360700" cy="2736900"/>
          </a:xfrm>
          <a:prstGeom prst="rect">
            <a:avLst/>
          </a:prstGeom>
        </p:spPr>
        <p:txBody>
          <a:bodyPr anchorCtr="0" anchor="b" bIns="121900" lIns="121900" spcFirstLastPara="1" rIns="121900" wrap="square" tIns="121900">
            <a:no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604" name="Google Shape;604;p2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rtl="0" algn="ctr">
              <a:lnSpc>
                <a:spcPct val="100000"/>
              </a:lnSpc>
              <a:spcBef>
                <a:spcPts val="80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605" name="Google Shape;605;p22"/>
          <p:cNvSpPr txBox="1"/>
          <p:nvPr>
            <p:ph idx="12" type="sldNum"/>
          </p:nvPr>
        </p:nvSpPr>
        <p:spPr>
          <a:xfrm>
            <a:off x="11296610" y="6217622"/>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ayout with centered title and subtitle placeholders" type="title">
  <p:cSld name="TITLE">
    <p:spTree>
      <p:nvGrpSpPr>
        <p:cNvPr id="610" name="Shape 610"/>
        <p:cNvGrpSpPr/>
        <p:nvPr/>
      </p:nvGrpSpPr>
      <p:grpSpPr>
        <a:xfrm>
          <a:off x="0" y="0"/>
          <a:ext cx="0" cy="0"/>
          <a:chOff x="0" y="0"/>
          <a:chExt cx="0" cy="0"/>
        </a:xfrm>
      </p:grpSpPr>
      <p:sp>
        <p:nvSpPr>
          <p:cNvPr id="611" name="Google Shape;611;p24"/>
          <p:cNvSpPr txBox="1"/>
          <p:nvPr>
            <p:ph type="ctrTitle"/>
          </p:nvPr>
        </p:nvSpPr>
        <p:spPr>
          <a:xfrm>
            <a:off x="342900" y="1065213"/>
            <a:ext cx="3886500" cy="735300"/>
          </a:xfrm>
          <a:prstGeom prst="rect">
            <a:avLst/>
          </a:prstGeom>
          <a:noFill/>
          <a:ln>
            <a:noFill/>
          </a:ln>
        </p:spPr>
        <p:txBody>
          <a:bodyPr anchorCtr="0" anchor="ctr" bIns="25400" lIns="25400" spcFirstLastPara="1" rIns="25400" wrap="square" tIns="25400">
            <a:noAutofit/>
          </a:bodyPr>
          <a:lstStyle>
            <a:lvl1pPr lvl="0"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9pPr>
          </a:lstStyle>
          <a:p/>
        </p:txBody>
      </p:sp>
      <p:sp>
        <p:nvSpPr>
          <p:cNvPr id="612" name="Google Shape;612;p24"/>
          <p:cNvSpPr txBox="1"/>
          <p:nvPr>
            <p:ph idx="1" type="subTitle"/>
          </p:nvPr>
        </p:nvSpPr>
        <p:spPr>
          <a:xfrm>
            <a:off x="685800" y="1943100"/>
            <a:ext cx="3200400" cy="876300"/>
          </a:xfrm>
          <a:prstGeom prst="rect">
            <a:avLst/>
          </a:prstGeom>
          <a:noFill/>
          <a:ln>
            <a:noFill/>
          </a:ln>
        </p:spPr>
        <p:txBody>
          <a:bodyPr anchorCtr="0" anchor="ctr" bIns="25400" lIns="25400" spcFirstLastPara="1" rIns="25400" wrap="square" tIns="25400">
            <a:noAutofit/>
          </a:bodyPr>
          <a:lstStyle>
            <a:lvl1pPr lvl="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1pPr>
            <a:lvl2pPr lvl="1"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2pPr>
            <a:lvl3pPr lvl="2"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3pPr>
            <a:lvl4pPr lvl="3"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4pPr>
            <a:lvl5pPr lvl="4"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5pPr>
            <a:lvl6pPr lvl="5"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6pPr>
            <a:lvl7pPr lvl="6"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7pPr>
            <a:lvl8pPr lvl="7"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8pPr>
            <a:lvl9pPr lvl="8"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9pPr>
          </a:lstStyle>
          <a:p/>
        </p:txBody>
      </p:sp>
      <p:sp>
        <p:nvSpPr>
          <p:cNvPr id="613" name="Google Shape;613;p24"/>
          <p:cNvSpPr txBox="1"/>
          <p:nvPr>
            <p:ph idx="10" type="dt"/>
          </p:nvPr>
        </p:nvSpPr>
        <p:spPr>
          <a:xfrm>
            <a:off x="0" y="0"/>
            <a:ext cx="1500000" cy="1500000"/>
          </a:xfrm>
          <a:prstGeom prst="rect">
            <a:avLst/>
          </a:prstGeom>
          <a:noFill/>
          <a:ln>
            <a:noFill/>
          </a:ln>
        </p:spPr>
        <p:txBody>
          <a:bodyPr anchorCtr="0" anchor="t" bIns="22875" lIns="45700" spcFirstLastPara="1" rIns="45700" wrap="square" tIns="22875">
            <a:noAutofit/>
          </a:bodyPr>
          <a:lstStyle>
            <a:lvl1pPr lvl="0"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9pPr>
          </a:lstStyle>
          <a:p/>
        </p:txBody>
      </p:sp>
      <p:sp>
        <p:nvSpPr>
          <p:cNvPr id="614" name="Google Shape;614;p24"/>
          <p:cNvSpPr txBox="1"/>
          <p:nvPr>
            <p:ph idx="11" type="ftr"/>
          </p:nvPr>
        </p:nvSpPr>
        <p:spPr>
          <a:xfrm>
            <a:off x="0" y="0"/>
            <a:ext cx="1500000" cy="1500000"/>
          </a:xfrm>
          <a:prstGeom prst="rect">
            <a:avLst/>
          </a:prstGeom>
          <a:noFill/>
          <a:ln>
            <a:noFill/>
          </a:ln>
        </p:spPr>
        <p:txBody>
          <a:bodyPr anchorCtr="0" anchor="t" bIns="22875" lIns="45700" spcFirstLastPara="1" rIns="45700" wrap="square" tIns="22875">
            <a:noAutofit/>
          </a:bodyPr>
          <a:lstStyle>
            <a:lvl1pPr lvl="0"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9pPr>
          </a:lstStyle>
          <a:p/>
        </p:txBody>
      </p:sp>
      <p:sp>
        <p:nvSpPr>
          <p:cNvPr id="615" name="Google Shape;615;p24"/>
          <p:cNvSpPr txBox="1"/>
          <p:nvPr>
            <p:ph idx="12" type="sldNum"/>
          </p:nvPr>
        </p:nvSpPr>
        <p:spPr>
          <a:xfrm>
            <a:off x="5968206" y="6503988"/>
            <a:ext cx="254100" cy="283200"/>
          </a:xfrm>
          <a:prstGeom prst="rect">
            <a:avLst/>
          </a:prstGeom>
          <a:noFill/>
          <a:ln>
            <a:noFill/>
          </a:ln>
        </p:spPr>
        <p:txBody>
          <a:bodyPr anchorCtr="0" anchor="b" bIns="25400" lIns="25400" spcFirstLastPara="1" rIns="25400" wrap="square" tIns="25400">
            <a:noAutofit/>
          </a:bodyPr>
          <a:lstStyle>
            <a:lvl1pPr indent="0" lvl="0"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type="tx">
  <p:cSld name="TITLE_AND_BODY">
    <p:spTree>
      <p:nvGrpSpPr>
        <p:cNvPr id="616" name="Shape 616"/>
        <p:cNvGrpSpPr/>
        <p:nvPr/>
      </p:nvGrpSpPr>
      <p:grpSpPr>
        <a:xfrm>
          <a:off x="0" y="0"/>
          <a:ext cx="0" cy="0"/>
          <a:chOff x="0" y="0"/>
          <a:chExt cx="0" cy="0"/>
        </a:xfrm>
      </p:grpSpPr>
      <p:sp>
        <p:nvSpPr>
          <p:cNvPr id="617" name="Google Shape;617;p25"/>
          <p:cNvSpPr txBox="1"/>
          <p:nvPr>
            <p:ph type="title"/>
          </p:nvPr>
        </p:nvSpPr>
        <p:spPr>
          <a:xfrm>
            <a:off x="889000" y="177800"/>
            <a:ext cx="10413900" cy="1746300"/>
          </a:xfrm>
          <a:prstGeom prst="rect">
            <a:avLst/>
          </a:prstGeom>
          <a:noFill/>
          <a:ln>
            <a:noFill/>
          </a:ln>
        </p:spPr>
        <p:txBody>
          <a:bodyPr anchorCtr="0" anchor="ctr" bIns="25400" lIns="25400" spcFirstLastPara="1" rIns="25400" wrap="square" tIns="25400">
            <a:noAutofit/>
          </a:bodyPr>
          <a:lstStyle>
            <a:lvl1pPr lvl="0"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9pPr>
          </a:lstStyle>
          <a:p/>
        </p:txBody>
      </p:sp>
      <p:sp>
        <p:nvSpPr>
          <p:cNvPr id="618" name="Google Shape;618;p25"/>
          <p:cNvSpPr txBox="1"/>
          <p:nvPr>
            <p:ph idx="1" type="body"/>
          </p:nvPr>
        </p:nvSpPr>
        <p:spPr>
          <a:xfrm>
            <a:off x="889000" y="749300"/>
            <a:ext cx="10413900" cy="5359500"/>
          </a:xfrm>
          <a:prstGeom prst="rect">
            <a:avLst/>
          </a:prstGeom>
          <a:noFill/>
          <a:ln>
            <a:noFill/>
          </a:ln>
        </p:spPr>
        <p:txBody>
          <a:bodyPr anchorCtr="0" anchor="ctr" bIns="25400" lIns="25400" spcFirstLastPara="1" rIns="25400" wrap="square" tIns="25400">
            <a:noAutofit/>
          </a:bodyPr>
          <a:lstStyle>
            <a:lvl1pPr indent="-387350" lvl="0" marL="4572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1pPr>
            <a:lvl2pPr indent="-387350" lvl="1" marL="9144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2pPr>
            <a:lvl3pPr indent="-387350" lvl="2" marL="13716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3pPr>
            <a:lvl4pPr indent="-387350" lvl="3" marL="18288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4pPr>
            <a:lvl5pPr indent="-387350" lvl="4" marL="22860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5pPr>
            <a:lvl6pPr indent="-387350" lvl="5" marL="27432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6pPr>
            <a:lvl7pPr indent="-387350" lvl="6" marL="32004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7pPr>
            <a:lvl8pPr indent="-387350" lvl="7" marL="36576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8pPr>
            <a:lvl9pPr indent="-387350" lvl="8" marL="41148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9pPr>
          </a:lstStyle>
          <a:p/>
        </p:txBody>
      </p:sp>
      <p:sp>
        <p:nvSpPr>
          <p:cNvPr id="619" name="Google Shape;619;p25"/>
          <p:cNvSpPr txBox="1"/>
          <p:nvPr>
            <p:ph idx="10" type="dt"/>
          </p:nvPr>
        </p:nvSpPr>
        <p:spPr>
          <a:xfrm>
            <a:off x="0" y="0"/>
            <a:ext cx="1500000" cy="1500000"/>
          </a:xfrm>
          <a:prstGeom prst="rect">
            <a:avLst/>
          </a:prstGeom>
          <a:noFill/>
          <a:ln>
            <a:noFill/>
          </a:ln>
        </p:spPr>
        <p:txBody>
          <a:bodyPr anchorCtr="0" anchor="t" bIns="22875" lIns="45700" spcFirstLastPara="1" rIns="45700" wrap="square" tIns="22875">
            <a:noAutofit/>
          </a:bodyPr>
          <a:lstStyle>
            <a:lvl1pPr lvl="0"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9pPr>
          </a:lstStyle>
          <a:p/>
        </p:txBody>
      </p:sp>
      <p:sp>
        <p:nvSpPr>
          <p:cNvPr id="620" name="Google Shape;620;p25"/>
          <p:cNvSpPr txBox="1"/>
          <p:nvPr>
            <p:ph idx="11" type="ftr"/>
          </p:nvPr>
        </p:nvSpPr>
        <p:spPr>
          <a:xfrm>
            <a:off x="0" y="0"/>
            <a:ext cx="1500000" cy="1500000"/>
          </a:xfrm>
          <a:prstGeom prst="rect">
            <a:avLst/>
          </a:prstGeom>
          <a:noFill/>
          <a:ln>
            <a:noFill/>
          </a:ln>
        </p:spPr>
        <p:txBody>
          <a:bodyPr anchorCtr="0" anchor="t" bIns="22875" lIns="45700" spcFirstLastPara="1" rIns="45700" wrap="square" tIns="22875">
            <a:noAutofit/>
          </a:bodyPr>
          <a:lstStyle>
            <a:lvl1pPr lvl="0"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2900" u="none" cap="none" strike="noStrike">
                <a:solidFill>
                  <a:srgbClr val="FFFFFF"/>
                </a:solidFill>
                <a:latin typeface="Short Stack"/>
                <a:ea typeface="Short Stack"/>
                <a:cs typeface="Short Stack"/>
                <a:sym typeface="Short Stack"/>
              </a:defRPr>
            </a:lvl9pPr>
          </a:lstStyle>
          <a:p/>
        </p:txBody>
      </p:sp>
      <p:sp>
        <p:nvSpPr>
          <p:cNvPr id="621" name="Google Shape;621;p25"/>
          <p:cNvSpPr txBox="1"/>
          <p:nvPr>
            <p:ph idx="12" type="sldNum"/>
          </p:nvPr>
        </p:nvSpPr>
        <p:spPr>
          <a:xfrm>
            <a:off x="5968206" y="6503988"/>
            <a:ext cx="254100" cy="283200"/>
          </a:xfrm>
          <a:prstGeom prst="rect">
            <a:avLst/>
          </a:prstGeom>
          <a:noFill/>
          <a:ln>
            <a:noFill/>
          </a:ln>
        </p:spPr>
        <p:txBody>
          <a:bodyPr anchorCtr="0" anchor="b" bIns="25400" lIns="25400" spcFirstLastPara="1" rIns="25400" wrap="square" tIns="25400">
            <a:noAutofit/>
          </a:bodyPr>
          <a:lstStyle>
            <a:lvl1pPr indent="0" lvl="0"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None/>
              <a:defRPr b="0" i="0" sz="12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250" name="Shape 250"/>
        <p:cNvGrpSpPr/>
        <p:nvPr/>
      </p:nvGrpSpPr>
      <p:grpSpPr>
        <a:xfrm>
          <a:off x="0" y="0"/>
          <a:ext cx="0" cy="0"/>
          <a:chOff x="0" y="0"/>
          <a:chExt cx="0" cy="0"/>
        </a:xfrm>
      </p:grpSpPr>
      <p:sp>
        <p:nvSpPr>
          <p:cNvPr id="251" name="Google Shape;251;p4"/>
          <p:cNvSpPr txBox="1"/>
          <p:nvPr>
            <p:ph idx="1" type="body"/>
          </p:nvPr>
        </p:nvSpPr>
        <p:spPr>
          <a:xfrm>
            <a:off x="2879100" y="2882400"/>
            <a:ext cx="6434100" cy="1093200"/>
          </a:xfrm>
          <a:prstGeom prst="rect">
            <a:avLst/>
          </a:prstGeom>
        </p:spPr>
        <p:txBody>
          <a:bodyPr anchorCtr="0" anchor="ctr" bIns="121900" lIns="121900" spcFirstLastPara="1" rIns="121900" wrap="square" tIns="121900">
            <a:noAutofit/>
          </a:bodyPr>
          <a:lstStyle>
            <a:lvl1pPr indent="-438150" lvl="0" marL="457200" rtl="0" algn="ctr">
              <a:spcBef>
                <a:spcPts val="800"/>
              </a:spcBef>
              <a:spcAft>
                <a:spcPts val="0"/>
              </a:spcAft>
              <a:buClr>
                <a:srgbClr val="1C4587"/>
              </a:buClr>
              <a:buSzPts val="3300"/>
              <a:buChar char="✘"/>
              <a:defRPr b="1" sz="3300">
                <a:solidFill>
                  <a:srgbClr val="1C4587"/>
                </a:solidFill>
              </a:defRPr>
            </a:lvl1pPr>
            <a:lvl2pPr indent="-438150" lvl="1" marL="914400" rtl="0" algn="ctr">
              <a:spcBef>
                <a:spcPts val="0"/>
              </a:spcBef>
              <a:spcAft>
                <a:spcPts val="0"/>
              </a:spcAft>
              <a:buClr>
                <a:srgbClr val="1C4587"/>
              </a:buClr>
              <a:buSzPts val="3300"/>
              <a:buChar char="✗"/>
              <a:defRPr b="1" sz="3300">
                <a:solidFill>
                  <a:srgbClr val="1C4587"/>
                </a:solidFill>
              </a:defRPr>
            </a:lvl2pPr>
            <a:lvl3pPr indent="-438150" lvl="2" marL="1371600" rtl="0" algn="ctr">
              <a:spcBef>
                <a:spcPts val="0"/>
              </a:spcBef>
              <a:spcAft>
                <a:spcPts val="0"/>
              </a:spcAft>
              <a:buClr>
                <a:srgbClr val="1C4587"/>
              </a:buClr>
              <a:buSzPts val="3300"/>
              <a:buChar char="■"/>
              <a:defRPr b="1" sz="3300">
                <a:solidFill>
                  <a:srgbClr val="1C4587"/>
                </a:solidFill>
              </a:defRPr>
            </a:lvl3pPr>
            <a:lvl4pPr indent="-438150" lvl="3" marL="1828800" rtl="0" algn="ctr">
              <a:spcBef>
                <a:spcPts val="0"/>
              </a:spcBef>
              <a:spcAft>
                <a:spcPts val="0"/>
              </a:spcAft>
              <a:buClr>
                <a:srgbClr val="1C4587"/>
              </a:buClr>
              <a:buSzPts val="3300"/>
              <a:buChar char="●"/>
              <a:defRPr b="1" sz="3300">
                <a:solidFill>
                  <a:srgbClr val="1C4587"/>
                </a:solidFill>
              </a:defRPr>
            </a:lvl4pPr>
            <a:lvl5pPr indent="-438150" lvl="4" marL="2286000" rtl="0" algn="ctr">
              <a:spcBef>
                <a:spcPts val="0"/>
              </a:spcBef>
              <a:spcAft>
                <a:spcPts val="0"/>
              </a:spcAft>
              <a:buClr>
                <a:srgbClr val="1C4587"/>
              </a:buClr>
              <a:buSzPts val="3300"/>
              <a:buChar char="○"/>
              <a:defRPr b="1" sz="3300">
                <a:solidFill>
                  <a:srgbClr val="1C4587"/>
                </a:solidFill>
              </a:defRPr>
            </a:lvl5pPr>
            <a:lvl6pPr indent="-438150" lvl="5" marL="2743200" rtl="0" algn="ctr">
              <a:spcBef>
                <a:spcPts val="0"/>
              </a:spcBef>
              <a:spcAft>
                <a:spcPts val="0"/>
              </a:spcAft>
              <a:buClr>
                <a:srgbClr val="1C4587"/>
              </a:buClr>
              <a:buSzPts val="3300"/>
              <a:buChar char="■"/>
              <a:defRPr b="1" sz="3300">
                <a:solidFill>
                  <a:srgbClr val="1C4587"/>
                </a:solidFill>
              </a:defRPr>
            </a:lvl6pPr>
            <a:lvl7pPr indent="-438150" lvl="6" marL="3200400" rtl="0" algn="ctr">
              <a:spcBef>
                <a:spcPts val="0"/>
              </a:spcBef>
              <a:spcAft>
                <a:spcPts val="0"/>
              </a:spcAft>
              <a:buClr>
                <a:srgbClr val="1C4587"/>
              </a:buClr>
              <a:buSzPts val="3300"/>
              <a:buChar char="●"/>
              <a:defRPr b="1" sz="3300">
                <a:solidFill>
                  <a:srgbClr val="1C4587"/>
                </a:solidFill>
              </a:defRPr>
            </a:lvl7pPr>
            <a:lvl8pPr indent="-438150" lvl="7" marL="3657600" rtl="0" algn="ctr">
              <a:spcBef>
                <a:spcPts val="0"/>
              </a:spcBef>
              <a:spcAft>
                <a:spcPts val="0"/>
              </a:spcAft>
              <a:buClr>
                <a:srgbClr val="1C4587"/>
              </a:buClr>
              <a:buSzPts val="3300"/>
              <a:buChar char="○"/>
              <a:defRPr b="1" sz="3300">
                <a:solidFill>
                  <a:srgbClr val="1C4587"/>
                </a:solidFill>
              </a:defRPr>
            </a:lvl8pPr>
            <a:lvl9pPr indent="-438150" lvl="8" marL="4114800" rtl="0" algn="ctr">
              <a:spcBef>
                <a:spcPts val="0"/>
              </a:spcBef>
              <a:spcAft>
                <a:spcPts val="0"/>
              </a:spcAft>
              <a:buClr>
                <a:srgbClr val="1C4587"/>
              </a:buClr>
              <a:buSzPts val="3300"/>
              <a:buChar char="■"/>
              <a:defRPr b="1" sz="3300">
                <a:solidFill>
                  <a:srgbClr val="1C4587"/>
                </a:solidFill>
              </a:defRPr>
            </a:lvl9pPr>
          </a:lstStyle>
          <a:p/>
        </p:txBody>
      </p:sp>
      <p:sp>
        <p:nvSpPr>
          <p:cNvPr id="252" name="Google Shape;252;p4"/>
          <p:cNvSpPr/>
          <p:nvPr/>
        </p:nvSpPr>
        <p:spPr>
          <a:xfrm>
            <a:off x="9737174" y="-392482"/>
            <a:ext cx="600733" cy="74497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3" name="Google Shape;253;p4"/>
          <p:cNvSpPr/>
          <p:nvPr/>
        </p:nvSpPr>
        <p:spPr>
          <a:xfrm>
            <a:off x="-47166" y="4489283"/>
            <a:ext cx="591013" cy="672893"/>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4" name="Google Shape;254;p4"/>
          <p:cNvSpPr/>
          <p:nvPr/>
        </p:nvSpPr>
        <p:spPr>
          <a:xfrm>
            <a:off x="11757264" y="45862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5" name="Google Shape;255;p4"/>
          <p:cNvSpPr/>
          <p:nvPr/>
        </p:nvSpPr>
        <p:spPr>
          <a:xfrm>
            <a:off x="11657298" y="5555569"/>
            <a:ext cx="660375" cy="453651"/>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6" name="Google Shape;256;p4"/>
          <p:cNvSpPr/>
          <p:nvPr/>
        </p:nvSpPr>
        <p:spPr>
          <a:xfrm>
            <a:off x="11147940" y="6009222"/>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7" name="Google Shape;257;p4"/>
          <p:cNvSpPr/>
          <p:nvPr/>
        </p:nvSpPr>
        <p:spPr>
          <a:xfrm>
            <a:off x="-102771" y="1984025"/>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8" name="Google Shape;258;p4"/>
          <p:cNvSpPr/>
          <p:nvPr/>
        </p:nvSpPr>
        <p:spPr>
          <a:xfrm>
            <a:off x="10736763" y="64336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59" name="Google Shape;259;p4"/>
          <p:cNvSpPr/>
          <p:nvPr/>
        </p:nvSpPr>
        <p:spPr>
          <a:xfrm>
            <a:off x="10736770" y="5509769"/>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0" name="Google Shape;260;p4"/>
          <p:cNvSpPr/>
          <p:nvPr/>
        </p:nvSpPr>
        <p:spPr>
          <a:xfrm>
            <a:off x="9907865" y="64975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1" name="Google Shape;261;p4"/>
          <p:cNvSpPr/>
          <p:nvPr/>
        </p:nvSpPr>
        <p:spPr>
          <a:xfrm>
            <a:off x="11666300" y="6600167"/>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2" name="Google Shape;262;p4"/>
          <p:cNvSpPr/>
          <p:nvPr/>
        </p:nvSpPr>
        <p:spPr>
          <a:xfrm>
            <a:off x="11363258" y="5333706"/>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3" name="Google Shape;263;p4"/>
          <p:cNvSpPr/>
          <p:nvPr/>
        </p:nvSpPr>
        <p:spPr>
          <a:xfrm>
            <a:off x="11772538" y="6111824"/>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4" name="Google Shape;264;p4"/>
          <p:cNvSpPr/>
          <p:nvPr/>
        </p:nvSpPr>
        <p:spPr>
          <a:xfrm>
            <a:off x="11951972" y="1784958"/>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5" name="Google Shape;265;p4"/>
          <p:cNvSpPr/>
          <p:nvPr/>
        </p:nvSpPr>
        <p:spPr>
          <a:xfrm rot="-2426071">
            <a:off x="9480177" y="6502683"/>
            <a:ext cx="373219" cy="477303"/>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6" name="Google Shape;266;p4"/>
          <p:cNvSpPr/>
          <p:nvPr/>
        </p:nvSpPr>
        <p:spPr>
          <a:xfrm>
            <a:off x="10212864" y="5826928"/>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7" name="Google Shape;267;p4"/>
          <p:cNvSpPr/>
          <p:nvPr/>
        </p:nvSpPr>
        <p:spPr>
          <a:xfrm>
            <a:off x="11730117" y="4104976"/>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8" name="Google Shape;268;p4"/>
          <p:cNvSpPr/>
          <p:nvPr/>
        </p:nvSpPr>
        <p:spPr>
          <a:xfrm>
            <a:off x="10376560" y="65135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69" name="Google Shape;269;p4"/>
          <p:cNvSpPr/>
          <p:nvPr/>
        </p:nvSpPr>
        <p:spPr>
          <a:xfrm>
            <a:off x="462503" y="811486"/>
            <a:ext cx="280284" cy="611852"/>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0" name="Google Shape;270;p4"/>
          <p:cNvSpPr/>
          <p:nvPr/>
        </p:nvSpPr>
        <p:spPr>
          <a:xfrm>
            <a:off x="860014" y="4746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1" name="Google Shape;271;p4"/>
          <p:cNvSpPr/>
          <p:nvPr/>
        </p:nvSpPr>
        <p:spPr>
          <a:xfrm>
            <a:off x="11091747" y="-39763"/>
            <a:ext cx="609091" cy="567451"/>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2" name="Google Shape;272;p4"/>
          <p:cNvSpPr/>
          <p:nvPr/>
        </p:nvSpPr>
        <p:spPr>
          <a:xfrm>
            <a:off x="-10" y="1351155"/>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3" name="Google Shape;273;p4"/>
          <p:cNvSpPr/>
          <p:nvPr/>
        </p:nvSpPr>
        <p:spPr>
          <a:xfrm>
            <a:off x="11599142" y="238816"/>
            <a:ext cx="695056" cy="71865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4" name="Google Shape;274;p4"/>
          <p:cNvSpPr/>
          <p:nvPr/>
        </p:nvSpPr>
        <p:spPr>
          <a:xfrm>
            <a:off x="933939" y="6076799"/>
            <a:ext cx="672893" cy="53417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5" name="Google Shape;275;p4"/>
          <p:cNvSpPr/>
          <p:nvPr/>
        </p:nvSpPr>
        <p:spPr>
          <a:xfrm>
            <a:off x="345289" y="-115002"/>
            <a:ext cx="627093" cy="58961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6" name="Google Shape;276;p4"/>
          <p:cNvSpPr/>
          <p:nvPr/>
        </p:nvSpPr>
        <p:spPr>
          <a:xfrm>
            <a:off x="-46688" y="5434124"/>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7" name="Google Shape;277;p4"/>
          <p:cNvSpPr/>
          <p:nvPr/>
        </p:nvSpPr>
        <p:spPr>
          <a:xfrm>
            <a:off x="961677" y="6664025"/>
            <a:ext cx="617412" cy="237283"/>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8" name="Google Shape;278;p4"/>
          <p:cNvSpPr/>
          <p:nvPr/>
        </p:nvSpPr>
        <p:spPr>
          <a:xfrm>
            <a:off x="-324170" y="722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79" name="Google Shape;279;p4"/>
          <p:cNvSpPr/>
          <p:nvPr/>
        </p:nvSpPr>
        <p:spPr>
          <a:xfrm>
            <a:off x="10456070" y="-134497"/>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0" name="Google Shape;280;p4"/>
          <p:cNvSpPr/>
          <p:nvPr/>
        </p:nvSpPr>
        <p:spPr>
          <a:xfrm>
            <a:off x="-51502" y="7720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1" name="Google Shape;281;p4"/>
          <p:cNvSpPr/>
          <p:nvPr/>
        </p:nvSpPr>
        <p:spPr>
          <a:xfrm>
            <a:off x="1871700" y="15334"/>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2" name="Google Shape;282;p4"/>
          <p:cNvSpPr/>
          <p:nvPr/>
        </p:nvSpPr>
        <p:spPr>
          <a:xfrm>
            <a:off x="1274653" y="-76222"/>
            <a:ext cx="431488" cy="428728"/>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3" name="Google Shape;283;p4"/>
          <p:cNvSpPr/>
          <p:nvPr/>
        </p:nvSpPr>
        <p:spPr>
          <a:xfrm>
            <a:off x="1777725" y="6237939"/>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4" name="Google Shape;284;p4"/>
          <p:cNvSpPr/>
          <p:nvPr/>
        </p:nvSpPr>
        <p:spPr>
          <a:xfrm>
            <a:off x="122166" y="6070570"/>
            <a:ext cx="554971" cy="5466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5" name="Google Shape;285;p4"/>
          <p:cNvSpPr/>
          <p:nvPr/>
        </p:nvSpPr>
        <p:spPr>
          <a:xfrm>
            <a:off x="2034238" y="6548458"/>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6" name="Google Shape;286;p4"/>
          <p:cNvSpPr/>
          <p:nvPr/>
        </p:nvSpPr>
        <p:spPr>
          <a:xfrm>
            <a:off x="3605" y="6533641"/>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7" name="Google Shape;287;p4"/>
          <p:cNvSpPr/>
          <p:nvPr/>
        </p:nvSpPr>
        <p:spPr>
          <a:xfrm rot="1920612">
            <a:off x="10967391" y="833704"/>
            <a:ext cx="668704" cy="567426"/>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8" name="Google Shape;288;p4"/>
          <p:cNvSpPr/>
          <p:nvPr/>
        </p:nvSpPr>
        <p:spPr>
          <a:xfrm>
            <a:off x="462489" y="5418856"/>
            <a:ext cx="639574" cy="452289"/>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89" name="Google Shape;289;p4"/>
          <p:cNvSpPr/>
          <p:nvPr/>
        </p:nvSpPr>
        <p:spPr>
          <a:xfrm rot="-5400000">
            <a:off x="10661707" y="422573"/>
            <a:ext cx="373208" cy="47728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90" name="Google Shape;290;p4"/>
          <p:cNvSpPr/>
          <p:nvPr/>
        </p:nvSpPr>
        <p:spPr>
          <a:xfrm>
            <a:off x="11735680" y="1053695"/>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91" name="Google Shape;291;p4"/>
          <p:cNvSpPr/>
          <p:nvPr/>
        </p:nvSpPr>
        <p:spPr>
          <a:xfrm>
            <a:off x="345283" y="6610609"/>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92" name="Google Shape;292;p4"/>
          <p:cNvSpPr/>
          <p:nvPr/>
        </p:nvSpPr>
        <p:spPr>
          <a:xfrm>
            <a:off x="11599127" y="15352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93" name="Google Shape;293;p4"/>
          <p:cNvSpPr txBox="1"/>
          <p:nvPr>
            <p:ph idx="12" type="sldNum"/>
          </p:nvPr>
        </p:nvSpPr>
        <p:spPr>
          <a:xfrm>
            <a:off x="5730200" y="6471066"/>
            <a:ext cx="731700" cy="386700"/>
          </a:xfrm>
          <a:prstGeom prst="rect">
            <a:avLst/>
          </a:prstGeom>
        </p:spPr>
        <p:txBody>
          <a:bodyPr anchorCtr="0" anchor="ctr" bIns="121900" lIns="121900" spcFirstLastPara="1" rIns="121900" wrap="square" tIns="12190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294" name="Shape 294"/>
        <p:cNvGrpSpPr/>
        <p:nvPr/>
      </p:nvGrpSpPr>
      <p:grpSpPr>
        <a:xfrm>
          <a:off x="0" y="0"/>
          <a:ext cx="0" cy="0"/>
          <a:chOff x="0" y="0"/>
          <a:chExt cx="0" cy="0"/>
        </a:xfrm>
      </p:grpSpPr>
      <p:sp>
        <p:nvSpPr>
          <p:cNvPr id="295" name="Google Shape;295;p5"/>
          <p:cNvSpPr txBox="1"/>
          <p:nvPr>
            <p:ph type="title"/>
          </p:nvPr>
        </p:nvSpPr>
        <p:spPr>
          <a:xfrm>
            <a:off x="973025" y="254377"/>
            <a:ext cx="8187300" cy="876000"/>
          </a:xfrm>
          <a:prstGeom prst="rect">
            <a:avLst/>
          </a:prstGeom>
        </p:spPr>
        <p:txBody>
          <a:bodyPr anchorCtr="0" anchor="b" bIns="121900" lIns="121900" spcFirstLastPara="1" rIns="121900" wrap="square" tIns="121900">
            <a:noAutofit/>
          </a:bodyPr>
          <a:lstStyle>
            <a:lvl1pPr lvl="0" rtl="0">
              <a:spcBef>
                <a:spcPts val="0"/>
              </a:spcBef>
              <a:spcAft>
                <a:spcPts val="0"/>
              </a:spcAft>
              <a:buSzPts val="2400"/>
              <a:buNone/>
              <a:defRPr sz="36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96" name="Google Shape;296;p5"/>
          <p:cNvSpPr txBox="1"/>
          <p:nvPr>
            <p:ph idx="1" type="body"/>
          </p:nvPr>
        </p:nvSpPr>
        <p:spPr>
          <a:xfrm>
            <a:off x="997233" y="1737116"/>
            <a:ext cx="8187300" cy="4814400"/>
          </a:xfrm>
          <a:prstGeom prst="rect">
            <a:avLst/>
          </a:prstGeom>
        </p:spPr>
        <p:txBody>
          <a:bodyPr anchorCtr="0" anchor="t" bIns="121900" lIns="121900" spcFirstLastPara="1" rIns="121900" wrap="square" tIns="121900">
            <a:noAutofit/>
          </a:bodyPr>
          <a:lstStyle>
            <a:lvl1pPr indent="-438150" lvl="0" marL="457200" rtl="0">
              <a:spcBef>
                <a:spcPts val="800"/>
              </a:spcBef>
              <a:spcAft>
                <a:spcPts val="0"/>
              </a:spcAft>
              <a:buSzPts val="3300"/>
              <a:buChar char="✘"/>
              <a:defRPr sz="3300"/>
            </a:lvl1pPr>
            <a:lvl2pPr indent="-400050" lvl="1" marL="914400" rtl="0">
              <a:spcBef>
                <a:spcPts val="0"/>
              </a:spcBef>
              <a:spcAft>
                <a:spcPts val="0"/>
              </a:spcAft>
              <a:buSzPts val="2700"/>
              <a:buChar char="✗"/>
              <a:defRPr/>
            </a:lvl2pPr>
            <a:lvl3pPr indent="-400050" lvl="2" marL="1371600" rtl="0">
              <a:spcBef>
                <a:spcPts val="0"/>
              </a:spcBef>
              <a:spcAft>
                <a:spcPts val="0"/>
              </a:spcAft>
              <a:buSzPts val="2700"/>
              <a:buChar char="■"/>
              <a:defRPr/>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grpSp>
        <p:nvGrpSpPr>
          <p:cNvPr id="297" name="Google Shape;297;p5"/>
          <p:cNvGrpSpPr/>
          <p:nvPr/>
        </p:nvGrpSpPr>
        <p:grpSpPr>
          <a:xfrm>
            <a:off x="9924070" y="-121511"/>
            <a:ext cx="2395098" cy="7107566"/>
            <a:chOff x="6023725" y="842300"/>
            <a:chExt cx="1358150" cy="4030375"/>
          </a:xfrm>
        </p:grpSpPr>
        <p:sp>
          <p:nvSpPr>
            <p:cNvPr id="298" name="Google Shape;298;p5"/>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299" name="Google Shape;299;p5"/>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0" name="Google Shape;300;p5"/>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1" name="Google Shape;301;p5"/>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2" name="Google Shape;302;p5"/>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3" name="Google Shape;303;p5"/>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4" name="Google Shape;304;p5"/>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5" name="Google Shape;305;p5"/>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6" name="Google Shape;306;p5"/>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7" name="Google Shape;307;p5"/>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8" name="Google Shape;308;p5"/>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09" name="Google Shape;309;p5"/>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0" name="Google Shape;310;p5"/>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1" name="Google Shape;311;p5"/>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2" name="Google Shape;312;p5"/>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3" name="Google Shape;313;p5"/>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4" name="Google Shape;314;p5"/>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5" name="Google Shape;315;p5"/>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6" name="Google Shape;316;p5"/>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7" name="Google Shape;317;p5"/>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8" name="Google Shape;318;p5"/>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19" name="Google Shape;319;p5"/>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0" name="Google Shape;320;p5"/>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1" name="Google Shape;321;p5"/>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2" name="Google Shape;322;p5"/>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3" name="Google Shape;323;p5"/>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4" name="Google Shape;324;p5"/>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5" name="Google Shape;325;p5"/>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326" name="Google Shape;326;p5"/>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grpSp>
      <p:cxnSp>
        <p:nvCxnSpPr>
          <p:cNvPr id="327" name="Google Shape;327;p5"/>
          <p:cNvCxnSpPr/>
          <p:nvPr/>
        </p:nvCxnSpPr>
        <p:spPr>
          <a:xfrm>
            <a:off x="1133967" y="1375233"/>
            <a:ext cx="8050500" cy="0"/>
          </a:xfrm>
          <a:prstGeom prst="straightConnector1">
            <a:avLst/>
          </a:prstGeom>
          <a:noFill/>
          <a:ln cap="rnd" cmpd="sng" w="19050">
            <a:solidFill>
              <a:srgbClr val="A4C2F4"/>
            </a:solidFill>
            <a:prstDash val="dash"/>
            <a:round/>
            <a:headEnd len="med" w="med" type="none"/>
            <a:tailEnd len="med" w="med" type="none"/>
          </a:ln>
        </p:spPr>
      </p:cxnSp>
      <p:sp>
        <p:nvSpPr>
          <p:cNvPr id="328" name="Google Shape;328;p5"/>
          <p:cNvSpPr txBox="1"/>
          <p:nvPr>
            <p:ph idx="12" type="sldNum"/>
          </p:nvPr>
        </p:nvSpPr>
        <p:spPr>
          <a:xfrm>
            <a:off x="120825" y="6296983"/>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29" name="Shape 329"/>
        <p:cNvGrpSpPr/>
        <p:nvPr/>
      </p:nvGrpSpPr>
      <p:grpSpPr>
        <a:xfrm>
          <a:off x="0" y="0"/>
          <a:ext cx="0" cy="0"/>
          <a:chOff x="0" y="0"/>
          <a:chExt cx="0" cy="0"/>
        </a:xfrm>
      </p:grpSpPr>
      <p:sp>
        <p:nvSpPr>
          <p:cNvPr id="330" name="Google Shape;330;p6"/>
          <p:cNvSpPr txBox="1"/>
          <p:nvPr>
            <p:ph type="title"/>
          </p:nvPr>
        </p:nvSpPr>
        <p:spPr>
          <a:xfrm>
            <a:off x="997233" y="300033"/>
            <a:ext cx="8187300" cy="1143300"/>
          </a:xfrm>
          <a:prstGeom prst="rect">
            <a:avLst/>
          </a:prstGeom>
        </p:spPr>
        <p:txBody>
          <a:bodyPr anchorCtr="0" anchor="b" bIns="121900" lIns="121900" spcFirstLastPara="1" rIns="121900" wrap="square" tIns="12190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31" name="Google Shape;331;p6"/>
          <p:cNvSpPr txBox="1"/>
          <p:nvPr>
            <p:ph idx="1" type="body"/>
          </p:nvPr>
        </p:nvSpPr>
        <p:spPr>
          <a:xfrm>
            <a:off x="997233" y="1817538"/>
            <a:ext cx="4212000" cy="4814400"/>
          </a:xfrm>
          <a:prstGeom prst="rect">
            <a:avLst/>
          </a:prstGeom>
        </p:spPr>
        <p:txBody>
          <a:bodyPr anchorCtr="0" anchor="t" bIns="121900" lIns="121900" spcFirstLastPara="1" rIns="121900" wrap="square" tIns="121900">
            <a:noAutofit/>
          </a:bodyPr>
          <a:lstStyle>
            <a:lvl1pPr indent="-412750" lvl="0" marL="457200" rtl="0">
              <a:spcBef>
                <a:spcPts val="800"/>
              </a:spcBef>
              <a:spcAft>
                <a:spcPts val="0"/>
              </a:spcAft>
              <a:buSzPts val="2900"/>
              <a:buChar char="✘"/>
              <a:defRPr sz="2900"/>
            </a:lvl1pPr>
            <a:lvl2pPr indent="-412750" lvl="1" marL="914400" rtl="0">
              <a:spcBef>
                <a:spcPts val="0"/>
              </a:spcBef>
              <a:spcAft>
                <a:spcPts val="0"/>
              </a:spcAft>
              <a:buSzPts val="2900"/>
              <a:buChar char="✗"/>
              <a:defRPr sz="2900"/>
            </a:lvl2pPr>
            <a:lvl3pPr indent="-412750" lvl="2" marL="1371600" rtl="0">
              <a:spcBef>
                <a:spcPts val="0"/>
              </a:spcBef>
              <a:spcAft>
                <a:spcPts val="0"/>
              </a:spcAft>
              <a:buSzPts val="2900"/>
              <a:buChar char="■"/>
              <a:defRPr sz="2900"/>
            </a:lvl3pPr>
            <a:lvl4pPr indent="-412750" lvl="3" marL="1828800" rtl="0">
              <a:spcBef>
                <a:spcPts val="0"/>
              </a:spcBef>
              <a:spcAft>
                <a:spcPts val="0"/>
              </a:spcAft>
              <a:buSzPts val="2900"/>
              <a:buChar char="●"/>
              <a:defRPr sz="2900"/>
            </a:lvl4pPr>
            <a:lvl5pPr indent="-412750" lvl="4" marL="2286000" rtl="0">
              <a:spcBef>
                <a:spcPts val="0"/>
              </a:spcBef>
              <a:spcAft>
                <a:spcPts val="0"/>
              </a:spcAft>
              <a:buSzPts val="2900"/>
              <a:buChar char="○"/>
              <a:defRPr sz="2900"/>
            </a:lvl5pPr>
            <a:lvl6pPr indent="-412750" lvl="5" marL="2743200" rtl="0">
              <a:spcBef>
                <a:spcPts val="0"/>
              </a:spcBef>
              <a:spcAft>
                <a:spcPts val="0"/>
              </a:spcAft>
              <a:buSzPts val="2900"/>
              <a:buChar char="■"/>
              <a:defRPr sz="2900"/>
            </a:lvl6pPr>
            <a:lvl7pPr indent="-412750" lvl="6" marL="3200400" rtl="0">
              <a:spcBef>
                <a:spcPts val="0"/>
              </a:spcBef>
              <a:spcAft>
                <a:spcPts val="0"/>
              </a:spcAft>
              <a:buSzPts val="2900"/>
              <a:buChar char="●"/>
              <a:defRPr sz="2900"/>
            </a:lvl7pPr>
            <a:lvl8pPr indent="-412750" lvl="7" marL="3657600" rtl="0">
              <a:spcBef>
                <a:spcPts val="0"/>
              </a:spcBef>
              <a:spcAft>
                <a:spcPts val="0"/>
              </a:spcAft>
              <a:buSzPts val="2900"/>
              <a:buChar char="○"/>
              <a:defRPr sz="2900"/>
            </a:lvl8pPr>
            <a:lvl9pPr indent="-412750" lvl="8" marL="4114800" rtl="0">
              <a:spcBef>
                <a:spcPts val="0"/>
              </a:spcBef>
              <a:spcAft>
                <a:spcPts val="0"/>
              </a:spcAft>
              <a:buSzPts val="2900"/>
              <a:buChar char="■"/>
              <a:defRPr sz="2900"/>
            </a:lvl9pPr>
          </a:lstStyle>
          <a:p/>
        </p:txBody>
      </p:sp>
      <p:sp>
        <p:nvSpPr>
          <p:cNvPr id="332" name="Google Shape;332;p6"/>
          <p:cNvSpPr txBox="1"/>
          <p:nvPr>
            <p:ph idx="2" type="body"/>
          </p:nvPr>
        </p:nvSpPr>
        <p:spPr>
          <a:xfrm>
            <a:off x="5462797" y="1817538"/>
            <a:ext cx="4212000" cy="4814400"/>
          </a:xfrm>
          <a:prstGeom prst="rect">
            <a:avLst/>
          </a:prstGeom>
        </p:spPr>
        <p:txBody>
          <a:bodyPr anchorCtr="0" anchor="t" bIns="121900" lIns="121900" spcFirstLastPara="1" rIns="121900" wrap="square" tIns="121900">
            <a:noAutofit/>
          </a:bodyPr>
          <a:lstStyle>
            <a:lvl1pPr indent="-412750" lvl="0" marL="457200" rtl="0">
              <a:spcBef>
                <a:spcPts val="800"/>
              </a:spcBef>
              <a:spcAft>
                <a:spcPts val="0"/>
              </a:spcAft>
              <a:buSzPts val="2900"/>
              <a:buChar char="✘"/>
              <a:defRPr sz="2900"/>
            </a:lvl1pPr>
            <a:lvl2pPr indent="-412750" lvl="1" marL="914400" rtl="0">
              <a:spcBef>
                <a:spcPts val="0"/>
              </a:spcBef>
              <a:spcAft>
                <a:spcPts val="0"/>
              </a:spcAft>
              <a:buSzPts val="2900"/>
              <a:buChar char="✗"/>
              <a:defRPr sz="2900"/>
            </a:lvl2pPr>
            <a:lvl3pPr indent="-412750" lvl="2" marL="1371600" rtl="0">
              <a:spcBef>
                <a:spcPts val="0"/>
              </a:spcBef>
              <a:spcAft>
                <a:spcPts val="0"/>
              </a:spcAft>
              <a:buSzPts val="2900"/>
              <a:buChar char="■"/>
              <a:defRPr sz="2900"/>
            </a:lvl3pPr>
            <a:lvl4pPr indent="-412750" lvl="3" marL="1828800" rtl="0">
              <a:spcBef>
                <a:spcPts val="0"/>
              </a:spcBef>
              <a:spcAft>
                <a:spcPts val="0"/>
              </a:spcAft>
              <a:buSzPts val="2900"/>
              <a:buChar char="●"/>
              <a:defRPr sz="2900"/>
            </a:lvl4pPr>
            <a:lvl5pPr indent="-412750" lvl="4" marL="2286000" rtl="0">
              <a:spcBef>
                <a:spcPts val="0"/>
              </a:spcBef>
              <a:spcAft>
                <a:spcPts val="0"/>
              </a:spcAft>
              <a:buSzPts val="2900"/>
              <a:buChar char="○"/>
              <a:defRPr sz="2900"/>
            </a:lvl5pPr>
            <a:lvl6pPr indent="-412750" lvl="5" marL="2743200" rtl="0">
              <a:spcBef>
                <a:spcPts val="0"/>
              </a:spcBef>
              <a:spcAft>
                <a:spcPts val="0"/>
              </a:spcAft>
              <a:buSzPts val="2900"/>
              <a:buChar char="■"/>
              <a:defRPr sz="2900"/>
            </a:lvl6pPr>
            <a:lvl7pPr indent="-412750" lvl="6" marL="3200400" rtl="0">
              <a:spcBef>
                <a:spcPts val="0"/>
              </a:spcBef>
              <a:spcAft>
                <a:spcPts val="0"/>
              </a:spcAft>
              <a:buSzPts val="2900"/>
              <a:buChar char="●"/>
              <a:defRPr sz="2900"/>
            </a:lvl7pPr>
            <a:lvl8pPr indent="-412750" lvl="7" marL="3657600" rtl="0">
              <a:spcBef>
                <a:spcPts val="0"/>
              </a:spcBef>
              <a:spcAft>
                <a:spcPts val="0"/>
              </a:spcAft>
              <a:buSzPts val="2900"/>
              <a:buChar char="○"/>
              <a:defRPr sz="2900"/>
            </a:lvl8pPr>
            <a:lvl9pPr indent="-412750" lvl="8" marL="4114800" rtl="0">
              <a:spcBef>
                <a:spcPts val="0"/>
              </a:spcBef>
              <a:spcAft>
                <a:spcPts val="0"/>
              </a:spcAft>
              <a:buSzPts val="2900"/>
              <a:buChar char="■"/>
              <a:defRPr sz="2900"/>
            </a:lvl9pPr>
          </a:lstStyle>
          <a:p/>
        </p:txBody>
      </p:sp>
      <p:grpSp>
        <p:nvGrpSpPr>
          <p:cNvPr id="333" name="Google Shape;333;p6"/>
          <p:cNvGrpSpPr/>
          <p:nvPr/>
        </p:nvGrpSpPr>
        <p:grpSpPr>
          <a:xfrm>
            <a:off x="9924070" y="-121511"/>
            <a:ext cx="2395098" cy="7107566"/>
            <a:chOff x="6023725" y="842300"/>
            <a:chExt cx="1358150" cy="4030375"/>
          </a:xfrm>
        </p:grpSpPr>
        <p:sp>
          <p:nvSpPr>
            <p:cNvPr id="334" name="Google Shape;334;p6"/>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6"/>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6"/>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6"/>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8" name="Google Shape;338;p6"/>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9" name="Google Shape;339;p6"/>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0" name="Google Shape;340;p6"/>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1" name="Google Shape;341;p6"/>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2" name="Google Shape;342;p6"/>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3" name="Google Shape;343;p6"/>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4" name="Google Shape;344;p6"/>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6"/>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6"/>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6"/>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6"/>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9" name="Google Shape;349;p6"/>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0" name="Google Shape;350;p6"/>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1" name="Google Shape;351;p6"/>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2" name="Google Shape;352;p6"/>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3" name="Google Shape;353;p6"/>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4" name="Google Shape;354;p6"/>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5" name="Google Shape;355;p6"/>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6" name="Google Shape;356;p6"/>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7" name="Google Shape;357;p6"/>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6"/>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6"/>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6"/>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6"/>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2" name="Google Shape;362;p6"/>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cxnSp>
        <p:nvCxnSpPr>
          <p:cNvPr id="363" name="Google Shape;363;p6"/>
          <p:cNvCxnSpPr/>
          <p:nvPr/>
        </p:nvCxnSpPr>
        <p:spPr>
          <a:xfrm>
            <a:off x="1133967" y="1375233"/>
            <a:ext cx="8050500" cy="0"/>
          </a:xfrm>
          <a:prstGeom prst="straightConnector1">
            <a:avLst/>
          </a:prstGeom>
          <a:noFill/>
          <a:ln cap="rnd" cmpd="sng" w="19050">
            <a:solidFill>
              <a:srgbClr val="A4C2F4"/>
            </a:solidFill>
            <a:prstDash val="dash"/>
            <a:round/>
            <a:headEnd len="med" w="med" type="none"/>
            <a:tailEnd len="med" w="med" type="none"/>
          </a:ln>
        </p:spPr>
      </p:cxnSp>
      <p:sp>
        <p:nvSpPr>
          <p:cNvPr id="364" name="Google Shape;364;p6"/>
          <p:cNvSpPr txBox="1"/>
          <p:nvPr>
            <p:ph idx="12" type="sldNum"/>
          </p:nvPr>
        </p:nvSpPr>
        <p:spPr>
          <a:xfrm>
            <a:off x="120825" y="6296983"/>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365" name="Shape 365"/>
        <p:cNvGrpSpPr/>
        <p:nvPr/>
      </p:nvGrpSpPr>
      <p:grpSpPr>
        <a:xfrm>
          <a:off x="0" y="0"/>
          <a:ext cx="0" cy="0"/>
          <a:chOff x="0" y="0"/>
          <a:chExt cx="0" cy="0"/>
        </a:xfrm>
      </p:grpSpPr>
      <p:sp>
        <p:nvSpPr>
          <p:cNvPr id="366" name="Google Shape;366;p7"/>
          <p:cNvSpPr txBox="1"/>
          <p:nvPr>
            <p:ph type="title"/>
          </p:nvPr>
        </p:nvSpPr>
        <p:spPr>
          <a:xfrm>
            <a:off x="997233" y="300033"/>
            <a:ext cx="8187300" cy="1143300"/>
          </a:xfrm>
          <a:prstGeom prst="rect">
            <a:avLst/>
          </a:prstGeom>
        </p:spPr>
        <p:txBody>
          <a:bodyPr anchorCtr="0" anchor="b" bIns="121900" lIns="121900" spcFirstLastPara="1" rIns="121900" wrap="square" tIns="12190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7" name="Google Shape;367;p7"/>
          <p:cNvSpPr txBox="1"/>
          <p:nvPr>
            <p:ph idx="1" type="body"/>
          </p:nvPr>
        </p:nvSpPr>
        <p:spPr>
          <a:xfrm>
            <a:off x="997233" y="1745167"/>
            <a:ext cx="2797200" cy="4822800"/>
          </a:xfrm>
          <a:prstGeom prst="rect">
            <a:avLst/>
          </a:prstGeom>
        </p:spPr>
        <p:txBody>
          <a:bodyPr anchorCtr="0" anchor="t" bIns="121900" lIns="121900" spcFirstLastPara="1" rIns="121900" wrap="square" tIns="121900">
            <a:noAutofit/>
          </a:bodyPr>
          <a:lstStyle>
            <a:lvl1pPr indent="-381000" lvl="0" marL="457200" rtl="0">
              <a:spcBef>
                <a:spcPts val="8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368" name="Google Shape;368;p7"/>
          <p:cNvSpPr txBox="1"/>
          <p:nvPr>
            <p:ph idx="2" type="body"/>
          </p:nvPr>
        </p:nvSpPr>
        <p:spPr>
          <a:xfrm>
            <a:off x="3937449" y="1745167"/>
            <a:ext cx="2797200" cy="4822800"/>
          </a:xfrm>
          <a:prstGeom prst="rect">
            <a:avLst/>
          </a:prstGeom>
        </p:spPr>
        <p:txBody>
          <a:bodyPr anchorCtr="0" anchor="t" bIns="121900" lIns="121900" spcFirstLastPara="1" rIns="121900" wrap="square" tIns="121900">
            <a:noAutofit/>
          </a:bodyPr>
          <a:lstStyle>
            <a:lvl1pPr indent="-381000" lvl="0" marL="457200" rtl="0">
              <a:spcBef>
                <a:spcPts val="8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sp>
        <p:nvSpPr>
          <p:cNvPr id="369" name="Google Shape;369;p7"/>
          <p:cNvSpPr txBox="1"/>
          <p:nvPr>
            <p:ph idx="3" type="body"/>
          </p:nvPr>
        </p:nvSpPr>
        <p:spPr>
          <a:xfrm>
            <a:off x="6877664" y="1745167"/>
            <a:ext cx="2797200" cy="4822800"/>
          </a:xfrm>
          <a:prstGeom prst="rect">
            <a:avLst/>
          </a:prstGeom>
        </p:spPr>
        <p:txBody>
          <a:bodyPr anchorCtr="0" anchor="t" bIns="121900" lIns="121900" spcFirstLastPara="1" rIns="121900" wrap="square" tIns="121900">
            <a:noAutofit/>
          </a:bodyPr>
          <a:lstStyle>
            <a:lvl1pPr indent="-381000" lvl="0" marL="457200" rtl="0">
              <a:spcBef>
                <a:spcPts val="800"/>
              </a:spcBef>
              <a:spcAft>
                <a:spcPts val="0"/>
              </a:spcAft>
              <a:buSzPts val="2400"/>
              <a:buChar char="✘"/>
              <a:defRPr sz="2400"/>
            </a:lvl1pPr>
            <a:lvl2pPr indent="-381000" lvl="1" marL="914400" rtl="0">
              <a:spcBef>
                <a:spcPts val="0"/>
              </a:spcBef>
              <a:spcAft>
                <a:spcPts val="0"/>
              </a:spcAft>
              <a:buSzPts val="2400"/>
              <a:buChar char="✗"/>
              <a:defRPr sz="2400"/>
            </a:lvl2pPr>
            <a:lvl3pPr indent="-381000" lvl="2" marL="1371600" rtl="0">
              <a:spcBef>
                <a:spcPts val="0"/>
              </a:spcBef>
              <a:spcAft>
                <a:spcPts val="0"/>
              </a:spcAft>
              <a:buSzPts val="2400"/>
              <a:buChar char="■"/>
              <a:defRPr sz="2400"/>
            </a:lvl3pPr>
            <a:lvl4pPr indent="-381000" lvl="3" marL="1828800" rtl="0">
              <a:spcBef>
                <a:spcPts val="0"/>
              </a:spcBef>
              <a:spcAft>
                <a:spcPts val="0"/>
              </a:spcAft>
              <a:buSzPts val="2400"/>
              <a:buChar char="●"/>
              <a:defRPr/>
            </a:lvl4pPr>
            <a:lvl5pPr indent="-381000" lvl="4" marL="2286000" rtl="0">
              <a:spcBef>
                <a:spcPts val="0"/>
              </a:spcBef>
              <a:spcAft>
                <a:spcPts val="0"/>
              </a:spcAft>
              <a:buSzPts val="2400"/>
              <a:buChar char="○"/>
              <a:defRPr/>
            </a:lvl5pPr>
            <a:lvl6pPr indent="-381000" lvl="5" marL="2743200" rtl="0">
              <a:spcBef>
                <a:spcPts val="0"/>
              </a:spcBef>
              <a:spcAft>
                <a:spcPts val="0"/>
              </a:spcAft>
              <a:buSzPts val="2400"/>
              <a:buChar char="■"/>
              <a:defRPr/>
            </a:lvl6pPr>
            <a:lvl7pPr indent="-381000" lvl="6" marL="3200400" rtl="0">
              <a:spcBef>
                <a:spcPts val="0"/>
              </a:spcBef>
              <a:spcAft>
                <a:spcPts val="0"/>
              </a:spcAft>
              <a:buSzPts val="2400"/>
              <a:buChar char="●"/>
              <a:defRPr/>
            </a:lvl7pPr>
            <a:lvl8pPr indent="-381000" lvl="7" marL="3657600" rtl="0">
              <a:spcBef>
                <a:spcPts val="0"/>
              </a:spcBef>
              <a:spcAft>
                <a:spcPts val="0"/>
              </a:spcAft>
              <a:buSzPts val="2400"/>
              <a:buChar char="○"/>
              <a:defRPr/>
            </a:lvl8pPr>
            <a:lvl9pPr indent="-381000" lvl="8" marL="4114800" rtl="0">
              <a:spcBef>
                <a:spcPts val="0"/>
              </a:spcBef>
              <a:spcAft>
                <a:spcPts val="0"/>
              </a:spcAft>
              <a:buSzPts val="2400"/>
              <a:buChar char="■"/>
              <a:defRPr/>
            </a:lvl9pPr>
          </a:lstStyle>
          <a:p/>
        </p:txBody>
      </p:sp>
      <p:grpSp>
        <p:nvGrpSpPr>
          <p:cNvPr id="370" name="Google Shape;370;p7"/>
          <p:cNvGrpSpPr/>
          <p:nvPr/>
        </p:nvGrpSpPr>
        <p:grpSpPr>
          <a:xfrm>
            <a:off x="9924070" y="-121511"/>
            <a:ext cx="2395098" cy="7107566"/>
            <a:chOff x="6023725" y="842300"/>
            <a:chExt cx="1358150" cy="4030375"/>
          </a:xfrm>
        </p:grpSpPr>
        <p:sp>
          <p:nvSpPr>
            <p:cNvPr id="371" name="Google Shape;371;p7"/>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7"/>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7"/>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7"/>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5" name="Google Shape;375;p7"/>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6" name="Google Shape;376;p7"/>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7" name="Google Shape;377;p7"/>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8" name="Google Shape;378;p7"/>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9" name="Google Shape;379;p7"/>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0" name="Google Shape;380;p7"/>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1" name="Google Shape;381;p7"/>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2" name="Google Shape;382;p7"/>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3" name="Google Shape;383;p7"/>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7"/>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7"/>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7"/>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7"/>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8" name="Google Shape;388;p7"/>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9" name="Google Shape;389;p7"/>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0" name="Google Shape;390;p7"/>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1" name="Google Shape;391;p7"/>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2" name="Google Shape;392;p7"/>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3" name="Google Shape;393;p7"/>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4" name="Google Shape;394;p7"/>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5" name="Google Shape;395;p7"/>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6" name="Google Shape;396;p7"/>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7" name="Google Shape;397;p7"/>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8" name="Google Shape;398;p7"/>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7"/>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cxnSp>
        <p:nvCxnSpPr>
          <p:cNvPr id="400" name="Google Shape;400;p7"/>
          <p:cNvCxnSpPr/>
          <p:nvPr/>
        </p:nvCxnSpPr>
        <p:spPr>
          <a:xfrm>
            <a:off x="1133967" y="1375233"/>
            <a:ext cx="8050500" cy="0"/>
          </a:xfrm>
          <a:prstGeom prst="straightConnector1">
            <a:avLst/>
          </a:prstGeom>
          <a:noFill/>
          <a:ln cap="rnd" cmpd="sng" w="19050">
            <a:solidFill>
              <a:srgbClr val="A4C2F4"/>
            </a:solidFill>
            <a:prstDash val="dash"/>
            <a:round/>
            <a:headEnd len="med" w="med" type="none"/>
            <a:tailEnd len="med" w="med" type="none"/>
          </a:ln>
        </p:spPr>
      </p:cxnSp>
      <p:sp>
        <p:nvSpPr>
          <p:cNvPr id="401" name="Google Shape;401;p7"/>
          <p:cNvSpPr txBox="1"/>
          <p:nvPr>
            <p:ph idx="12" type="sldNum"/>
          </p:nvPr>
        </p:nvSpPr>
        <p:spPr>
          <a:xfrm>
            <a:off x="120825" y="6296983"/>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2" name="Shape 402"/>
        <p:cNvGrpSpPr/>
        <p:nvPr/>
      </p:nvGrpSpPr>
      <p:grpSpPr>
        <a:xfrm>
          <a:off x="0" y="0"/>
          <a:ext cx="0" cy="0"/>
          <a:chOff x="0" y="0"/>
          <a:chExt cx="0" cy="0"/>
        </a:xfrm>
      </p:grpSpPr>
      <p:sp>
        <p:nvSpPr>
          <p:cNvPr id="403" name="Google Shape;403;p8"/>
          <p:cNvSpPr txBox="1"/>
          <p:nvPr>
            <p:ph type="title"/>
          </p:nvPr>
        </p:nvSpPr>
        <p:spPr>
          <a:xfrm>
            <a:off x="997233" y="300033"/>
            <a:ext cx="8187300" cy="1143300"/>
          </a:xfrm>
          <a:prstGeom prst="rect">
            <a:avLst/>
          </a:prstGeom>
        </p:spPr>
        <p:txBody>
          <a:bodyPr anchorCtr="0" anchor="b" bIns="121900" lIns="121900" spcFirstLastPara="1" rIns="121900" wrap="square" tIns="12190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grpSp>
        <p:nvGrpSpPr>
          <p:cNvPr id="404" name="Google Shape;404;p8"/>
          <p:cNvGrpSpPr/>
          <p:nvPr/>
        </p:nvGrpSpPr>
        <p:grpSpPr>
          <a:xfrm>
            <a:off x="9924070" y="-121511"/>
            <a:ext cx="2395098" cy="7107566"/>
            <a:chOff x="6023725" y="842300"/>
            <a:chExt cx="1358150" cy="4030375"/>
          </a:xfrm>
        </p:grpSpPr>
        <p:sp>
          <p:nvSpPr>
            <p:cNvPr id="405" name="Google Shape;405;p8"/>
            <p:cNvSpPr/>
            <p:nvPr/>
          </p:nvSpPr>
          <p:spPr>
            <a:xfrm>
              <a:off x="6371275" y="842300"/>
              <a:ext cx="397100" cy="492450"/>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6" name="Google Shape;406;p8"/>
            <p:cNvSpPr/>
            <p:nvPr/>
          </p:nvSpPr>
          <p:spPr>
            <a:xfrm>
              <a:off x="6991200" y="2879025"/>
              <a:ext cx="390675" cy="444800"/>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7" name="Google Shape;407;p8"/>
            <p:cNvSpPr/>
            <p:nvPr/>
          </p:nvSpPr>
          <p:spPr>
            <a:xfrm>
              <a:off x="6244725" y="2547975"/>
              <a:ext cx="185275" cy="404450"/>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8" name="Google Shape;408;p8"/>
            <p:cNvSpPr/>
            <p:nvPr/>
          </p:nvSpPr>
          <p:spPr>
            <a:xfrm>
              <a:off x="6823375" y="1978500"/>
              <a:ext cx="365025" cy="447525"/>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9" name="Google Shape;409;p8"/>
            <p:cNvSpPr/>
            <p:nvPr/>
          </p:nvSpPr>
          <p:spPr>
            <a:xfrm>
              <a:off x="6071400" y="1791425"/>
              <a:ext cx="402625" cy="375100"/>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0" name="Google Shape;410;p8"/>
            <p:cNvSpPr/>
            <p:nvPr/>
          </p:nvSpPr>
          <p:spPr>
            <a:xfrm>
              <a:off x="6902250" y="3951050"/>
              <a:ext cx="436525" cy="299875"/>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1" name="Google Shape;411;p8"/>
            <p:cNvSpPr/>
            <p:nvPr/>
          </p:nvSpPr>
          <p:spPr>
            <a:xfrm>
              <a:off x="6405225" y="2154575"/>
              <a:ext cx="328325" cy="339325"/>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2" name="Google Shape;412;p8"/>
            <p:cNvSpPr/>
            <p:nvPr/>
          </p:nvSpPr>
          <p:spPr>
            <a:xfrm>
              <a:off x="6537275" y="2750650"/>
              <a:ext cx="459450" cy="475050"/>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3" name="Google Shape;413;p8"/>
            <p:cNvSpPr/>
            <p:nvPr/>
          </p:nvSpPr>
          <p:spPr>
            <a:xfrm>
              <a:off x="6855475" y="1544725"/>
              <a:ext cx="444800" cy="35310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4" name="Google Shape;414;p8"/>
            <p:cNvSpPr/>
            <p:nvPr/>
          </p:nvSpPr>
          <p:spPr>
            <a:xfrm>
              <a:off x="6844475" y="1037625"/>
              <a:ext cx="414525" cy="389750"/>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5" name="Google Shape;415;p8"/>
            <p:cNvSpPr/>
            <p:nvPr/>
          </p:nvSpPr>
          <p:spPr>
            <a:xfrm>
              <a:off x="6553775" y="1840025"/>
              <a:ext cx="234775" cy="276975"/>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6" name="Google Shape;416;p8"/>
            <p:cNvSpPr/>
            <p:nvPr/>
          </p:nvSpPr>
          <p:spPr>
            <a:xfrm>
              <a:off x="6618875" y="2550725"/>
              <a:ext cx="408125" cy="156850"/>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7" name="Google Shape;417;p8"/>
            <p:cNvSpPr/>
            <p:nvPr/>
          </p:nvSpPr>
          <p:spPr>
            <a:xfrm>
              <a:off x="6336425" y="4507675"/>
              <a:ext cx="520000" cy="365000"/>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8"/>
            <p:cNvSpPr/>
            <p:nvPr/>
          </p:nvSpPr>
          <p:spPr>
            <a:xfrm>
              <a:off x="6425400" y="3728200"/>
              <a:ext cx="342075" cy="360425"/>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8"/>
            <p:cNvSpPr/>
            <p:nvPr/>
          </p:nvSpPr>
          <p:spPr>
            <a:xfrm>
              <a:off x="6789450" y="3384325"/>
              <a:ext cx="262300" cy="186175"/>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8"/>
            <p:cNvSpPr/>
            <p:nvPr/>
          </p:nvSpPr>
          <p:spPr>
            <a:xfrm>
              <a:off x="6950850" y="4617725"/>
              <a:ext cx="254050" cy="162350"/>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8"/>
            <p:cNvSpPr/>
            <p:nvPr/>
          </p:nvSpPr>
          <p:spPr>
            <a:xfrm>
              <a:off x="6051225" y="1090800"/>
              <a:ext cx="285225" cy="283400"/>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2" name="Google Shape;422;p8"/>
            <p:cNvSpPr/>
            <p:nvPr/>
          </p:nvSpPr>
          <p:spPr>
            <a:xfrm>
              <a:off x="6849975" y="3631900"/>
              <a:ext cx="270550" cy="339350"/>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3" name="Google Shape;423;p8"/>
            <p:cNvSpPr/>
            <p:nvPr/>
          </p:nvSpPr>
          <p:spPr>
            <a:xfrm>
              <a:off x="6351100" y="3281600"/>
              <a:ext cx="366850" cy="3613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4" name="Google Shape;424;p8"/>
            <p:cNvSpPr/>
            <p:nvPr/>
          </p:nvSpPr>
          <p:spPr>
            <a:xfrm>
              <a:off x="6316250" y="3040425"/>
              <a:ext cx="137600" cy="122000"/>
            </a:xfrm>
            <a:custGeom>
              <a:rect b="b" l="l" r="r" t="t"/>
              <a:pathLst>
                <a:path extrusionOk="0" h="4880" w="5504">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5" name="Google Shape;425;p8"/>
            <p:cNvSpPr/>
            <p:nvPr/>
          </p:nvSpPr>
          <p:spPr>
            <a:xfrm>
              <a:off x="6879325" y="4294925"/>
              <a:ext cx="344825" cy="254975"/>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8"/>
            <p:cNvSpPr/>
            <p:nvPr/>
          </p:nvSpPr>
          <p:spPr>
            <a:xfrm>
              <a:off x="6114500" y="2324225"/>
              <a:ext cx="158675" cy="329225"/>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8"/>
            <p:cNvSpPr/>
            <p:nvPr/>
          </p:nvSpPr>
          <p:spPr>
            <a:xfrm>
              <a:off x="6335525" y="1405350"/>
              <a:ext cx="442025" cy="375100"/>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8"/>
            <p:cNvSpPr/>
            <p:nvPr/>
          </p:nvSpPr>
          <p:spPr>
            <a:xfrm>
              <a:off x="6059500" y="3516375"/>
              <a:ext cx="268700" cy="232025"/>
            </a:xfrm>
            <a:custGeom>
              <a:rect b="b" l="l" r="r" t="t"/>
              <a:pathLst>
                <a:path extrusionOk="0" h="9281" w="10748">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9" name="Google Shape;429;p8"/>
            <p:cNvSpPr/>
            <p:nvPr/>
          </p:nvSpPr>
          <p:spPr>
            <a:xfrm>
              <a:off x="6385050" y="4208725"/>
              <a:ext cx="422775" cy="298975"/>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0" name="Google Shape;430;p8"/>
            <p:cNvSpPr/>
            <p:nvPr/>
          </p:nvSpPr>
          <p:spPr>
            <a:xfrm>
              <a:off x="7121425" y="2437925"/>
              <a:ext cx="246700" cy="315500"/>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1" name="Google Shape;431;p8"/>
            <p:cNvSpPr/>
            <p:nvPr/>
          </p:nvSpPr>
          <p:spPr>
            <a:xfrm>
              <a:off x="6062250" y="3853825"/>
              <a:ext cx="332900" cy="376025"/>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8"/>
            <p:cNvSpPr/>
            <p:nvPr/>
          </p:nvSpPr>
          <p:spPr>
            <a:xfrm>
              <a:off x="6023725" y="3167900"/>
              <a:ext cx="340250" cy="227450"/>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8"/>
            <p:cNvSpPr/>
            <p:nvPr/>
          </p:nvSpPr>
          <p:spPr>
            <a:xfrm>
              <a:off x="7109500" y="3449425"/>
              <a:ext cx="154100" cy="165100"/>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cxnSp>
        <p:nvCxnSpPr>
          <p:cNvPr id="434" name="Google Shape;434;p8"/>
          <p:cNvCxnSpPr/>
          <p:nvPr/>
        </p:nvCxnSpPr>
        <p:spPr>
          <a:xfrm>
            <a:off x="1133967" y="1375233"/>
            <a:ext cx="8050500" cy="0"/>
          </a:xfrm>
          <a:prstGeom prst="straightConnector1">
            <a:avLst/>
          </a:prstGeom>
          <a:noFill/>
          <a:ln cap="rnd" cmpd="sng" w="19050">
            <a:solidFill>
              <a:srgbClr val="A4C2F4"/>
            </a:solidFill>
            <a:prstDash val="dash"/>
            <a:round/>
            <a:headEnd len="med" w="med" type="none"/>
            <a:tailEnd len="med" w="med" type="none"/>
          </a:ln>
        </p:spPr>
      </p:cxnSp>
      <p:sp>
        <p:nvSpPr>
          <p:cNvPr id="435" name="Google Shape;435;p8"/>
          <p:cNvSpPr txBox="1"/>
          <p:nvPr>
            <p:ph idx="12" type="sldNum"/>
          </p:nvPr>
        </p:nvSpPr>
        <p:spPr>
          <a:xfrm>
            <a:off x="120825" y="6296983"/>
            <a:ext cx="731700" cy="5247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6" name="Shape 436"/>
        <p:cNvGrpSpPr/>
        <p:nvPr/>
      </p:nvGrpSpPr>
      <p:grpSpPr>
        <a:xfrm>
          <a:off x="0" y="0"/>
          <a:ext cx="0" cy="0"/>
          <a:chOff x="0" y="0"/>
          <a:chExt cx="0" cy="0"/>
        </a:xfrm>
      </p:grpSpPr>
      <p:sp>
        <p:nvSpPr>
          <p:cNvPr id="437" name="Google Shape;437;p9"/>
          <p:cNvSpPr txBox="1"/>
          <p:nvPr>
            <p:ph idx="1" type="body"/>
          </p:nvPr>
        </p:nvSpPr>
        <p:spPr>
          <a:xfrm>
            <a:off x="609600" y="5875079"/>
            <a:ext cx="10972800" cy="692700"/>
          </a:xfrm>
          <a:prstGeom prst="rect">
            <a:avLst/>
          </a:prstGeom>
        </p:spPr>
        <p:txBody>
          <a:bodyPr anchorCtr="0" anchor="t" bIns="121900" lIns="121900" spcFirstLastPara="1" rIns="121900" wrap="square" tIns="121900">
            <a:noAutofit/>
          </a:bodyPr>
          <a:lstStyle>
            <a:lvl1pPr indent="-228600" lvl="0" marL="457200" rtl="0" algn="ctr">
              <a:spcBef>
                <a:spcPts val="500"/>
              </a:spcBef>
              <a:spcAft>
                <a:spcPts val="0"/>
              </a:spcAft>
              <a:buSzPts val="2400"/>
              <a:buNone/>
              <a:defRPr sz="2400"/>
            </a:lvl1pPr>
          </a:lstStyle>
          <a:p/>
        </p:txBody>
      </p:sp>
      <p:sp>
        <p:nvSpPr>
          <p:cNvPr id="438" name="Google Shape;438;p9"/>
          <p:cNvSpPr/>
          <p:nvPr/>
        </p:nvSpPr>
        <p:spPr>
          <a:xfrm>
            <a:off x="9737174" y="-392482"/>
            <a:ext cx="600733" cy="74497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39" name="Google Shape;439;p9"/>
          <p:cNvSpPr/>
          <p:nvPr/>
        </p:nvSpPr>
        <p:spPr>
          <a:xfrm>
            <a:off x="-47166" y="4489283"/>
            <a:ext cx="591013" cy="672893"/>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0" name="Google Shape;440;p9"/>
          <p:cNvSpPr/>
          <p:nvPr/>
        </p:nvSpPr>
        <p:spPr>
          <a:xfrm>
            <a:off x="11757264" y="45862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1" name="Google Shape;441;p9"/>
          <p:cNvSpPr/>
          <p:nvPr/>
        </p:nvSpPr>
        <p:spPr>
          <a:xfrm>
            <a:off x="11657298" y="5555569"/>
            <a:ext cx="660375" cy="453651"/>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2" name="Google Shape;442;p9"/>
          <p:cNvSpPr/>
          <p:nvPr/>
        </p:nvSpPr>
        <p:spPr>
          <a:xfrm>
            <a:off x="11147940" y="6009222"/>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3" name="Google Shape;443;p9"/>
          <p:cNvSpPr/>
          <p:nvPr/>
        </p:nvSpPr>
        <p:spPr>
          <a:xfrm>
            <a:off x="-102771" y="1984025"/>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4" name="Google Shape;444;p9"/>
          <p:cNvSpPr/>
          <p:nvPr/>
        </p:nvSpPr>
        <p:spPr>
          <a:xfrm>
            <a:off x="10736763" y="64336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5" name="Google Shape;445;p9"/>
          <p:cNvSpPr/>
          <p:nvPr/>
        </p:nvSpPr>
        <p:spPr>
          <a:xfrm>
            <a:off x="10736770" y="5509769"/>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6" name="Google Shape;446;p9"/>
          <p:cNvSpPr/>
          <p:nvPr/>
        </p:nvSpPr>
        <p:spPr>
          <a:xfrm>
            <a:off x="9907865" y="64975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7" name="Google Shape;447;p9"/>
          <p:cNvSpPr/>
          <p:nvPr/>
        </p:nvSpPr>
        <p:spPr>
          <a:xfrm>
            <a:off x="11666300" y="6600167"/>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8" name="Google Shape;448;p9"/>
          <p:cNvSpPr/>
          <p:nvPr/>
        </p:nvSpPr>
        <p:spPr>
          <a:xfrm>
            <a:off x="11363258" y="5333706"/>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49" name="Google Shape;449;p9"/>
          <p:cNvSpPr/>
          <p:nvPr/>
        </p:nvSpPr>
        <p:spPr>
          <a:xfrm>
            <a:off x="11772538" y="6111824"/>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0" name="Google Shape;450;p9"/>
          <p:cNvSpPr/>
          <p:nvPr/>
        </p:nvSpPr>
        <p:spPr>
          <a:xfrm>
            <a:off x="11951972" y="1784958"/>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1" name="Google Shape;451;p9"/>
          <p:cNvSpPr/>
          <p:nvPr/>
        </p:nvSpPr>
        <p:spPr>
          <a:xfrm rot="-2426071">
            <a:off x="9480177" y="6502683"/>
            <a:ext cx="373219" cy="477303"/>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2" name="Google Shape;452;p9"/>
          <p:cNvSpPr/>
          <p:nvPr/>
        </p:nvSpPr>
        <p:spPr>
          <a:xfrm>
            <a:off x="10212864" y="5826928"/>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3" name="Google Shape;453;p9"/>
          <p:cNvSpPr/>
          <p:nvPr/>
        </p:nvSpPr>
        <p:spPr>
          <a:xfrm>
            <a:off x="11730117" y="4104976"/>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4" name="Google Shape;454;p9"/>
          <p:cNvSpPr/>
          <p:nvPr/>
        </p:nvSpPr>
        <p:spPr>
          <a:xfrm>
            <a:off x="10376560" y="65135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5" name="Google Shape;455;p9"/>
          <p:cNvSpPr/>
          <p:nvPr/>
        </p:nvSpPr>
        <p:spPr>
          <a:xfrm>
            <a:off x="462503" y="811486"/>
            <a:ext cx="280284" cy="611852"/>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6" name="Google Shape;456;p9"/>
          <p:cNvSpPr/>
          <p:nvPr/>
        </p:nvSpPr>
        <p:spPr>
          <a:xfrm>
            <a:off x="860014" y="4746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7" name="Google Shape;457;p9"/>
          <p:cNvSpPr/>
          <p:nvPr/>
        </p:nvSpPr>
        <p:spPr>
          <a:xfrm>
            <a:off x="11091747" y="-39763"/>
            <a:ext cx="609091" cy="567451"/>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8" name="Google Shape;458;p9"/>
          <p:cNvSpPr/>
          <p:nvPr/>
        </p:nvSpPr>
        <p:spPr>
          <a:xfrm>
            <a:off x="-10" y="1351155"/>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59" name="Google Shape;459;p9"/>
          <p:cNvSpPr/>
          <p:nvPr/>
        </p:nvSpPr>
        <p:spPr>
          <a:xfrm>
            <a:off x="11599142" y="238816"/>
            <a:ext cx="695056" cy="71865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0" name="Google Shape;460;p9"/>
          <p:cNvSpPr/>
          <p:nvPr/>
        </p:nvSpPr>
        <p:spPr>
          <a:xfrm>
            <a:off x="933939" y="6076799"/>
            <a:ext cx="672893" cy="53417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1" name="Google Shape;461;p9"/>
          <p:cNvSpPr/>
          <p:nvPr/>
        </p:nvSpPr>
        <p:spPr>
          <a:xfrm>
            <a:off x="345289" y="-115002"/>
            <a:ext cx="627093" cy="58961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2" name="Google Shape;462;p9"/>
          <p:cNvSpPr/>
          <p:nvPr/>
        </p:nvSpPr>
        <p:spPr>
          <a:xfrm>
            <a:off x="-46688" y="5434124"/>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3" name="Google Shape;463;p9"/>
          <p:cNvSpPr/>
          <p:nvPr/>
        </p:nvSpPr>
        <p:spPr>
          <a:xfrm>
            <a:off x="961677" y="6664025"/>
            <a:ext cx="617412" cy="237283"/>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4" name="Google Shape;464;p9"/>
          <p:cNvSpPr/>
          <p:nvPr/>
        </p:nvSpPr>
        <p:spPr>
          <a:xfrm>
            <a:off x="-324170" y="722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5" name="Google Shape;465;p9"/>
          <p:cNvSpPr/>
          <p:nvPr/>
        </p:nvSpPr>
        <p:spPr>
          <a:xfrm>
            <a:off x="10456070" y="-134497"/>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6" name="Google Shape;466;p9"/>
          <p:cNvSpPr/>
          <p:nvPr/>
        </p:nvSpPr>
        <p:spPr>
          <a:xfrm>
            <a:off x="-51502" y="7720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7" name="Google Shape;467;p9"/>
          <p:cNvSpPr/>
          <p:nvPr/>
        </p:nvSpPr>
        <p:spPr>
          <a:xfrm>
            <a:off x="1871700" y="15334"/>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8" name="Google Shape;468;p9"/>
          <p:cNvSpPr/>
          <p:nvPr/>
        </p:nvSpPr>
        <p:spPr>
          <a:xfrm>
            <a:off x="1274653" y="-76222"/>
            <a:ext cx="431488" cy="428728"/>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69" name="Google Shape;469;p9"/>
          <p:cNvSpPr/>
          <p:nvPr/>
        </p:nvSpPr>
        <p:spPr>
          <a:xfrm>
            <a:off x="1777725" y="6237939"/>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0" name="Google Shape;470;p9"/>
          <p:cNvSpPr/>
          <p:nvPr/>
        </p:nvSpPr>
        <p:spPr>
          <a:xfrm>
            <a:off x="122166" y="6070570"/>
            <a:ext cx="554971" cy="5466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1" name="Google Shape;471;p9"/>
          <p:cNvSpPr/>
          <p:nvPr/>
        </p:nvSpPr>
        <p:spPr>
          <a:xfrm>
            <a:off x="2034238" y="6548458"/>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2" name="Google Shape;472;p9"/>
          <p:cNvSpPr/>
          <p:nvPr/>
        </p:nvSpPr>
        <p:spPr>
          <a:xfrm>
            <a:off x="3605" y="6533641"/>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3" name="Google Shape;473;p9"/>
          <p:cNvSpPr/>
          <p:nvPr/>
        </p:nvSpPr>
        <p:spPr>
          <a:xfrm rot="1920612">
            <a:off x="10967391" y="833704"/>
            <a:ext cx="668704" cy="567426"/>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4" name="Google Shape;474;p9"/>
          <p:cNvSpPr/>
          <p:nvPr/>
        </p:nvSpPr>
        <p:spPr>
          <a:xfrm>
            <a:off x="462489" y="5418856"/>
            <a:ext cx="639574" cy="452289"/>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5" name="Google Shape;475;p9"/>
          <p:cNvSpPr/>
          <p:nvPr/>
        </p:nvSpPr>
        <p:spPr>
          <a:xfrm rot="-5400000">
            <a:off x="10661707" y="422573"/>
            <a:ext cx="373208" cy="47728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6" name="Google Shape;476;p9"/>
          <p:cNvSpPr/>
          <p:nvPr/>
        </p:nvSpPr>
        <p:spPr>
          <a:xfrm>
            <a:off x="11735680" y="1053695"/>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7" name="Google Shape;477;p9"/>
          <p:cNvSpPr/>
          <p:nvPr/>
        </p:nvSpPr>
        <p:spPr>
          <a:xfrm>
            <a:off x="345283" y="6610609"/>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8" name="Google Shape;478;p9"/>
          <p:cNvSpPr/>
          <p:nvPr/>
        </p:nvSpPr>
        <p:spPr>
          <a:xfrm>
            <a:off x="11599127" y="15352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79" name="Google Shape;479;p9"/>
          <p:cNvSpPr txBox="1"/>
          <p:nvPr>
            <p:ph idx="12" type="sldNum"/>
          </p:nvPr>
        </p:nvSpPr>
        <p:spPr>
          <a:xfrm>
            <a:off x="5730200" y="6471066"/>
            <a:ext cx="731700" cy="386700"/>
          </a:xfrm>
          <a:prstGeom prst="rect">
            <a:avLst/>
          </a:prstGeom>
        </p:spPr>
        <p:txBody>
          <a:bodyPr anchorCtr="0" anchor="ctr" bIns="121900" lIns="121900" spcFirstLastPara="1" rIns="121900" wrap="square" tIns="12190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0" name="Shape 480"/>
        <p:cNvGrpSpPr/>
        <p:nvPr/>
      </p:nvGrpSpPr>
      <p:grpSpPr>
        <a:xfrm>
          <a:off x="0" y="0"/>
          <a:ext cx="0" cy="0"/>
          <a:chOff x="0" y="0"/>
          <a:chExt cx="0" cy="0"/>
        </a:xfrm>
      </p:grpSpPr>
      <p:sp>
        <p:nvSpPr>
          <p:cNvPr id="481" name="Google Shape;481;p10"/>
          <p:cNvSpPr/>
          <p:nvPr/>
        </p:nvSpPr>
        <p:spPr>
          <a:xfrm>
            <a:off x="9737174" y="-392482"/>
            <a:ext cx="600733" cy="744978"/>
          </a:xfrm>
          <a:custGeom>
            <a:rect b="b" l="l" r="r" t="t"/>
            <a:pathLst>
              <a:path extrusionOk="0" h="19698" w="15884">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2" name="Google Shape;482;p10"/>
          <p:cNvSpPr/>
          <p:nvPr/>
        </p:nvSpPr>
        <p:spPr>
          <a:xfrm>
            <a:off x="-47166" y="4489283"/>
            <a:ext cx="591013" cy="672893"/>
          </a:xfrm>
          <a:custGeom>
            <a:rect b="b" l="l" r="r" t="t"/>
            <a:pathLst>
              <a:path extrusionOk="0" h="17792" w="15627">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3" name="Google Shape;483;p10"/>
          <p:cNvSpPr/>
          <p:nvPr/>
        </p:nvSpPr>
        <p:spPr>
          <a:xfrm>
            <a:off x="11757264" y="45862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4" name="Google Shape;484;p10"/>
          <p:cNvSpPr/>
          <p:nvPr/>
        </p:nvSpPr>
        <p:spPr>
          <a:xfrm>
            <a:off x="11657298" y="5555569"/>
            <a:ext cx="660375" cy="453651"/>
          </a:xfrm>
          <a:custGeom>
            <a:rect b="b" l="l" r="r" t="t"/>
            <a:pathLst>
              <a:path extrusionOk="0" h="11995" w="17461">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5" name="Google Shape;485;p10"/>
          <p:cNvSpPr/>
          <p:nvPr/>
        </p:nvSpPr>
        <p:spPr>
          <a:xfrm>
            <a:off x="11147940" y="6009222"/>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6" name="Google Shape;486;p10"/>
          <p:cNvSpPr/>
          <p:nvPr/>
        </p:nvSpPr>
        <p:spPr>
          <a:xfrm>
            <a:off x="-102771" y="1984025"/>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7" name="Google Shape;487;p10"/>
          <p:cNvSpPr/>
          <p:nvPr/>
        </p:nvSpPr>
        <p:spPr>
          <a:xfrm>
            <a:off x="10736763" y="64336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8" name="Google Shape;488;p10"/>
          <p:cNvSpPr/>
          <p:nvPr/>
        </p:nvSpPr>
        <p:spPr>
          <a:xfrm>
            <a:off x="10736770" y="5509769"/>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89" name="Google Shape;489;p10"/>
          <p:cNvSpPr/>
          <p:nvPr/>
        </p:nvSpPr>
        <p:spPr>
          <a:xfrm>
            <a:off x="9907865" y="64975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0" name="Google Shape;490;p10"/>
          <p:cNvSpPr/>
          <p:nvPr/>
        </p:nvSpPr>
        <p:spPr>
          <a:xfrm>
            <a:off x="11666300" y="6600167"/>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1" name="Google Shape;491;p10"/>
          <p:cNvSpPr/>
          <p:nvPr/>
        </p:nvSpPr>
        <p:spPr>
          <a:xfrm>
            <a:off x="11363258" y="5333706"/>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2" name="Google Shape;492;p10"/>
          <p:cNvSpPr/>
          <p:nvPr/>
        </p:nvSpPr>
        <p:spPr>
          <a:xfrm>
            <a:off x="11772538" y="6111824"/>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3" name="Google Shape;493;p10"/>
          <p:cNvSpPr/>
          <p:nvPr/>
        </p:nvSpPr>
        <p:spPr>
          <a:xfrm>
            <a:off x="11951972" y="1784958"/>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4" name="Google Shape;494;p10"/>
          <p:cNvSpPr/>
          <p:nvPr/>
        </p:nvSpPr>
        <p:spPr>
          <a:xfrm rot="-2426071">
            <a:off x="9480177" y="6502683"/>
            <a:ext cx="373219" cy="477303"/>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5" name="Google Shape;495;p10"/>
          <p:cNvSpPr/>
          <p:nvPr/>
        </p:nvSpPr>
        <p:spPr>
          <a:xfrm>
            <a:off x="10212864" y="5826928"/>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6" name="Google Shape;496;p10"/>
          <p:cNvSpPr/>
          <p:nvPr/>
        </p:nvSpPr>
        <p:spPr>
          <a:xfrm>
            <a:off x="11730117" y="4104976"/>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7" name="Google Shape;497;p10"/>
          <p:cNvSpPr/>
          <p:nvPr/>
        </p:nvSpPr>
        <p:spPr>
          <a:xfrm>
            <a:off x="10376560" y="65135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8" name="Google Shape;498;p10"/>
          <p:cNvSpPr/>
          <p:nvPr/>
        </p:nvSpPr>
        <p:spPr>
          <a:xfrm>
            <a:off x="462503" y="811486"/>
            <a:ext cx="280284" cy="611852"/>
          </a:xfrm>
          <a:custGeom>
            <a:rect b="b" l="l" r="r" t="t"/>
            <a:pathLst>
              <a:path extrusionOk="0" h="16178" w="7411">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499" name="Google Shape;499;p10"/>
          <p:cNvSpPr/>
          <p:nvPr/>
        </p:nvSpPr>
        <p:spPr>
          <a:xfrm>
            <a:off x="860014" y="474615"/>
            <a:ext cx="552210" cy="677016"/>
          </a:xfrm>
          <a:custGeom>
            <a:rect b="b" l="l" r="r" t="t"/>
            <a:pathLst>
              <a:path extrusionOk="0" h="17901" w="14601">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0" name="Google Shape;500;p10"/>
          <p:cNvSpPr/>
          <p:nvPr/>
        </p:nvSpPr>
        <p:spPr>
          <a:xfrm>
            <a:off x="11091747" y="-39763"/>
            <a:ext cx="609091" cy="567451"/>
          </a:xfrm>
          <a:custGeom>
            <a:rect b="b" l="l" r="r" t="t"/>
            <a:pathLst>
              <a:path extrusionOk="0" h="15004" w="16105">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1" name="Google Shape;501;p10"/>
          <p:cNvSpPr/>
          <p:nvPr/>
        </p:nvSpPr>
        <p:spPr>
          <a:xfrm>
            <a:off x="-10" y="1351155"/>
            <a:ext cx="496690" cy="513331"/>
          </a:xfrm>
          <a:custGeom>
            <a:rect b="b" l="l" r="r" t="t"/>
            <a:pathLst>
              <a:path extrusionOk="0" h="13573" w="13133">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2" name="Google Shape;502;p10"/>
          <p:cNvSpPr/>
          <p:nvPr/>
        </p:nvSpPr>
        <p:spPr>
          <a:xfrm>
            <a:off x="11599142" y="238816"/>
            <a:ext cx="695056" cy="718656"/>
          </a:xfrm>
          <a:custGeom>
            <a:rect b="b" l="l" r="r" t="t"/>
            <a:pathLst>
              <a:path extrusionOk="0" h="19002" w="18378">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3" name="Google Shape;503;p10"/>
          <p:cNvSpPr/>
          <p:nvPr/>
        </p:nvSpPr>
        <p:spPr>
          <a:xfrm>
            <a:off x="933939" y="6076799"/>
            <a:ext cx="672893" cy="534170"/>
          </a:xfrm>
          <a:custGeom>
            <a:rect b="b" l="l" r="r" t="t"/>
            <a:pathLst>
              <a:path extrusionOk="0" h="14124" w="17792">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4" name="Google Shape;504;p10"/>
          <p:cNvSpPr/>
          <p:nvPr/>
        </p:nvSpPr>
        <p:spPr>
          <a:xfrm>
            <a:off x="345289" y="-115002"/>
            <a:ext cx="627093" cy="589614"/>
          </a:xfrm>
          <a:custGeom>
            <a:rect b="b" l="l" r="r" t="t"/>
            <a:pathLst>
              <a:path extrusionOk="0" h="15590" w="16581">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5" name="Google Shape;505;p10"/>
          <p:cNvSpPr/>
          <p:nvPr/>
        </p:nvSpPr>
        <p:spPr>
          <a:xfrm>
            <a:off x="-46688" y="5434124"/>
            <a:ext cx="452811" cy="534146"/>
          </a:xfrm>
          <a:custGeom>
            <a:rect b="b" l="l" r="r" t="t"/>
            <a:pathLst>
              <a:path extrusionOk="0" h="11079" w="9391">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6" name="Google Shape;506;p10"/>
          <p:cNvSpPr/>
          <p:nvPr/>
        </p:nvSpPr>
        <p:spPr>
          <a:xfrm>
            <a:off x="961677" y="6664025"/>
            <a:ext cx="617412" cy="237283"/>
          </a:xfrm>
          <a:custGeom>
            <a:rect b="b" l="l" r="r" t="t"/>
            <a:pathLst>
              <a:path extrusionOk="0" h="6274" w="16325">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7" name="Google Shape;507;p10"/>
          <p:cNvSpPr/>
          <p:nvPr/>
        </p:nvSpPr>
        <p:spPr>
          <a:xfrm>
            <a:off x="-324170" y="72280"/>
            <a:ext cx="786656" cy="552172"/>
          </a:xfrm>
          <a:custGeom>
            <a:rect b="b" l="l" r="r" t="t"/>
            <a:pathLst>
              <a:path extrusionOk="0" h="14600" w="2080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8" name="Google Shape;508;p10"/>
          <p:cNvSpPr/>
          <p:nvPr/>
        </p:nvSpPr>
        <p:spPr>
          <a:xfrm>
            <a:off x="10456070" y="-134497"/>
            <a:ext cx="517491" cy="545251"/>
          </a:xfrm>
          <a:custGeom>
            <a:rect b="b" l="l" r="r" t="t"/>
            <a:pathLst>
              <a:path extrusionOk="0" h="14417" w="13683">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09" name="Google Shape;509;p10"/>
          <p:cNvSpPr/>
          <p:nvPr/>
        </p:nvSpPr>
        <p:spPr>
          <a:xfrm>
            <a:off x="-51502" y="772061"/>
            <a:ext cx="396807" cy="281646"/>
          </a:xfrm>
          <a:custGeom>
            <a:rect b="b" l="l" r="r" t="t"/>
            <a:pathLst>
              <a:path extrusionOk="0" h="7447" w="10492">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0" name="Google Shape;510;p10"/>
          <p:cNvSpPr/>
          <p:nvPr/>
        </p:nvSpPr>
        <p:spPr>
          <a:xfrm>
            <a:off x="1871700" y="15334"/>
            <a:ext cx="384327" cy="245603"/>
          </a:xfrm>
          <a:custGeom>
            <a:rect b="b" l="l" r="r" t="t"/>
            <a:pathLst>
              <a:path extrusionOk="0" h="6494" w="10162">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1" name="Google Shape;511;p10"/>
          <p:cNvSpPr/>
          <p:nvPr/>
        </p:nvSpPr>
        <p:spPr>
          <a:xfrm>
            <a:off x="1274653" y="-76222"/>
            <a:ext cx="431488" cy="428728"/>
          </a:xfrm>
          <a:custGeom>
            <a:rect b="b" l="l" r="r" t="t"/>
            <a:pathLst>
              <a:path extrusionOk="0" h="11336" w="11409">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2" name="Google Shape;512;p10"/>
          <p:cNvSpPr/>
          <p:nvPr/>
        </p:nvSpPr>
        <p:spPr>
          <a:xfrm>
            <a:off x="1777725" y="6237939"/>
            <a:ext cx="409288" cy="513369"/>
          </a:xfrm>
          <a:custGeom>
            <a:rect b="b" l="l" r="r" t="t"/>
            <a:pathLst>
              <a:path extrusionOk="0" h="13574" w="10822">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3" name="Google Shape;513;p10"/>
          <p:cNvSpPr/>
          <p:nvPr/>
        </p:nvSpPr>
        <p:spPr>
          <a:xfrm>
            <a:off x="122166" y="6070570"/>
            <a:ext cx="554971" cy="546650"/>
          </a:xfrm>
          <a:custGeom>
            <a:rect b="b" l="l" r="r" t="t"/>
            <a:pathLst>
              <a:path extrusionOk="0" h="14454" w="14674">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4" name="Google Shape;514;p10"/>
          <p:cNvSpPr/>
          <p:nvPr/>
        </p:nvSpPr>
        <p:spPr>
          <a:xfrm>
            <a:off x="2034238" y="6548458"/>
            <a:ext cx="521651" cy="385726"/>
          </a:xfrm>
          <a:custGeom>
            <a:rect b="b" l="l" r="r" t="t"/>
            <a:pathLst>
              <a:path extrusionOk="0" h="10199" w="13793">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5" name="Google Shape;515;p10"/>
          <p:cNvSpPr/>
          <p:nvPr/>
        </p:nvSpPr>
        <p:spPr>
          <a:xfrm>
            <a:off x="3605" y="6533641"/>
            <a:ext cx="240044" cy="498052"/>
          </a:xfrm>
          <a:custGeom>
            <a:rect b="b" l="l" r="r" t="t"/>
            <a:pathLst>
              <a:path extrusionOk="0" h="13169" w="6347">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6" name="Google Shape;516;p10"/>
          <p:cNvSpPr/>
          <p:nvPr/>
        </p:nvSpPr>
        <p:spPr>
          <a:xfrm rot="1920612">
            <a:off x="10967391" y="833704"/>
            <a:ext cx="668704" cy="567426"/>
          </a:xfrm>
          <a:custGeom>
            <a:rect b="b" l="l" r="r" t="t"/>
            <a:pathLst>
              <a:path extrusionOk="0" h="15004" w="17681">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7" name="Google Shape;517;p10"/>
          <p:cNvSpPr/>
          <p:nvPr/>
        </p:nvSpPr>
        <p:spPr>
          <a:xfrm>
            <a:off x="462489" y="5418856"/>
            <a:ext cx="639574" cy="452289"/>
          </a:xfrm>
          <a:custGeom>
            <a:rect b="b" l="l" r="r" t="t"/>
            <a:pathLst>
              <a:path extrusionOk="0" h="11959" w="16911">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8" name="Google Shape;518;p10"/>
          <p:cNvSpPr/>
          <p:nvPr/>
        </p:nvSpPr>
        <p:spPr>
          <a:xfrm rot="-5400000">
            <a:off x="10661707" y="422573"/>
            <a:ext cx="373208" cy="477288"/>
          </a:xfrm>
          <a:custGeom>
            <a:rect b="b" l="l" r="r" t="t"/>
            <a:pathLst>
              <a:path extrusionOk="0" h="12620" w="9868">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19" name="Google Shape;519;p10"/>
          <p:cNvSpPr/>
          <p:nvPr/>
        </p:nvSpPr>
        <p:spPr>
          <a:xfrm>
            <a:off x="11735680" y="1053695"/>
            <a:ext cx="503611" cy="568851"/>
          </a:xfrm>
          <a:custGeom>
            <a:rect b="b" l="l" r="r" t="t"/>
            <a:pathLst>
              <a:path extrusionOk="0" h="15041" w="13316">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20" name="Google Shape;520;p10"/>
          <p:cNvSpPr/>
          <p:nvPr/>
        </p:nvSpPr>
        <p:spPr>
          <a:xfrm>
            <a:off x="345283" y="6610609"/>
            <a:ext cx="514730" cy="344086"/>
          </a:xfrm>
          <a:custGeom>
            <a:rect b="b" l="l" r="r" t="t"/>
            <a:pathLst>
              <a:path extrusionOk="0" h="9098" w="1361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21" name="Google Shape;521;p10"/>
          <p:cNvSpPr/>
          <p:nvPr/>
        </p:nvSpPr>
        <p:spPr>
          <a:xfrm>
            <a:off x="11599127" y="1535209"/>
            <a:ext cx="233122" cy="249763"/>
          </a:xfrm>
          <a:custGeom>
            <a:rect b="b" l="l" r="r" t="t"/>
            <a:pathLst>
              <a:path extrusionOk="0" h="6604" w="6164">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solidFill>
                <a:srgbClr val="A4C2F4"/>
              </a:solidFill>
            </a:endParaRPr>
          </a:p>
        </p:txBody>
      </p:sp>
      <p:sp>
        <p:nvSpPr>
          <p:cNvPr id="522" name="Google Shape;522;p10"/>
          <p:cNvSpPr txBox="1"/>
          <p:nvPr>
            <p:ph idx="12" type="sldNum"/>
          </p:nvPr>
        </p:nvSpPr>
        <p:spPr>
          <a:xfrm>
            <a:off x="5730200" y="6471066"/>
            <a:ext cx="731700" cy="386700"/>
          </a:xfrm>
          <a:prstGeom prst="rect">
            <a:avLst/>
          </a:prstGeom>
        </p:spPr>
        <p:txBody>
          <a:bodyPr anchorCtr="0" anchor="ctr" bIns="121900" lIns="121900" spcFirstLastPara="1" rIns="121900" wrap="square" tIns="121900">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9" name="Shape 9"/>
        <p:cNvGrpSpPr/>
        <p:nvPr/>
      </p:nvGrpSpPr>
      <p:grpSpPr>
        <a:xfrm>
          <a:off x="0" y="0"/>
          <a:ext cx="0" cy="0"/>
          <a:chOff x="0" y="0"/>
          <a:chExt cx="0" cy="0"/>
        </a:xfrm>
      </p:grpSpPr>
      <p:grpSp>
        <p:nvGrpSpPr>
          <p:cNvPr id="10" name="Google Shape;10;p1"/>
          <p:cNvGrpSpPr/>
          <p:nvPr/>
        </p:nvGrpSpPr>
        <p:grpSpPr>
          <a:xfrm>
            <a:off x="-1" y="-2"/>
            <a:ext cx="12191964" cy="6857969"/>
            <a:chOff x="239950" y="872550"/>
            <a:chExt cx="7042900" cy="3961625"/>
          </a:xfrm>
        </p:grpSpPr>
        <p:sp>
          <p:nvSpPr>
            <p:cNvPr id="11" name="Google Shape;11;p1"/>
            <p:cNvSpPr/>
            <p:nvPr/>
          </p:nvSpPr>
          <p:spPr>
            <a:xfrm>
              <a:off x="239950" y="872550"/>
              <a:ext cx="7042900" cy="3961625"/>
            </a:xfrm>
            <a:custGeom>
              <a:rect b="b" l="l" r="r" t="t"/>
              <a:pathLst>
                <a:path extrusionOk="0" fill="none" h="158465" w="281716">
                  <a:moveTo>
                    <a:pt x="0" y="0"/>
                  </a:moveTo>
                  <a:lnTo>
                    <a:pt x="281715" y="0"/>
                  </a:lnTo>
                  <a:lnTo>
                    <a:pt x="281715" y="158464"/>
                  </a:lnTo>
                  <a:lnTo>
                    <a:pt x="0" y="158464"/>
                  </a:lnTo>
                  <a:lnTo>
                    <a:pt x="0" y="0"/>
                  </a:lnTo>
                  <a:close/>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 name="Google Shape;12;p1"/>
            <p:cNvSpPr/>
            <p:nvPr/>
          </p:nvSpPr>
          <p:spPr>
            <a:xfrm>
              <a:off x="239950" y="47617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p1"/>
            <p:cNvSpPr/>
            <p:nvPr/>
          </p:nvSpPr>
          <p:spPr>
            <a:xfrm>
              <a:off x="239950" y="4690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 name="Google Shape;14;p1"/>
            <p:cNvSpPr/>
            <p:nvPr/>
          </p:nvSpPr>
          <p:spPr>
            <a:xfrm>
              <a:off x="239950" y="46177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 name="Google Shape;15;p1"/>
            <p:cNvSpPr/>
            <p:nvPr/>
          </p:nvSpPr>
          <p:spPr>
            <a:xfrm>
              <a:off x="239950" y="4546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 name="Google Shape;16;p1"/>
            <p:cNvSpPr/>
            <p:nvPr/>
          </p:nvSpPr>
          <p:spPr>
            <a:xfrm>
              <a:off x="239950" y="44737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 name="Google Shape;17;p1"/>
            <p:cNvSpPr/>
            <p:nvPr/>
          </p:nvSpPr>
          <p:spPr>
            <a:xfrm>
              <a:off x="239950" y="4402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 name="Google Shape;18;p1"/>
            <p:cNvSpPr/>
            <p:nvPr/>
          </p:nvSpPr>
          <p:spPr>
            <a:xfrm>
              <a:off x="239950" y="43297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 name="Google Shape;19;p1"/>
            <p:cNvSpPr/>
            <p:nvPr/>
          </p:nvSpPr>
          <p:spPr>
            <a:xfrm>
              <a:off x="239950" y="4258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 name="Google Shape;20;p1"/>
            <p:cNvSpPr/>
            <p:nvPr/>
          </p:nvSpPr>
          <p:spPr>
            <a:xfrm>
              <a:off x="239950" y="41858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 name="Google Shape;21;p1"/>
            <p:cNvSpPr/>
            <p:nvPr/>
          </p:nvSpPr>
          <p:spPr>
            <a:xfrm>
              <a:off x="239950" y="4114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 name="Google Shape;22;p1"/>
            <p:cNvSpPr/>
            <p:nvPr/>
          </p:nvSpPr>
          <p:spPr>
            <a:xfrm>
              <a:off x="239950" y="40418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 name="Google Shape;23;p1"/>
            <p:cNvSpPr/>
            <p:nvPr/>
          </p:nvSpPr>
          <p:spPr>
            <a:xfrm>
              <a:off x="239950" y="39693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 name="Google Shape;24;p1"/>
            <p:cNvSpPr/>
            <p:nvPr/>
          </p:nvSpPr>
          <p:spPr>
            <a:xfrm>
              <a:off x="239950" y="38978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 name="Google Shape;25;p1"/>
            <p:cNvSpPr/>
            <p:nvPr/>
          </p:nvSpPr>
          <p:spPr>
            <a:xfrm>
              <a:off x="239950" y="38254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 name="Google Shape;26;p1"/>
            <p:cNvSpPr/>
            <p:nvPr/>
          </p:nvSpPr>
          <p:spPr>
            <a:xfrm>
              <a:off x="239950" y="37538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 name="Google Shape;27;p1"/>
            <p:cNvSpPr/>
            <p:nvPr/>
          </p:nvSpPr>
          <p:spPr>
            <a:xfrm>
              <a:off x="239950" y="36814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p1"/>
            <p:cNvSpPr/>
            <p:nvPr/>
          </p:nvSpPr>
          <p:spPr>
            <a:xfrm>
              <a:off x="239950" y="36099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 name="Google Shape;29;p1"/>
            <p:cNvSpPr/>
            <p:nvPr/>
          </p:nvSpPr>
          <p:spPr>
            <a:xfrm>
              <a:off x="239950" y="35374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0" name="Google Shape;30;p1"/>
            <p:cNvSpPr/>
            <p:nvPr/>
          </p:nvSpPr>
          <p:spPr>
            <a:xfrm>
              <a:off x="239950" y="34659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 name="Google Shape;31;p1"/>
            <p:cNvSpPr/>
            <p:nvPr/>
          </p:nvSpPr>
          <p:spPr>
            <a:xfrm>
              <a:off x="239950" y="33934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 name="Google Shape;32;p1"/>
            <p:cNvSpPr/>
            <p:nvPr/>
          </p:nvSpPr>
          <p:spPr>
            <a:xfrm>
              <a:off x="239950" y="33219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 name="Google Shape;33;p1"/>
            <p:cNvSpPr/>
            <p:nvPr/>
          </p:nvSpPr>
          <p:spPr>
            <a:xfrm>
              <a:off x="239950" y="32495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p1"/>
            <p:cNvSpPr/>
            <p:nvPr/>
          </p:nvSpPr>
          <p:spPr>
            <a:xfrm>
              <a:off x="239950" y="31770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 name="Google Shape;35;p1"/>
            <p:cNvSpPr/>
            <p:nvPr/>
          </p:nvSpPr>
          <p:spPr>
            <a:xfrm>
              <a:off x="239950" y="31055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 name="Google Shape;36;p1"/>
            <p:cNvSpPr/>
            <p:nvPr/>
          </p:nvSpPr>
          <p:spPr>
            <a:xfrm>
              <a:off x="239950" y="3033100"/>
              <a:ext cx="7042900" cy="0"/>
            </a:xfrm>
            <a:custGeom>
              <a:rect b="b" l="l" r="r" t="t"/>
              <a:pathLst>
                <a:path extrusionOk="0" fill="none" h="0"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1"/>
            <p:cNvSpPr/>
            <p:nvPr/>
          </p:nvSpPr>
          <p:spPr>
            <a:xfrm>
              <a:off x="239950" y="296155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 name="Google Shape;38;p1"/>
            <p:cNvSpPr/>
            <p:nvPr/>
          </p:nvSpPr>
          <p:spPr>
            <a:xfrm>
              <a:off x="239950" y="28891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 name="Google Shape;39;p1"/>
            <p:cNvSpPr/>
            <p:nvPr/>
          </p:nvSpPr>
          <p:spPr>
            <a:xfrm>
              <a:off x="239950" y="281757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 name="Google Shape;40;p1"/>
            <p:cNvSpPr/>
            <p:nvPr/>
          </p:nvSpPr>
          <p:spPr>
            <a:xfrm>
              <a:off x="239950" y="27451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1"/>
            <p:cNvSpPr/>
            <p:nvPr/>
          </p:nvSpPr>
          <p:spPr>
            <a:xfrm>
              <a:off x="239950" y="2673600"/>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 name="Google Shape;42;p1"/>
            <p:cNvSpPr/>
            <p:nvPr/>
          </p:nvSpPr>
          <p:spPr>
            <a:xfrm>
              <a:off x="239950" y="26011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p1"/>
            <p:cNvSpPr/>
            <p:nvPr/>
          </p:nvSpPr>
          <p:spPr>
            <a:xfrm>
              <a:off x="239950" y="2529625"/>
              <a:ext cx="7042900" cy="25"/>
            </a:xfrm>
            <a:custGeom>
              <a:rect b="b" l="l" r="r" t="t"/>
              <a:pathLst>
                <a:path extrusionOk="0" fill="none" h="1" w="281716">
                  <a:moveTo>
                    <a:pt x="0" y="1"/>
                  </a:moveTo>
                  <a:lnTo>
                    <a:pt x="281715" y="1"/>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 name="Google Shape;44;p1"/>
            <p:cNvSpPr/>
            <p:nvPr/>
          </p:nvSpPr>
          <p:spPr>
            <a:xfrm>
              <a:off x="239950" y="24572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 name="Google Shape;45;p1"/>
            <p:cNvSpPr/>
            <p:nvPr/>
          </p:nvSpPr>
          <p:spPr>
            <a:xfrm>
              <a:off x="239950" y="23847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 name="Google Shape;46;p1"/>
            <p:cNvSpPr/>
            <p:nvPr/>
          </p:nvSpPr>
          <p:spPr>
            <a:xfrm>
              <a:off x="239950" y="23132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 name="Google Shape;47;p1"/>
            <p:cNvSpPr/>
            <p:nvPr/>
          </p:nvSpPr>
          <p:spPr>
            <a:xfrm>
              <a:off x="239950" y="22407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 name="Google Shape;48;p1"/>
            <p:cNvSpPr/>
            <p:nvPr/>
          </p:nvSpPr>
          <p:spPr>
            <a:xfrm>
              <a:off x="239950" y="21692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9" name="Google Shape;49;p1"/>
            <p:cNvSpPr/>
            <p:nvPr/>
          </p:nvSpPr>
          <p:spPr>
            <a:xfrm>
              <a:off x="239950" y="20968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0" name="Google Shape;50;p1"/>
            <p:cNvSpPr/>
            <p:nvPr/>
          </p:nvSpPr>
          <p:spPr>
            <a:xfrm>
              <a:off x="239950" y="20252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 name="Google Shape;51;p1"/>
            <p:cNvSpPr/>
            <p:nvPr/>
          </p:nvSpPr>
          <p:spPr>
            <a:xfrm>
              <a:off x="239950" y="19528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 name="Google Shape;52;p1"/>
            <p:cNvSpPr/>
            <p:nvPr/>
          </p:nvSpPr>
          <p:spPr>
            <a:xfrm>
              <a:off x="239950" y="18813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 name="Google Shape;53;p1"/>
            <p:cNvSpPr/>
            <p:nvPr/>
          </p:nvSpPr>
          <p:spPr>
            <a:xfrm>
              <a:off x="239950" y="18088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4" name="Google Shape;54;p1"/>
            <p:cNvSpPr/>
            <p:nvPr/>
          </p:nvSpPr>
          <p:spPr>
            <a:xfrm>
              <a:off x="239950" y="17373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5" name="Google Shape;55;p1"/>
            <p:cNvSpPr/>
            <p:nvPr/>
          </p:nvSpPr>
          <p:spPr>
            <a:xfrm>
              <a:off x="239950" y="16648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 name="Google Shape;56;p1"/>
            <p:cNvSpPr/>
            <p:nvPr/>
          </p:nvSpPr>
          <p:spPr>
            <a:xfrm>
              <a:off x="239950" y="15924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 name="Google Shape;57;p1"/>
            <p:cNvSpPr/>
            <p:nvPr/>
          </p:nvSpPr>
          <p:spPr>
            <a:xfrm>
              <a:off x="239950" y="15209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 name="Google Shape;58;p1"/>
            <p:cNvSpPr/>
            <p:nvPr/>
          </p:nvSpPr>
          <p:spPr>
            <a:xfrm>
              <a:off x="239950" y="14484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 name="Google Shape;59;p1"/>
            <p:cNvSpPr/>
            <p:nvPr/>
          </p:nvSpPr>
          <p:spPr>
            <a:xfrm>
              <a:off x="239950" y="13769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 name="Google Shape;60;p1"/>
            <p:cNvSpPr/>
            <p:nvPr/>
          </p:nvSpPr>
          <p:spPr>
            <a:xfrm>
              <a:off x="239950" y="13044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p1"/>
            <p:cNvSpPr/>
            <p:nvPr/>
          </p:nvSpPr>
          <p:spPr>
            <a:xfrm>
              <a:off x="239950" y="123295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 name="Google Shape;62;p1"/>
            <p:cNvSpPr/>
            <p:nvPr/>
          </p:nvSpPr>
          <p:spPr>
            <a:xfrm>
              <a:off x="239950" y="11605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3" name="Google Shape;63;p1"/>
            <p:cNvSpPr/>
            <p:nvPr/>
          </p:nvSpPr>
          <p:spPr>
            <a:xfrm>
              <a:off x="239950" y="108897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4" name="Google Shape;64;p1"/>
            <p:cNvSpPr/>
            <p:nvPr/>
          </p:nvSpPr>
          <p:spPr>
            <a:xfrm>
              <a:off x="239950" y="1016525"/>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5" name="Google Shape;65;p1"/>
            <p:cNvSpPr/>
            <p:nvPr/>
          </p:nvSpPr>
          <p:spPr>
            <a:xfrm>
              <a:off x="239950" y="945000"/>
              <a:ext cx="7042900" cy="25"/>
            </a:xfrm>
            <a:custGeom>
              <a:rect b="b" l="l" r="r" t="t"/>
              <a:pathLst>
                <a:path extrusionOk="0" fill="none" h="1" w="281716">
                  <a:moveTo>
                    <a:pt x="0" y="0"/>
                  </a:moveTo>
                  <a:lnTo>
                    <a:pt x="281715" y="0"/>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 name="Google Shape;66;p1"/>
            <p:cNvSpPr/>
            <p:nvPr/>
          </p:nvSpPr>
          <p:spPr>
            <a:xfrm>
              <a:off x="7210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 name="Google Shape;67;p1"/>
            <p:cNvSpPr/>
            <p:nvPr/>
          </p:nvSpPr>
          <p:spPr>
            <a:xfrm>
              <a:off x="7137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 name="Google Shape;68;p1"/>
            <p:cNvSpPr/>
            <p:nvPr/>
          </p:nvSpPr>
          <p:spPr>
            <a:xfrm>
              <a:off x="70645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 name="Google Shape;69;p1"/>
            <p:cNvSpPr/>
            <p:nvPr/>
          </p:nvSpPr>
          <p:spPr>
            <a:xfrm>
              <a:off x="69921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 name="Google Shape;70;p1"/>
            <p:cNvSpPr/>
            <p:nvPr/>
          </p:nvSpPr>
          <p:spPr>
            <a:xfrm>
              <a:off x="69196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 name="Google Shape;71;p1"/>
            <p:cNvSpPr/>
            <p:nvPr/>
          </p:nvSpPr>
          <p:spPr>
            <a:xfrm>
              <a:off x="6847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 name="Google Shape;72;p1"/>
            <p:cNvSpPr/>
            <p:nvPr/>
          </p:nvSpPr>
          <p:spPr>
            <a:xfrm>
              <a:off x="6774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 name="Google Shape;73;p1"/>
            <p:cNvSpPr/>
            <p:nvPr/>
          </p:nvSpPr>
          <p:spPr>
            <a:xfrm>
              <a:off x="6702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 name="Google Shape;74;p1"/>
            <p:cNvSpPr/>
            <p:nvPr/>
          </p:nvSpPr>
          <p:spPr>
            <a:xfrm>
              <a:off x="66289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 name="Google Shape;75;p1"/>
            <p:cNvSpPr/>
            <p:nvPr/>
          </p:nvSpPr>
          <p:spPr>
            <a:xfrm>
              <a:off x="65565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6" name="Google Shape;76;p1"/>
            <p:cNvSpPr/>
            <p:nvPr/>
          </p:nvSpPr>
          <p:spPr>
            <a:xfrm>
              <a:off x="64840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7" name="Google Shape;77;p1"/>
            <p:cNvSpPr/>
            <p:nvPr/>
          </p:nvSpPr>
          <p:spPr>
            <a:xfrm>
              <a:off x="6411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 name="Google Shape;78;p1"/>
            <p:cNvSpPr/>
            <p:nvPr/>
          </p:nvSpPr>
          <p:spPr>
            <a:xfrm>
              <a:off x="633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p1"/>
            <p:cNvSpPr/>
            <p:nvPr/>
          </p:nvSpPr>
          <p:spPr>
            <a:xfrm>
              <a:off x="6266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p1"/>
            <p:cNvSpPr/>
            <p:nvPr/>
          </p:nvSpPr>
          <p:spPr>
            <a:xfrm>
              <a:off x="61933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p1"/>
            <p:cNvSpPr/>
            <p:nvPr/>
          </p:nvSpPr>
          <p:spPr>
            <a:xfrm>
              <a:off x="61209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 name="Google Shape;82;p1"/>
            <p:cNvSpPr/>
            <p:nvPr/>
          </p:nvSpPr>
          <p:spPr>
            <a:xfrm>
              <a:off x="60484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 name="Google Shape;83;p1"/>
            <p:cNvSpPr/>
            <p:nvPr/>
          </p:nvSpPr>
          <p:spPr>
            <a:xfrm>
              <a:off x="5976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 name="Google Shape;84;p1"/>
            <p:cNvSpPr/>
            <p:nvPr/>
          </p:nvSpPr>
          <p:spPr>
            <a:xfrm>
              <a:off x="5903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5" name="Google Shape;85;p1"/>
            <p:cNvSpPr/>
            <p:nvPr/>
          </p:nvSpPr>
          <p:spPr>
            <a:xfrm>
              <a:off x="58302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 name="Google Shape;86;p1"/>
            <p:cNvSpPr/>
            <p:nvPr/>
          </p:nvSpPr>
          <p:spPr>
            <a:xfrm>
              <a:off x="57577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1"/>
            <p:cNvSpPr/>
            <p:nvPr/>
          </p:nvSpPr>
          <p:spPr>
            <a:xfrm>
              <a:off x="56853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1"/>
            <p:cNvSpPr/>
            <p:nvPr/>
          </p:nvSpPr>
          <p:spPr>
            <a:xfrm>
              <a:off x="56129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9" name="Google Shape;89;p1"/>
            <p:cNvSpPr/>
            <p:nvPr/>
          </p:nvSpPr>
          <p:spPr>
            <a:xfrm>
              <a:off x="5540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0" name="Google Shape;90;p1"/>
            <p:cNvSpPr/>
            <p:nvPr/>
          </p:nvSpPr>
          <p:spPr>
            <a:xfrm>
              <a:off x="5468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p1"/>
            <p:cNvSpPr/>
            <p:nvPr/>
          </p:nvSpPr>
          <p:spPr>
            <a:xfrm>
              <a:off x="53946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1"/>
            <p:cNvSpPr/>
            <p:nvPr/>
          </p:nvSpPr>
          <p:spPr>
            <a:xfrm>
              <a:off x="53222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3" name="Google Shape;93;p1"/>
            <p:cNvSpPr/>
            <p:nvPr/>
          </p:nvSpPr>
          <p:spPr>
            <a:xfrm>
              <a:off x="52497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p1"/>
            <p:cNvSpPr/>
            <p:nvPr/>
          </p:nvSpPr>
          <p:spPr>
            <a:xfrm>
              <a:off x="5177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5" name="Google Shape;95;p1"/>
            <p:cNvSpPr/>
            <p:nvPr/>
          </p:nvSpPr>
          <p:spPr>
            <a:xfrm>
              <a:off x="510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6" name="Google Shape;96;p1"/>
            <p:cNvSpPr/>
            <p:nvPr/>
          </p:nvSpPr>
          <p:spPr>
            <a:xfrm>
              <a:off x="5032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p1"/>
            <p:cNvSpPr/>
            <p:nvPr/>
          </p:nvSpPr>
          <p:spPr>
            <a:xfrm>
              <a:off x="49590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 name="Google Shape;98;p1"/>
            <p:cNvSpPr/>
            <p:nvPr/>
          </p:nvSpPr>
          <p:spPr>
            <a:xfrm>
              <a:off x="48866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 name="Google Shape;99;p1"/>
            <p:cNvSpPr/>
            <p:nvPr/>
          </p:nvSpPr>
          <p:spPr>
            <a:xfrm>
              <a:off x="48141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0" name="Google Shape;100;p1"/>
            <p:cNvSpPr/>
            <p:nvPr/>
          </p:nvSpPr>
          <p:spPr>
            <a:xfrm>
              <a:off x="4741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1" name="Google Shape;101;p1"/>
            <p:cNvSpPr/>
            <p:nvPr/>
          </p:nvSpPr>
          <p:spPr>
            <a:xfrm>
              <a:off x="4669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p1"/>
            <p:cNvSpPr/>
            <p:nvPr/>
          </p:nvSpPr>
          <p:spPr>
            <a:xfrm>
              <a:off x="4596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3" name="Google Shape;103;p1"/>
            <p:cNvSpPr/>
            <p:nvPr/>
          </p:nvSpPr>
          <p:spPr>
            <a:xfrm>
              <a:off x="45234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4" name="Google Shape;104;p1"/>
            <p:cNvSpPr/>
            <p:nvPr/>
          </p:nvSpPr>
          <p:spPr>
            <a:xfrm>
              <a:off x="44510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
            <p:cNvSpPr/>
            <p:nvPr/>
          </p:nvSpPr>
          <p:spPr>
            <a:xfrm>
              <a:off x="43785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 name="Google Shape;106;p1"/>
            <p:cNvSpPr/>
            <p:nvPr/>
          </p:nvSpPr>
          <p:spPr>
            <a:xfrm>
              <a:off x="4306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p1"/>
            <p:cNvSpPr/>
            <p:nvPr/>
          </p:nvSpPr>
          <p:spPr>
            <a:xfrm>
              <a:off x="4233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p1"/>
            <p:cNvSpPr/>
            <p:nvPr/>
          </p:nvSpPr>
          <p:spPr>
            <a:xfrm>
              <a:off x="41603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9" name="Google Shape;109;p1"/>
            <p:cNvSpPr/>
            <p:nvPr/>
          </p:nvSpPr>
          <p:spPr>
            <a:xfrm>
              <a:off x="40878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0" name="Google Shape;110;p1"/>
            <p:cNvSpPr/>
            <p:nvPr/>
          </p:nvSpPr>
          <p:spPr>
            <a:xfrm>
              <a:off x="40154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1" name="Google Shape;111;p1"/>
            <p:cNvSpPr/>
            <p:nvPr/>
          </p:nvSpPr>
          <p:spPr>
            <a:xfrm>
              <a:off x="3942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2" name="Google Shape;112;p1"/>
            <p:cNvSpPr/>
            <p:nvPr/>
          </p:nvSpPr>
          <p:spPr>
            <a:xfrm>
              <a:off x="38705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1"/>
            <p:cNvSpPr/>
            <p:nvPr/>
          </p:nvSpPr>
          <p:spPr>
            <a:xfrm>
              <a:off x="3798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
            <p:cNvSpPr/>
            <p:nvPr/>
          </p:nvSpPr>
          <p:spPr>
            <a:xfrm>
              <a:off x="37247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5" name="Google Shape;115;p1"/>
            <p:cNvSpPr/>
            <p:nvPr/>
          </p:nvSpPr>
          <p:spPr>
            <a:xfrm>
              <a:off x="36522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p1"/>
            <p:cNvSpPr/>
            <p:nvPr/>
          </p:nvSpPr>
          <p:spPr>
            <a:xfrm>
              <a:off x="35798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
            <p:cNvSpPr/>
            <p:nvPr/>
          </p:nvSpPr>
          <p:spPr>
            <a:xfrm>
              <a:off x="3507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
            <p:cNvSpPr/>
            <p:nvPr/>
          </p:nvSpPr>
          <p:spPr>
            <a:xfrm>
              <a:off x="3434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9" name="Google Shape;119;p1"/>
            <p:cNvSpPr/>
            <p:nvPr/>
          </p:nvSpPr>
          <p:spPr>
            <a:xfrm>
              <a:off x="3362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p1"/>
            <p:cNvSpPr/>
            <p:nvPr/>
          </p:nvSpPr>
          <p:spPr>
            <a:xfrm>
              <a:off x="32891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p1"/>
            <p:cNvSpPr/>
            <p:nvPr/>
          </p:nvSpPr>
          <p:spPr>
            <a:xfrm>
              <a:off x="32166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2" name="Google Shape;122;p1"/>
            <p:cNvSpPr/>
            <p:nvPr/>
          </p:nvSpPr>
          <p:spPr>
            <a:xfrm>
              <a:off x="31442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3" name="Google Shape;123;p1"/>
            <p:cNvSpPr/>
            <p:nvPr/>
          </p:nvSpPr>
          <p:spPr>
            <a:xfrm>
              <a:off x="3071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p1"/>
            <p:cNvSpPr/>
            <p:nvPr/>
          </p:nvSpPr>
          <p:spPr>
            <a:xfrm>
              <a:off x="2999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5" name="Google Shape;125;p1"/>
            <p:cNvSpPr/>
            <p:nvPr/>
          </p:nvSpPr>
          <p:spPr>
            <a:xfrm>
              <a:off x="292595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6" name="Google Shape;126;p1"/>
            <p:cNvSpPr/>
            <p:nvPr/>
          </p:nvSpPr>
          <p:spPr>
            <a:xfrm>
              <a:off x="28535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7" name="Google Shape;127;p1"/>
            <p:cNvSpPr/>
            <p:nvPr/>
          </p:nvSpPr>
          <p:spPr>
            <a:xfrm>
              <a:off x="27810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8" name="Google Shape;128;p1"/>
            <p:cNvSpPr/>
            <p:nvPr/>
          </p:nvSpPr>
          <p:spPr>
            <a:xfrm>
              <a:off x="27086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9" name="Google Shape;129;p1"/>
            <p:cNvSpPr/>
            <p:nvPr/>
          </p:nvSpPr>
          <p:spPr>
            <a:xfrm>
              <a:off x="2636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p1"/>
            <p:cNvSpPr/>
            <p:nvPr/>
          </p:nvSpPr>
          <p:spPr>
            <a:xfrm>
              <a:off x="2563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1" name="Google Shape;131;p1"/>
            <p:cNvSpPr/>
            <p:nvPr/>
          </p:nvSpPr>
          <p:spPr>
            <a:xfrm>
              <a:off x="24903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p1"/>
            <p:cNvSpPr/>
            <p:nvPr/>
          </p:nvSpPr>
          <p:spPr>
            <a:xfrm>
              <a:off x="24179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 name="Google Shape;133;p1"/>
            <p:cNvSpPr/>
            <p:nvPr/>
          </p:nvSpPr>
          <p:spPr>
            <a:xfrm>
              <a:off x="23454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4" name="Google Shape;134;p1"/>
            <p:cNvSpPr/>
            <p:nvPr/>
          </p:nvSpPr>
          <p:spPr>
            <a:xfrm>
              <a:off x="2273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5" name="Google Shape;135;p1"/>
            <p:cNvSpPr/>
            <p:nvPr/>
          </p:nvSpPr>
          <p:spPr>
            <a:xfrm>
              <a:off x="2200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p1"/>
            <p:cNvSpPr/>
            <p:nvPr/>
          </p:nvSpPr>
          <p:spPr>
            <a:xfrm>
              <a:off x="2128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7" name="Google Shape;137;p1"/>
            <p:cNvSpPr/>
            <p:nvPr/>
          </p:nvSpPr>
          <p:spPr>
            <a:xfrm>
              <a:off x="205477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p1"/>
            <p:cNvSpPr/>
            <p:nvPr/>
          </p:nvSpPr>
          <p:spPr>
            <a:xfrm>
              <a:off x="1982325"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9" name="Google Shape;139;p1"/>
            <p:cNvSpPr/>
            <p:nvPr/>
          </p:nvSpPr>
          <p:spPr>
            <a:xfrm>
              <a:off x="19098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0" name="Google Shape;140;p1"/>
            <p:cNvSpPr/>
            <p:nvPr/>
          </p:nvSpPr>
          <p:spPr>
            <a:xfrm>
              <a:off x="1837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 name="Google Shape;141;p1"/>
            <p:cNvSpPr/>
            <p:nvPr/>
          </p:nvSpPr>
          <p:spPr>
            <a:xfrm>
              <a:off x="1764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2" name="Google Shape;142;p1"/>
            <p:cNvSpPr/>
            <p:nvPr/>
          </p:nvSpPr>
          <p:spPr>
            <a:xfrm>
              <a:off x="1692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 name="Google Shape;143;p1"/>
            <p:cNvSpPr/>
            <p:nvPr/>
          </p:nvSpPr>
          <p:spPr>
            <a:xfrm>
              <a:off x="16191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 name="Google Shape;144;p1"/>
            <p:cNvSpPr/>
            <p:nvPr/>
          </p:nvSpPr>
          <p:spPr>
            <a:xfrm>
              <a:off x="15467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p1"/>
            <p:cNvSpPr/>
            <p:nvPr/>
          </p:nvSpPr>
          <p:spPr>
            <a:xfrm>
              <a:off x="14742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 name="Google Shape;146;p1"/>
            <p:cNvSpPr/>
            <p:nvPr/>
          </p:nvSpPr>
          <p:spPr>
            <a:xfrm>
              <a:off x="1401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 name="Google Shape;147;p1"/>
            <p:cNvSpPr/>
            <p:nvPr/>
          </p:nvSpPr>
          <p:spPr>
            <a:xfrm>
              <a:off x="1329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 name="Google Shape;148;p1"/>
            <p:cNvSpPr/>
            <p:nvPr/>
          </p:nvSpPr>
          <p:spPr>
            <a:xfrm>
              <a:off x="12560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9" name="Google Shape;149;p1"/>
            <p:cNvSpPr/>
            <p:nvPr/>
          </p:nvSpPr>
          <p:spPr>
            <a:xfrm>
              <a:off x="11835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p1"/>
            <p:cNvSpPr/>
            <p:nvPr/>
          </p:nvSpPr>
          <p:spPr>
            <a:xfrm>
              <a:off x="11111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 name="Google Shape;151;p1"/>
            <p:cNvSpPr/>
            <p:nvPr/>
          </p:nvSpPr>
          <p:spPr>
            <a:xfrm>
              <a:off x="10387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p1"/>
            <p:cNvSpPr/>
            <p:nvPr/>
          </p:nvSpPr>
          <p:spPr>
            <a:xfrm>
              <a:off x="9662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 name="Google Shape;153;p1"/>
            <p:cNvSpPr/>
            <p:nvPr/>
          </p:nvSpPr>
          <p:spPr>
            <a:xfrm>
              <a:off x="8938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 name="Google Shape;154;p1"/>
            <p:cNvSpPr/>
            <p:nvPr/>
          </p:nvSpPr>
          <p:spPr>
            <a:xfrm>
              <a:off x="82042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5" name="Google Shape;155;p1"/>
            <p:cNvSpPr/>
            <p:nvPr/>
          </p:nvSpPr>
          <p:spPr>
            <a:xfrm>
              <a:off x="747975"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p1"/>
            <p:cNvSpPr/>
            <p:nvPr/>
          </p:nvSpPr>
          <p:spPr>
            <a:xfrm>
              <a:off x="6755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p1"/>
            <p:cNvSpPr/>
            <p:nvPr/>
          </p:nvSpPr>
          <p:spPr>
            <a:xfrm>
              <a:off x="6031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p1"/>
            <p:cNvSpPr/>
            <p:nvPr/>
          </p:nvSpPr>
          <p:spPr>
            <a:xfrm>
              <a:off x="5306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9" name="Google Shape;159;p1"/>
            <p:cNvSpPr/>
            <p:nvPr/>
          </p:nvSpPr>
          <p:spPr>
            <a:xfrm>
              <a:off x="458200" y="872550"/>
              <a:ext cx="25" cy="3961625"/>
            </a:xfrm>
            <a:custGeom>
              <a:rect b="b" l="l" r="r" t="t"/>
              <a:pathLst>
                <a:path extrusionOk="0" fill="none" h="158465" w="1">
                  <a:moveTo>
                    <a:pt x="1" y="0"/>
                  </a:moveTo>
                  <a:lnTo>
                    <a:pt x="1"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0" name="Google Shape;160;p1"/>
            <p:cNvSpPr/>
            <p:nvPr/>
          </p:nvSpPr>
          <p:spPr>
            <a:xfrm>
              <a:off x="38485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p1"/>
            <p:cNvSpPr/>
            <p:nvPr/>
          </p:nvSpPr>
          <p:spPr>
            <a:xfrm>
              <a:off x="312400" y="872550"/>
              <a:ext cx="25" cy="3961625"/>
            </a:xfrm>
            <a:custGeom>
              <a:rect b="b" l="l" r="r" t="t"/>
              <a:pathLst>
                <a:path extrusionOk="0" fill="none" h="158465" w="1">
                  <a:moveTo>
                    <a:pt x="0" y="0"/>
                  </a:moveTo>
                  <a:lnTo>
                    <a:pt x="0" y="158464"/>
                  </a:lnTo>
                </a:path>
              </a:pathLst>
            </a:custGeom>
            <a:noFill/>
            <a:ln cap="rnd" cmpd="sng" w="9525">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62" name="Google Shape;162;p1"/>
          <p:cNvSpPr txBox="1"/>
          <p:nvPr>
            <p:ph type="title"/>
          </p:nvPr>
        </p:nvSpPr>
        <p:spPr>
          <a:xfrm>
            <a:off x="997233" y="300033"/>
            <a:ext cx="9055500" cy="1143300"/>
          </a:xfrm>
          <a:prstGeom prst="rect">
            <a:avLst/>
          </a:prstGeom>
          <a:noFill/>
          <a:ln>
            <a:noFill/>
          </a:ln>
        </p:spPr>
        <p:txBody>
          <a:bodyPr anchorCtr="0" anchor="b" bIns="121900" lIns="121900" spcFirstLastPara="1" rIns="121900" wrap="square" tIns="121900">
            <a:noAutofit/>
          </a:bodyPr>
          <a:lstStyle>
            <a:lvl1pPr lvl="0"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1pPr>
            <a:lvl2pPr lvl="1"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2pPr>
            <a:lvl3pPr lvl="2"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3pPr>
            <a:lvl4pPr lvl="3"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4pPr>
            <a:lvl5pPr lvl="4"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5pPr>
            <a:lvl6pPr lvl="5"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6pPr>
            <a:lvl7pPr lvl="6"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7pPr>
            <a:lvl8pPr lvl="7"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8pPr>
            <a:lvl9pPr lvl="8" rtl="0">
              <a:spcBef>
                <a:spcPts val="0"/>
              </a:spcBef>
              <a:spcAft>
                <a:spcPts val="0"/>
              </a:spcAft>
              <a:buClr>
                <a:schemeClr val="accent1"/>
              </a:buClr>
              <a:buSzPts val="2400"/>
              <a:buFont typeface="Sniglet"/>
              <a:buNone/>
              <a:defRPr sz="2400">
                <a:solidFill>
                  <a:schemeClr val="accent1"/>
                </a:solidFill>
                <a:latin typeface="Sniglet"/>
                <a:ea typeface="Sniglet"/>
                <a:cs typeface="Sniglet"/>
                <a:sym typeface="Sniglet"/>
              </a:defRPr>
            </a:lvl9pPr>
          </a:lstStyle>
          <a:p/>
        </p:txBody>
      </p:sp>
      <p:sp>
        <p:nvSpPr>
          <p:cNvPr id="163" name="Google Shape;163;p1"/>
          <p:cNvSpPr txBox="1"/>
          <p:nvPr>
            <p:ph idx="1" type="body"/>
          </p:nvPr>
        </p:nvSpPr>
        <p:spPr>
          <a:xfrm>
            <a:off x="997233" y="1753200"/>
            <a:ext cx="9055500" cy="4814400"/>
          </a:xfrm>
          <a:prstGeom prst="rect">
            <a:avLst/>
          </a:prstGeom>
          <a:noFill/>
          <a:ln>
            <a:noFill/>
          </a:ln>
        </p:spPr>
        <p:txBody>
          <a:bodyPr anchorCtr="0" anchor="t" bIns="121900" lIns="121900" spcFirstLastPara="1" rIns="121900" wrap="square" tIns="121900">
            <a:noAutofit/>
          </a:bodyPr>
          <a:lstStyle>
            <a:lvl1pPr indent="-450850" lvl="0" marL="457200" rtl="0">
              <a:spcBef>
                <a:spcPts val="800"/>
              </a:spcBef>
              <a:spcAft>
                <a:spcPts val="0"/>
              </a:spcAft>
              <a:buClr>
                <a:schemeClr val="dk1"/>
              </a:buClr>
              <a:buSzPts val="3500"/>
              <a:buFont typeface="Dosis"/>
              <a:buChar char="✘"/>
              <a:defRPr sz="3500">
                <a:solidFill>
                  <a:schemeClr val="dk1"/>
                </a:solidFill>
                <a:latin typeface="Dosis"/>
                <a:ea typeface="Dosis"/>
                <a:cs typeface="Dosis"/>
                <a:sym typeface="Dosis"/>
              </a:defRPr>
            </a:lvl1pPr>
            <a:lvl2pPr indent="-400050" lvl="1" marL="914400" rtl="0">
              <a:spcBef>
                <a:spcPts val="0"/>
              </a:spcBef>
              <a:spcAft>
                <a:spcPts val="0"/>
              </a:spcAft>
              <a:buClr>
                <a:schemeClr val="dk1"/>
              </a:buClr>
              <a:buSzPts val="2700"/>
              <a:buFont typeface="Dosis"/>
              <a:buChar char="✗"/>
              <a:defRPr sz="2700">
                <a:solidFill>
                  <a:schemeClr val="dk1"/>
                </a:solidFill>
                <a:latin typeface="Dosis"/>
                <a:ea typeface="Dosis"/>
                <a:cs typeface="Dosis"/>
                <a:sym typeface="Dosis"/>
              </a:defRPr>
            </a:lvl2pPr>
            <a:lvl3pPr indent="-400050" lvl="2" marL="1371600" rtl="0">
              <a:spcBef>
                <a:spcPts val="0"/>
              </a:spcBef>
              <a:spcAft>
                <a:spcPts val="0"/>
              </a:spcAft>
              <a:buClr>
                <a:schemeClr val="dk1"/>
              </a:buClr>
              <a:buSzPts val="2700"/>
              <a:buFont typeface="Dosis"/>
              <a:buChar char="■"/>
              <a:defRPr sz="2700">
                <a:solidFill>
                  <a:schemeClr val="dk1"/>
                </a:solidFill>
                <a:latin typeface="Dosis"/>
                <a:ea typeface="Dosis"/>
                <a:cs typeface="Dosis"/>
                <a:sym typeface="Dosis"/>
              </a:defRPr>
            </a:lvl3pPr>
            <a:lvl4pPr indent="-381000" lvl="3" marL="18288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4pPr>
            <a:lvl5pPr indent="-381000" lvl="4" marL="22860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5pPr>
            <a:lvl6pPr indent="-381000" lvl="5" marL="27432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6pPr>
            <a:lvl7pPr indent="-381000" lvl="6" marL="32004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7pPr>
            <a:lvl8pPr indent="-381000" lvl="7" marL="36576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8pPr>
            <a:lvl9pPr indent="-381000" lvl="8" marL="4114800" rtl="0">
              <a:spcBef>
                <a:spcPts val="0"/>
              </a:spcBef>
              <a:spcAft>
                <a:spcPts val="0"/>
              </a:spcAft>
              <a:buClr>
                <a:schemeClr val="dk1"/>
              </a:buClr>
              <a:buSzPts val="2400"/>
              <a:buFont typeface="Dosis"/>
              <a:buChar char="■"/>
              <a:defRPr sz="2400">
                <a:solidFill>
                  <a:schemeClr val="dk1"/>
                </a:solidFill>
                <a:latin typeface="Dosis"/>
                <a:ea typeface="Dosis"/>
                <a:cs typeface="Dosis"/>
                <a:sym typeface="Dosis"/>
              </a:defRPr>
            </a:lvl9pPr>
          </a:lstStyle>
          <a:p/>
        </p:txBody>
      </p:sp>
      <p:sp>
        <p:nvSpPr>
          <p:cNvPr id="164" name="Google Shape;164;p1"/>
          <p:cNvSpPr txBox="1"/>
          <p:nvPr>
            <p:ph idx="12" type="sldNum"/>
          </p:nvPr>
        </p:nvSpPr>
        <p:spPr>
          <a:xfrm>
            <a:off x="120825" y="6296983"/>
            <a:ext cx="731700" cy="524700"/>
          </a:xfrm>
          <a:prstGeom prst="rect">
            <a:avLst/>
          </a:prstGeom>
          <a:noFill/>
          <a:ln>
            <a:noFill/>
          </a:ln>
        </p:spPr>
        <p:txBody>
          <a:bodyPr anchorCtr="0" anchor="t" bIns="121900" lIns="121900" spcFirstLastPara="1" rIns="121900" wrap="square" tIns="121900">
            <a:noAutofit/>
          </a:bodyPr>
          <a:lstStyle>
            <a:lvl1pPr lvl="0" rtl="0">
              <a:buNone/>
              <a:defRPr sz="1600">
                <a:solidFill>
                  <a:schemeClr val="accent1"/>
                </a:solidFill>
                <a:latin typeface="Sniglet"/>
                <a:ea typeface="Sniglet"/>
                <a:cs typeface="Sniglet"/>
                <a:sym typeface="Sniglet"/>
              </a:defRPr>
            </a:lvl1pPr>
            <a:lvl2pPr lvl="1" rtl="0">
              <a:buNone/>
              <a:defRPr sz="1600">
                <a:solidFill>
                  <a:schemeClr val="accent1"/>
                </a:solidFill>
                <a:latin typeface="Sniglet"/>
                <a:ea typeface="Sniglet"/>
                <a:cs typeface="Sniglet"/>
                <a:sym typeface="Sniglet"/>
              </a:defRPr>
            </a:lvl2pPr>
            <a:lvl3pPr lvl="2" rtl="0">
              <a:buNone/>
              <a:defRPr sz="1600">
                <a:solidFill>
                  <a:schemeClr val="accent1"/>
                </a:solidFill>
                <a:latin typeface="Sniglet"/>
                <a:ea typeface="Sniglet"/>
                <a:cs typeface="Sniglet"/>
                <a:sym typeface="Sniglet"/>
              </a:defRPr>
            </a:lvl3pPr>
            <a:lvl4pPr lvl="3" rtl="0">
              <a:buNone/>
              <a:defRPr sz="1600">
                <a:solidFill>
                  <a:schemeClr val="accent1"/>
                </a:solidFill>
                <a:latin typeface="Sniglet"/>
                <a:ea typeface="Sniglet"/>
                <a:cs typeface="Sniglet"/>
                <a:sym typeface="Sniglet"/>
              </a:defRPr>
            </a:lvl4pPr>
            <a:lvl5pPr lvl="4" rtl="0">
              <a:buNone/>
              <a:defRPr sz="1600">
                <a:solidFill>
                  <a:schemeClr val="accent1"/>
                </a:solidFill>
                <a:latin typeface="Sniglet"/>
                <a:ea typeface="Sniglet"/>
                <a:cs typeface="Sniglet"/>
                <a:sym typeface="Sniglet"/>
              </a:defRPr>
            </a:lvl5pPr>
            <a:lvl6pPr lvl="5" rtl="0">
              <a:buNone/>
              <a:defRPr sz="1600">
                <a:solidFill>
                  <a:schemeClr val="accent1"/>
                </a:solidFill>
                <a:latin typeface="Sniglet"/>
                <a:ea typeface="Sniglet"/>
                <a:cs typeface="Sniglet"/>
                <a:sym typeface="Sniglet"/>
              </a:defRPr>
            </a:lvl6pPr>
            <a:lvl7pPr lvl="6" rtl="0">
              <a:buNone/>
              <a:defRPr sz="1600">
                <a:solidFill>
                  <a:schemeClr val="accent1"/>
                </a:solidFill>
                <a:latin typeface="Sniglet"/>
                <a:ea typeface="Sniglet"/>
                <a:cs typeface="Sniglet"/>
                <a:sym typeface="Sniglet"/>
              </a:defRPr>
            </a:lvl7pPr>
            <a:lvl8pPr lvl="7" rtl="0">
              <a:buNone/>
              <a:defRPr sz="1600">
                <a:solidFill>
                  <a:schemeClr val="accent1"/>
                </a:solidFill>
                <a:latin typeface="Sniglet"/>
                <a:ea typeface="Sniglet"/>
                <a:cs typeface="Sniglet"/>
                <a:sym typeface="Sniglet"/>
              </a:defRPr>
            </a:lvl8pPr>
            <a:lvl9pPr lvl="8" rtl="0">
              <a:buNone/>
              <a:defRPr sz="1600">
                <a:solidFill>
                  <a:schemeClr val="accent1"/>
                </a:solidFill>
                <a:latin typeface="Sniglet"/>
                <a:ea typeface="Sniglet"/>
                <a:cs typeface="Sniglet"/>
                <a:sym typeface="Sniglet"/>
              </a:defRPr>
            </a:lvl9pPr>
          </a:lstStyle>
          <a:p>
            <a:pPr indent="0" lvl="0" marL="0" rtl="0" algn="l">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06" name="Shape 606"/>
        <p:cNvGrpSpPr/>
        <p:nvPr/>
      </p:nvGrpSpPr>
      <p:grpSpPr>
        <a:xfrm>
          <a:off x="0" y="0"/>
          <a:ext cx="0" cy="0"/>
          <a:chOff x="0" y="0"/>
          <a:chExt cx="0" cy="0"/>
        </a:xfrm>
      </p:grpSpPr>
      <p:sp>
        <p:nvSpPr>
          <p:cNvPr id="607" name="Google Shape;607;p23"/>
          <p:cNvSpPr txBox="1"/>
          <p:nvPr>
            <p:ph idx="1" type="body"/>
          </p:nvPr>
        </p:nvSpPr>
        <p:spPr>
          <a:xfrm>
            <a:off x="889000" y="749300"/>
            <a:ext cx="10413900" cy="5359500"/>
          </a:xfrm>
          <a:prstGeom prst="rect">
            <a:avLst/>
          </a:prstGeom>
          <a:noFill/>
          <a:ln>
            <a:noFill/>
          </a:ln>
        </p:spPr>
        <p:txBody>
          <a:bodyPr anchorCtr="0" anchor="ctr" bIns="25400" lIns="25400" spcFirstLastPara="1" rIns="25400" wrap="square" tIns="25400">
            <a:noAutofit/>
          </a:bodyPr>
          <a:lstStyle>
            <a:lvl1pPr indent="-387350" lvl="0" marL="4572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1pPr>
            <a:lvl2pPr indent="-387350" lvl="1" marL="9144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2pPr>
            <a:lvl3pPr indent="-387350" lvl="2" marL="13716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3pPr>
            <a:lvl4pPr indent="-387350" lvl="3" marL="18288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4pPr>
            <a:lvl5pPr indent="-387350" lvl="4" marL="22860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5pPr>
            <a:lvl6pPr indent="-387350" lvl="5" marL="27432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6pPr>
            <a:lvl7pPr indent="-387350" lvl="6" marL="32004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7pPr>
            <a:lvl8pPr indent="-387350" lvl="7" marL="36576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8pPr>
            <a:lvl9pPr indent="-387350" lvl="8" marL="4114800" marR="0" rtl="0" algn="l">
              <a:lnSpc>
                <a:spcPct val="100000"/>
              </a:lnSpc>
              <a:spcBef>
                <a:spcPts val="2500"/>
              </a:spcBef>
              <a:spcAft>
                <a:spcPts val="0"/>
              </a:spcAft>
              <a:buClr>
                <a:srgbClr val="FFFFFF"/>
              </a:buClr>
              <a:buSzPts val="2500"/>
              <a:buFont typeface="Short Stack"/>
              <a:buChar char="•"/>
              <a:defRPr b="0" i="0" sz="2500" u="none" cap="none" strike="noStrike">
                <a:solidFill>
                  <a:srgbClr val="FFFFFF"/>
                </a:solidFill>
                <a:latin typeface="Short Stack"/>
                <a:ea typeface="Short Stack"/>
                <a:cs typeface="Short Stack"/>
                <a:sym typeface="Short Stack"/>
              </a:defRPr>
            </a:lvl9pPr>
          </a:lstStyle>
          <a:p/>
        </p:txBody>
      </p:sp>
      <p:sp>
        <p:nvSpPr>
          <p:cNvPr id="608" name="Google Shape;608;p23"/>
          <p:cNvSpPr txBox="1"/>
          <p:nvPr>
            <p:ph type="title"/>
          </p:nvPr>
        </p:nvSpPr>
        <p:spPr>
          <a:xfrm>
            <a:off x="889000" y="177800"/>
            <a:ext cx="10413900" cy="1746300"/>
          </a:xfrm>
          <a:prstGeom prst="rect">
            <a:avLst/>
          </a:prstGeom>
          <a:noFill/>
          <a:ln>
            <a:noFill/>
          </a:ln>
        </p:spPr>
        <p:txBody>
          <a:bodyPr anchorCtr="0" anchor="ctr" bIns="25400" lIns="25400" spcFirstLastPara="1" rIns="25400" wrap="square" tIns="25400">
            <a:noAutofit/>
          </a:bodyPr>
          <a:lstStyle>
            <a:lvl1pPr lvl="0"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1pPr>
            <a:lvl2pPr lvl="1"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2pPr>
            <a:lvl3pPr lvl="2"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3pPr>
            <a:lvl4pPr lvl="3"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4pPr>
            <a:lvl5pPr lvl="4"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5pPr>
            <a:lvl6pPr lvl="5"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6pPr>
            <a:lvl7pPr lvl="6"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7pPr>
            <a:lvl8pPr lvl="7"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8pPr>
            <a:lvl9pPr lvl="8" marR="0" rtl="0" algn="ctr">
              <a:lnSpc>
                <a:spcPct val="100000"/>
              </a:lnSpc>
              <a:spcBef>
                <a:spcPts val="0"/>
              </a:spcBef>
              <a:spcAft>
                <a:spcPts val="0"/>
              </a:spcAft>
              <a:buSzPts val="700"/>
              <a:buNone/>
              <a:defRPr b="0" i="0" sz="5100" u="none" cap="none" strike="noStrike">
                <a:solidFill>
                  <a:srgbClr val="FFFFFF"/>
                </a:solidFill>
                <a:latin typeface="Short Stack"/>
                <a:ea typeface="Short Stack"/>
                <a:cs typeface="Short Stack"/>
                <a:sym typeface="Short Stack"/>
              </a:defRPr>
            </a:lvl9pPr>
          </a:lstStyle>
          <a:p/>
        </p:txBody>
      </p:sp>
      <p:sp>
        <p:nvSpPr>
          <p:cNvPr id="609" name="Google Shape;609;p23"/>
          <p:cNvSpPr txBox="1"/>
          <p:nvPr>
            <p:ph idx="12" type="sldNum"/>
          </p:nvPr>
        </p:nvSpPr>
        <p:spPr>
          <a:xfrm>
            <a:off x="5968206" y="6503988"/>
            <a:ext cx="254100" cy="283200"/>
          </a:xfrm>
          <a:prstGeom prst="rect">
            <a:avLst/>
          </a:prstGeom>
          <a:noFill/>
          <a:ln>
            <a:noFill/>
          </a:ln>
        </p:spPr>
        <p:txBody>
          <a:bodyPr anchorCtr="0" anchor="b" bIns="25400" lIns="25400" spcFirstLastPara="1" rIns="25400" wrap="square" tIns="25400">
            <a:noAutofit/>
          </a:bodyPr>
          <a:lstStyle>
            <a:lvl1pPr indent="0" lvl="0"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1pPr>
            <a:lvl2pPr indent="0" lvl="1"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2pPr>
            <a:lvl3pPr indent="0" lvl="2"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3pPr>
            <a:lvl4pPr indent="0" lvl="3"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4pPr>
            <a:lvl5pPr indent="0" lvl="4"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5pPr>
            <a:lvl6pPr indent="0" lvl="5"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6pPr>
            <a:lvl7pPr indent="0" lvl="6"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7pPr>
            <a:lvl8pPr indent="0" lvl="7"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8pPr>
            <a:lvl9pPr indent="0" lvl="8" marL="0" marR="0" rtl="0" algn="ctr">
              <a:lnSpc>
                <a:spcPct val="100000"/>
              </a:lnSpc>
              <a:spcBef>
                <a:spcPts val="0"/>
              </a:spcBef>
              <a:spcAft>
                <a:spcPts val="0"/>
              </a:spcAft>
              <a:buClr>
                <a:srgbClr val="FFFFFF"/>
              </a:buClr>
              <a:buSzPts val="1200"/>
              <a:buFont typeface="Short Stack"/>
              <a:buNone/>
              <a:defRPr b="0" i="0" sz="1200" u="none" cap="none" strike="noStrike">
                <a:solidFill>
                  <a:srgbClr val="FFFFFF"/>
                </a:solidFill>
                <a:latin typeface="Short Stack"/>
                <a:ea typeface="Short Stack"/>
                <a:cs typeface="Short Stack"/>
                <a:sym typeface="Short Stack"/>
              </a:defRPr>
            </a:lvl9pPr>
          </a:lstStyle>
          <a:p>
            <a:pPr indent="0" lvl="0" marL="0" rtl="0" algn="ctr">
              <a:spcBef>
                <a:spcPts val="0"/>
              </a:spcBef>
              <a:spcAft>
                <a:spcPts val="0"/>
              </a:spcAft>
              <a:buNone/>
            </a:pPr>
            <a:fld id="{00000000-1234-1234-1234-123412341234}" type="slidenum">
              <a:rPr lang="fr-CA"/>
              <a:t>‹#›</a:t>
            </a:fld>
            <a:endParaRPr sz="7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s://creativecommons.org/licenses/by-nc-sa/4.0/deed.fr" TargetMode="External"/><Relationship Id="rId10" Type="http://schemas.openxmlformats.org/officeDocument/2006/relationships/hyperlink" Target="mailto:equipe@recitmst.qc.ca" TargetMode="External"/><Relationship Id="rId13" Type="http://schemas.openxmlformats.org/officeDocument/2006/relationships/image" Target="../media/image1.png"/><Relationship Id="rId12" Type="http://schemas.openxmlformats.org/officeDocument/2006/relationships/hyperlink" Target="https://creativecommons.org/licenses/by-nc-sa/4.0/deed.fr" TargetMode="External"/><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png"/><Relationship Id="rId9" Type="http://schemas.openxmlformats.org/officeDocument/2006/relationships/image" Target="../media/image4.png"/><Relationship Id="rId5" Type="http://schemas.openxmlformats.org/officeDocument/2006/relationships/hyperlink" Target="https://campus.recit.qc.ca/" TargetMode="External"/><Relationship Id="rId6" Type="http://schemas.openxmlformats.org/officeDocument/2006/relationships/hyperlink" Target="https://recitmst.qc.ca/" TargetMode="External"/><Relationship Id="rId7" Type="http://schemas.openxmlformats.org/officeDocument/2006/relationships/image" Target="../media/image7.png"/><Relationship Id="rId8" Type="http://schemas.openxmlformats.org/officeDocument/2006/relationships/hyperlink" Target="https://monurl.ca/gm03112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hyperlink" Target="http://www.frqsc.gouv.qc.ca/documents/11326/518700/These_FVincent_2011-2E-144330.pdf/37347bf4-b710-4faa-8719-a13774ca6dc9"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hyperlink" Target="https://activities.graspablemath.com/" TargetMode="External"/><Relationship Id="rId4" Type="http://schemas.openxmlformats.org/officeDocument/2006/relationships/hyperlink" Target="https://activities.graspablemath.com/" TargetMode="External"/><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hyperlink" Target="https://activities.graspablemath.com/" TargetMode="External"/><Relationship Id="rId6" Type="http://schemas.openxmlformats.org/officeDocument/2006/relationships/hyperlink" Target="https://activities.graspablemath.com/" TargetMode="External"/><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0" Type="http://schemas.openxmlformats.org/officeDocument/2006/relationships/hyperlink" Target="https://www.youtube.com/playlist?list=PLbE85KlaADWk8H_Fr0XZsInXAJMFKpJfh" TargetMode="External"/><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hyperlink" Target="https://activities.graspablemath.com/whiteboards/new" TargetMode="External"/><Relationship Id="rId9" Type="http://schemas.openxmlformats.org/officeDocument/2006/relationships/hyperlink" Target="https://graspablemath.com/learn" TargetMode="External"/><Relationship Id="rId5" Type="http://schemas.openxmlformats.org/officeDocument/2006/relationships/hyperlink" Target="https://activities.graspablemath.com/whiteboards/new" TargetMode="External"/><Relationship Id="rId6" Type="http://schemas.openxmlformats.org/officeDocument/2006/relationships/image" Target="../media/image9.png"/><Relationship Id="rId7" Type="http://schemas.openxmlformats.org/officeDocument/2006/relationships/image" Target="../media/image24.gif"/><Relationship Id="rId8" Type="http://schemas.openxmlformats.org/officeDocument/2006/relationships/image" Target="../media/image2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hyperlink" Target="https://drive.google.com/file/d/1rFST9laRJu0NAs4jT34WrpyDBlq0aKhq/view?usp=sharing" TargetMode="External"/><Relationship Id="rId6" Type="http://schemas.openxmlformats.org/officeDocument/2006/relationships/hyperlink" Target="https://drive.google.com/file/d/1rFST9laRJu0NAs4jT34WrpyDBlq0aKhq/view"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hyperlink" Target="https://activities.graspablemath.com/whiteboards/_ff6dd48e7dea5d1d" TargetMode="External"/><Relationship Id="rId10" Type="http://schemas.openxmlformats.org/officeDocument/2006/relationships/hyperlink" Target="https://activities.graspablemath.com/whiteboards/_de22fa8e0a26345f" TargetMode="External"/><Relationship Id="rId13" Type="http://schemas.openxmlformats.org/officeDocument/2006/relationships/image" Target="../media/image30.png"/><Relationship Id="rId12" Type="http://schemas.openxmlformats.org/officeDocument/2006/relationships/hyperlink" Target="https://graspablemath.com/canvas/?load=_bf6b42693886d067" TargetMode="External"/><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gmacts.com/whiteboards/_0cc4fac39a100011" TargetMode="External"/><Relationship Id="rId4" Type="http://schemas.openxmlformats.org/officeDocument/2006/relationships/hyperlink" Target="https://gmacts.com/whiteboards/_5367f24c845956c6" TargetMode="External"/><Relationship Id="rId9" Type="http://schemas.openxmlformats.org/officeDocument/2006/relationships/hyperlink" Target="https://gmacts.com/whiteboards/_49960f210148302b" TargetMode="External"/><Relationship Id="rId5" Type="http://schemas.openxmlformats.org/officeDocument/2006/relationships/hyperlink" Target="https://gmacts.com/whiteboards/_003f5733a682c0fd" TargetMode="External"/><Relationship Id="rId6" Type="http://schemas.openxmlformats.org/officeDocument/2006/relationships/hyperlink" Target="https://activities.graspablemath.com/whiteboards/_2190c6e715bc7f72" TargetMode="External"/><Relationship Id="rId7" Type="http://schemas.openxmlformats.org/officeDocument/2006/relationships/hyperlink" Target="https://docs.google.com/document/d/14uhMZuMKHW5LTYJDcNoLe8WPhaXsD4CDx7ftARDTlcI/edit" TargetMode="External"/><Relationship Id="rId8" Type="http://schemas.openxmlformats.org/officeDocument/2006/relationships/hyperlink" Target="https://gmacts.com/whiteboards/_7514d498cf499a07"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hyperlink" Target="https://graspablemath.com/canvas/?load=_bf6b42693886d067" TargetMode="Externa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hyperlink" Target="https://activities.graspablemath.com/teacher/activity-bank/featured" TargetMode="External"/><Relationship Id="rId4" Type="http://schemas.openxmlformats.org/officeDocument/2006/relationships/hyperlink" Target="https://www.geogebra.org/notes?lang=f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s://view.genial.ly/606dcfe66f4b300d724366a3" TargetMode="External"/><Relationship Id="rId4" Type="http://schemas.openxmlformats.org/officeDocument/2006/relationships/hyperlink" Target="https://campus.recit.qc.ca/course/view.php?id=299" TargetMode="External"/><Relationship Id="rId5" Type="http://schemas.openxmlformats.org/officeDocument/2006/relationships/hyperlink" Target="https://campus.recit.qc.ca/course/view.php?id=299" TargetMode="External"/><Relationship Id="rId6" Type="http://schemas.openxmlformats.org/officeDocument/2006/relationships/hyperlink" Target="https://graspablemath.com/canvas/?load=_7fd2e7ddf9a3066c" TargetMode="External"/><Relationship Id="rId7" Type="http://schemas.openxmlformats.org/officeDocument/2006/relationships/hyperlink" Target="https://graspablemath.com/canvas/?load=_a0584a5498b1dbec" TargetMode="External"/></Relationships>
</file>

<file path=ppt/slides/_rels/slide23.xml.rels><?xml version="1.0" encoding="UTF-8" standalone="yes"?><Relationships xmlns="http://schemas.openxmlformats.org/package/2006/relationships"><Relationship Id="rId11" Type="http://schemas.openxmlformats.org/officeDocument/2006/relationships/hyperlink" Target="https://campus.recit.qc.ca/mod/page/view.php?id=16699" TargetMode="External"/><Relationship Id="rId10" Type="http://schemas.openxmlformats.org/officeDocument/2006/relationships/hyperlink" Target="https://campus.recit.qc.ca/mod/page/view.php?id=16699" TargetMode="External"/><Relationship Id="rId13" Type="http://schemas.openxmlformats.org/officeDocument/2006/relationships/image" Target="../media/image14.png"/><Relationship Id="rId12" Type="http://schemas.openxmlformats.org/officeDocument/2006/relationships/hyperlink" Target="https://campus.recit.qc.ca/mod/page/view.php?id=16699" TargetMode="External"/><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s://campus.recit.qc.ca/login/index.php" TargetMode="External"/><Relationship Id="rId4" Type="http://schemas.openxmlformats.org/officeDocument/2006/relationships/hyperlink" Target="https://campus.recit.qc.ca/login/index.php" TargetMode="External"/><Relationship Id="rId9" Type="http://schemas.openxmlformats.org/officeDocument/2006/relationships/hyperlink" Target="https://campus.recit.qc.ca/mod/page/view.php?id=16699" TargetMode="External"/><Relationship Id="rId1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hyperlink" Target="https://campus.recit.qc.ca/enrol/index.php?id=299" TargetMode="External"/><Relationship Id="rId7" Type="http://schemas.openxmlformats.org/officeDocument/2006/relationships/hyperlink" Target="https://campus.recit.qc.ca/enrol/index.php?id=299" TargetMode="External"/><Relationship Id="rId8" Type="http://schemas.openxmlformats.org/officeDocument/2006/relationships/image" Target="../media/image9.png"/></Relationships>
</file>

<file path=ppt/slides/_rels/slide24.xml.rels><?xml version="1.0" encoding="UTF-8" standalone="yes"?><Relationships xmlns="http://schemas.openxmlformats.org/package/2006/relationships"><Relationship Id="rId11" Type="http://schemas.openxmlformats.org/officeDocument/2006/relationships/hyperlink" Target="https://campus.recit.qc.ca/" TargetMode="External"/><Relationship Id="rId10" Type="http://schemas.openxmlformats.org/officeDocument/2006/relationships/image" Target="../media/image9.png"/><Relationship Id="rId12" Type="http://schemas.openxmlformats.org/officeDocument/2006/relationships/image" Target="../media/image54.gif"/><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hyperlink" Target="https://campus.recit.qc.ca/course/view.php?id=299" TargetMode="External"/><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31.png"/><Relationship Id="rId8" Type="http://schemas.openxmlformats.org/officeDocument/2006/relationships/hyperlink" Target="https://campus.recit.qc.ca/course/view.php?id=299"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hyperlink" Target="http://recitmst.qc.ca/ecv-zoom" TargetMode="External"/><Relationship Id="rId5" Type="http://schemas.openxmlformats.org/officeDocument/2006/relationships/image" Target="../media/image9.png"/><Relationship Id="rId6" Type="http://schemas.openxmlformats.org/officeDocument/2006/relationships/hyperlink" Target="http://recitmst.qc.ca/ecv-zoom" TargetMode="External"/><Relationship Id="rId7" Type="http://schemas.openxmlformats.org/officeDocument/2006/relationships/hyperlink" Target="http://www.recitmst.qc.ca/ecv" TargetMode="External"/></Relationships>
</file>

<file path=ppt/slides/_rels/slide26.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creativecommons.org/licenses/by-nc-sa/4.0/" TargetMode="External"/><Relationship Id="rId13" Type="http://schemas.openxmlformats.org/officeDocument/2006/relationships/hyperlink" Target="https://bit.ly/evaluation-grms49" TargetMode="External"/><Relationship Id="rId12" Type="http://schemas.openxmlformats.org/officeDocument/2006/relationships/image" Target="../media/image34.png"/><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hyperlink" Target="mailto:stephanie.rioux@recitmst.qc.ca" TargetMode="External"/><Relationship Id="rId9" Type="http://schemas.openxmlformats.org/officeDocument/2006/relationships/hyperlink" Target="https://www.youtube.com/channel/UC7IcadI_rZFwso9N81PYqFg" TargetMode="External"/><Relationship Id="rId5" Type="http://schemas.openxmlformats.org/officeDocument/2006/relationships/hyperlink" Target="mailto:luc.lagarde@recitmst.qc.ca" TargetMode="External"/><Relationship Id="rId6" Type="http://schemas.openxmlformats.org/officeDocument/2006/relationships/hyperlink" Target="mailto:equipe@recitmst.qc.ca" TargetMode="External"/><Relationship Id="rId7" Type="http://schemas.openxmlformats.org/officeDocument/2006/relationships/hyperlink" Target="https://www.facebook.com/RECITMST2020/" TargetMode="External"/><Relationship Id="rId8" Type="http://schemas.openxmlformats.org/officeDocument/2006/relationships/hyperlink" Target="https://twitter.com/recitmst" TargetMode="External"/></Relationships>
</file>

<file path=ppt/slides/_rels/slide27.xml.rels><?xml version="1.0" encoding="UTF-8" standalone="yes"?><Relationships xmlns="http://schemas.openxmlformats.org/package/2006/relationships"><Relationship Id="rId20" Type="http://schemas.openxmlformats.org/officeDocument/2006/relationships/image" Target="../media/image50.png"/><Relationship Id="rId11" Type="http://schemas.openxmlformats.org/officeDocument/2006/relationships/image" Target="../media/image47.png"/><Relationship Id="rId10" Type="http://schemas.openxmlformats.org/officeDocument/2006/relationships/image" Target="../media/image51.png"/><Relationship Id="rId13" Type="http://schemas.openxmlformats.org/officeDocument/2006/relationships/image" Target="../media/image46.png"/><Relationship Id="rId12" Type="http://schemas.openxmlformats.org/officeDocument/2006/relationships/image" Target="../media/image35.png"/><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37.png"/><Relationship Id="rId15" Type="http://schemas.openxmlformats.org/officeDocument/2006/relationships/image" Target="../media/image38.jpg"/><Relationship Id="rId14" Type="http://schemas.openxmlformats.org/officeDocument/2006/relationships/image" Target="../media/image44.png"/><Relationship Id="rId17" Type="http://schemas.openxmlformats.org/officeDocument/2006/relationships/image" Target="../media/image43.jpg"/><Relationship Id="rId16" Type="http://schemas.openxmlformats.org/officeDocument/2006/relationships/image" Target="../media/image42.png"/><Relationship Id="rId5" Type="http://schemas.openxmlformats.org/officeDocument/2006/relationships/image" Target="../media/image49.png"/><Relationship Id="rId19" Type="http://schemas.openxmlformats.org/officeDocument/2006/relationships/image" Target="../media/image39.jpg"/><Relationship Id="rId6" Type="http://schemas.openxmlformats.org/officeDocument/2006/relationships/image" Target="../media/image48.png"/><Relationship Id="rId18" Type="http://schemas.openxmlformats.org/officeDocument/2006/relationships/image" Target="../media/image45.png"/><Relationship Id="rId7" Type="http://schemas.openxmlformats.org/officeDocument/2006/relationships/image" Target="../media/image40.png"/><Relationship Id="rId8"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hyperlink" Target="mailto:stephanie.rioux@recitmst.qc.ca" TargetMode="External"/><Relationship Id="rId4" Type="http://schemas.openxmlformats.org/officeDocument/2006/relationships/image" Target="../media/image8.png"/><Relationship Id="rId5" Type="http://schemas.openxmlformats.org/officeDocument/2006/relationships/hyperlink" Target="mailto:luc.lagarde@recitmst.qc.ca" TargetMode="External"/><Relationship Id="rId6" Type="http://schemas.openxmlformats.org/officeDocument/2006/relationships/image" Target="../media/image12.png"/><Relationship Id="rId7" Type="http://schemas.openxmlformats.org/officeDocument/2006/relationships/image" Target="../media/image10.png"/><Relationship Id="rId8" Type="http://schemas.openxmlformats.org/officeDocument/2006/relationships/hyperlink" Target="https://monurl.ca/gm03112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hyperlink" Target="https://monurl.ca/gm03112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s://graspablemath.com/" TargetMode="External"/><Relationship Id="rId4" Type="http://schemas.openxmlformats.org/officeDocument/2006/relationships/hyperlink" Target="https://monurl.ca/gm03112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monurl.ca/gm03112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hyperlink" Target="http://www.education.gouv.qc.ca/references/tx-solrtyperecherchepublicationtx-solrpublicationnouveaute/resultats-de-la-recherche/detail/article/referentiel-dintervention-en-mathematique/" TargetMode="External"/><Relationship Id="rId4" Type="http://schemas.openxmlformats.org/officeDocument/2006/relationships/image" Target="../media/image5.png"/><Relationship Id="rId5" Type="http://schemas.openxmlformats.org/officeDocument/2006/relationships/hyperlink" Target="http://www.education.gouv.qc.ca/references/tx-solrtyperecherchepublicationtx-solrpublicationnouveaute/resultats-de-la-recherche/detail/article/referentiel-dintervention-en-mathematique/" TargetMode="External"/><Relationship Id="rId6"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26"/>
          <p:cNvPicPr preferRelativeResize="0"/>
          <p:nvPr/>
        </p:nvPicPr>
        <p:blipFill rotWithShape="1">
          <a:blip r:embed="rId3">
            <a:alphaModFix/>
          </a:blip>
          <a:srcRect b="0" l="0" r="0" t="18166"/>
          <a:stretch/>
        </p:blipFill>
        <p:spPr>
          <a:xfrm>
            <a:off x="0" y="0"/>
            <a:ext cx="11811000" cy="6381299"/>
          </a:xfrm>
          <a:prstGeom prst="rect">
            <a:avLst/>
          </a:prstGeom>
          <a:noFill/>
          <a:ln>
            <a:noFill/>
          </a:ln>
        </p:spPr>
      </p:pic>
      <p:pic>
        <p:nvPicPr>
          <p:cNvPr id="627" name="Google Shape;627;p26"/>
          <p:cNvPicPr preferRelativeResize="0"/>
          <p:nvPr/>
        </p:nvPicPr>
        <p:blipFill>
          <a:blip r:embed="rId4">
            <a:alphaModFix/>
          </a:blip>
          <a:stretch>
            <a:fillRect/>
          </a:stretch>
        </p:blipFill>
        <p:spPr>
          <a:xfrm>
            <a:off x="-16687" y="-24667"/>
            <a:ext cx="12225365" cy="6907331"/>
          </a:xfrm>
          <a:prstGeom prst="rect">
            <a:avLst/>
          </a:prstGeom>
          <a:noFill/>
          <a:ln>
            <a:noFill/>
          </a:ln>
        </p:spPr>
      </p:pic>
      <p:sp>
        <p:nvSpPr>
          <p:cNvPr id="628" name="Google Shape;628;p26">
            <a:hlinkClick r:id="rId5"/>
          </p:cNvPr>
          <p:cNvSpPr txBox="1"/>
          <p:nvPr/>
        </p:nvSpPr>
        <p:spPr>
          <a:xfrm>
            <a:off x="6001900" y="6292400"/>
            <a:ext cx="5520300" cy="565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fr-CA" sz="2100">
                <a:latin typeface="Ubuntu"/>
                <a:ea typeface="Ubuntu"/>
                <a:cs typeface="Ubuntu"/>
                <a:sym typeface="Ubuntu"/>
              </a:rPr>
              <a:t>Pour plus de détails : </a:t>
            </a:r>
            <a:r>
              <a:rPr b="1" lang="fr-CA" sz="2100" u="sng">
                <a:solidFill>
                  <a:schemeClr val="hlink"/>
                </a:solidFill>
                <a:latin typeface="Ubuntu"/>
                <a:ea typeface="Ubuntu"/>
                <a:cs typeface="Ubuntu"/>
                <a:sym typeface="Ubuntu"/>
                <a:hlinkClick r:id="rId6"/>
              </a:rPr>
              <a:t>recitmst.qc.ca</a:t>
            </a:r>
            <a:endParaRPr b="1" sz="2100">
              <a:latin typeface="Ubuntu"/>
              <a:ea typeface="Ubuntu"/>
              <a:cs typeface="Ubuntu"/>
              <a:sym typeface="Ubuntu"/>
            </a:endParaRPr>
          </a:p>
        </p:txBody>
      </p:sp>
      <p:sp>
        <p:nvSpPr>
          <p:cNvPr id="629" name="Google Shape;629;p26"/>
          <p:cNvSpPr txBox="1"/>
          <p:nvPr/>
        </p:nvSpPr>
        <p:spPr>
          <a:xfrm>
            <a:off x="26967" y="4835200"/>
            <a:ext cx="5973300" cy="1775700"/>
          </a:xfrm>
          <a:prstGeom prst="rect">
            <a:avLst/>
          </a:prstGeom>
          <a:noFill/>
          <a:ln>
            <a:noFill/>
          </a:ln>
        </p:spPr>
        <p:txBody>
          <a:bodyPr anchorCtr="0" anchor="t" bIns="121900" lIns="121900" spcFirstLastPara="1" rIns="121900" wrap="square" tIns="121900">
            <a:noAutofit/>
          </a:bodyPr>
          <a:lstStyle/>
          <a:p>
            <a:pPr indent="0" lvl="0" marL="139700" rtl="0" algn="l">
              <a:spcBef>
                <a:spcPts val="0"/>
              </a:spcBef>
              <a:spcAft>
                <a:spcPts val="0"/>
              </a:spcAft>
              <a:buNone/>
            </a:pPr>
            <a:r>
              <a:t/>
            </a:r>
            <a:endParaRPr sz="2700">
              <a:solidFill>
                <a:srgbClr val="FFFFFF"/>
              </a:solidFill>
              <a:latin typeface="Ubuntu"/>
              <a:ea typeface="Ubuntu"/>
              <a:cs typeface="Ubuntu"/>
              <a:sym typeface="Ubuntu"/>
            </a:endParaRPr>
          </a:p>
          <a:p>
            <a:pPr indent="0" lvl="0" marL="139700" rtl="0" algn="l">
              <a:spcBef>
                <a:spcPts val="0"/>
              </a:spcBef>
              <a:spcAft>
                <a:spcPts val="0"/>
              </a:spcAft>
              <a:buNone/>
            </a:pPr>
            <a:r>
              <a:rPr lang="fr-CA" sz="2700">
                <a:solidFill>
                  <a:srgbClr val="FFFFFF"/>
                </a:solidFill>
                <a:latin typeface="Ubuntu"/>
                <a:ea typeface="Ubuntu"/>
                <a:cs typeface="Ubuntu"/>
                <a:sym typeface="Ubuntu"/>
              </a:rPr>
              <a:t>3 novembre 2022 </a:t>
            </a:r>
            <a:endParaRPr sz="2700">
              <a:solidFill>
                <a:srgbClr val="FFFFFF"/>
              </a:solidFill>
              <a:latin typeface="Ubuntu"/>
              <a:ea typeface="Ubuntu"/>
              <a:cs typeface="Ubuntu"/>
              <a:sym typeface="Ubuntu"/>
            </a:endParaRPr>
          </a:p>
          <a:p>
            <a:pPr indent="0" lvl="0" marL="139700" rtl="0" algn="l">
              <a:spcBef>
                <a:spcPts val="0"/>
              </a:spcBef>
              <a:spcAft>
                <a:spcPts val="0"/>
              </a:spcAft>
              <a:buNone/>
            </a:pPr>
            <a:r>
              <a:rPr lang="fr-CA" sz="2700">
                <a:solidFill>
                  <a:srgbClr val="FFFFFF"/>
                </a:solidFill>
                <a:latin typeface="Ubuntu"/>
                <a:ea typeface="Ubuntu"/>
                <a:cs typeface="Ubuntu"/>
                <a:sym typeface="Ubuntu"/>
              </a:rPr>
              <a:t>#GRMS49 (atelier 402)</a:t>
            </a:r>
            <a:endParaRPr sz="2700">
              <a:solidFill>
                <a:schemeClr val="lt1"/>
              </a:solidFill>
              <a:latin typeface="Ubuntu"/>
              <a:ea typeface="Ubuntu"/>
              <a:cs typeface="Ubuntu"/>
              <a:sym typeface="Ubuntu"/>
            </a:endParaRPr>
          </a:p>
          <a:p>
            <a:pPr indent="0" lvl="0" marL="0" rtl="0" algn="l">
              <a:spcBef>
                <a:spcPts val="0"/>
              </a:spcBef>
              <a:spcAft>
                <a:spcPts val="0"/>
              </a:spcAft>
              <a:buNone/>
            </a:pPr>
            <a:r>
              <a:rPr lang="fr-CA" sz="2700">
                <a:solidFill>
                  <a:schemeClr val="lt1"/>
                </a:solidFill>
                <a:latin typeface="Ubuntu"/>
                <a:ea typeface="Ubuntu"/>
                <a:cs typeface="Ubuntu"/>
                <a:sym typeface="Ubuntu"/>
              </a:rPr>
              <a:t> </a:t>
            </a:r>
            <a:endParaRPr b="1" sz="3800">
              <a:solidFill>
                <a:schemeClr val="lt1"/>
              </a:solidFill>
              <a:latin typeface="Ubuntu"/>
              <a:ea typeface="Ubuntu"/>
              <a:cs typeface="Ubuntu"/>
              <a:sym typeface="Ubuntu"/>
            </a:endParaRPr>
          </a:p>
          <a:p>
            <a:pPr indent="0" lvl="0" marL="0" rtl="0" algn="l">
              <a:spcBef>
                <a:spcPts val="0"/>
              </a:spcBef>
              <a:spcAft>
                <a:spcPts val="0"/>
              </a:spcAft>
              <a:buNone/>
            </a:pPr>
            <a:r>
              <a:t/>
            </a:r>
            <a:endParaRPr sz="2700">
              <a:solidFill>
                <a:srgbClr val="FAA22A"/>
              </a:solidFill>
              <a:latin typeface="Ubuntu"/>
              <a:ea typeface="Ubuntu"/>
              <a:cs typeface="Ubuntu"/>
              <a:sym typeface="Ubuntu"/>
            </a:endParaRPr>
          </a:p>
        </p:txBody>
      </p:sp>
      <p:sp>
        <p:nvSpPr>
          <p:cNvPr id="630" name="Google Shape;630;p26"/>
          <p:cNvSpPr txBox="1"/>
          <p:nvPr/>
        </p:nvSpPr>
        <p:spPr>
          <a:xfrm>
            <a:off x="1523475" y="514977"/>
            <a:ext cx="4476900" cy="904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fr-CA" sz="1700">
                <a:solidFill>
                  <a:srgbClr val="FFFFFF"/>
                </a:solidFill>
                <a:latin typeface="Viga"/>
                <a:ea typeface="Viga"/>
                <a:cs typeface="Viga"/>
                <a:sym typeface="Viga"/>
              </a:rPr>
              <a:t>Service national</a:t>
            </a:r>
            <a:endParaRPr sz="1700">
              <a:solidFill>
                <a:srgbClr val="FFFFFF"/>
              </a:solidFill>
              <a:latin typeface="Viga"/>
              <a:ea typeface="Viga"/>
              <a:cs typeface="Viga"/>
              <a:sym typeface="Viga"/>
            </a:endParaRPr>
          </a:p>
          <a:p>
            <a:pPr indent="0" lvl="0" marL="0" rtl="0" algn="l">
              <a:spcBef>
                <a:spcPts val="0"/>
              </a:spcBef>
              <a:spcAft>
                <a:spcPts val="0"/>
              </a:spcAft>
              <a:buNone/>
            </a:pPr>
            <a:r>
              <a:rPr b="1" lang="fr-CA" sz="1700">
                <a:solidFill>
                  <a:srgbClr val="FFFFFF"/>
                </a:solidFill>
                <a:latin typeface="Ubuntu"/>
                <a:ea typeface="Ubuntu"/>
                <a:cs typeface="Ubuntu"/>
                <a:sym typeface="Ubuntu"/>
              </a:rPr>
              <a:t>DOMAINE DE LA MATHÉMATIQUE,</a:t>
            </a:r>
            <a:endParaRPr b="1" sz="1700">
              <a:solidFill>
                <a:srgbClr val="FFFFFF"/>
              </a:solidFill>
              <a:latin typeface="Ubuntu"/>
              <a:ea typeface="Ubuntu"/>
              <a:cs typeface="Ubuntu"/>
              <a:sym typeface="Ubuntu"/>
            </a:endParaRPr>
          </a:p>
          <a:p>
            <a:pPr indent="0" lvl="0" marL="0" rtl="0" algn="l">
              <a:spcBef>
                <a:spcPts val="0"/>
              </a:spcBef>
              <a:spcAft>
                <a:spcPts val="0"/>
              </a:spcAft>
              <a:buNone/>
            </a:pPr>
            <a:r>
              <a:rPr b="1" lang="fr-CA" sz="1700">
                <a:solidFill>
                  <a:srgbClr val="FFFFFF"/>
                </a:solidFill>
                <a:latin typeface="Ubuntu"/>
                <a:ea typeface="Ubuntu"/>
                <a:cs typeface="Ubuntu"/>
                <a:sym typeface="Ubuntu"/>
              </a:rPr>
              <a:t>DE LA SCIENCE ET TECHNOLOGIE</a:t>
            </a:r>
            <a:endParaRPr b="1" sz="1700">
              <a:solidFill>
                <a:srgbClr val="FFFFFF"/>
              </a:solidFill>
              <a:latin typeface="Ubuntu"/>
              <a:ea typeface="Ubuntu"/>
              <a:cs typeface="Ubuntu"/>
              <a:sym typeface="Ubuntu"/>
            </a:endParaRPr>
          </a:p>
        </p:txBody>
      </p:sp>
      <p:pic>
        <p:nvPicPr>
          <p:cNvPr id="631" name="Google Shape;631;p26"/>
          <p:cNvPicPr preferRelativeResize="0"/>
          <p:nvPr/>
        </p:nvPicPr>
        <p:blipFill>
          <a:blip r:embed="rId7">
            <a:alphaModFix/>
          </a:blip>
          <a:stretch>
            <a:fillRect/>
          </a:stretch>
        </p:blipFill>
        <p:spPr>
          <a:xfrm>
            <a:off x="303133" y="121252"/>
            <a:ext cx="1166353" cy="1882367"/>
          </a:xfrm>
          <a:prstGeom prst="rect">
            <a:avLst/>
          </a:prstGeom>
          <a:noFill/>
          <a:ln>
            <a:noFill/>
          </a:ln>
        </p:spPr>
      </p:pic>
      <p:sp>
        <p:nvSpPr>
          <p:cNvPr id="632" name="Google Shape;632;p26"/>
          <p:cNvSpPr txBox="1"/>
          <p:nvPr>
            <p:ph idx="4294967295" type="ctrTitle"/>
          </p:nvPr>
        </p:nvSpPr>
        <p:spPr>
          <a:xfrm>
            <a:off x="26967" y="2132967"/>
            <a:ext cx="10776300" cy="2616600"/>
          </a:xfrm>
          <a:prstGeom prst="rect">
            <a:avLst/>
          </a:prstGeom>
          <a:solidFill>
            <a:srgbClr val="202D36">
              <a:alpha val="48650"/>
            </a:srgbClr>
          </a:solidFill>
          <a:ln>
            <a:noFill/>
          </a:ln>
        </p:spPr>
        <p:txBody>
          <a:bodyPr anchorCtr="0" anchor="ctr" bIns="121900" lIns="121900" spcFirstLastPara="1" rIns="121900" wrap="square" tIns="121900">
            <a:spAutoFit/>
          </a:bodyPr>
          <a:lstStyle/>
          <a:p>
            <a:pPr indent="0" lvl="0" marL="101600" rtl="0" algn="l">
              <a:lnSpc>
                <a:spcPct val="100000"/>
              </a:lnSpc>
              <a:spcBef>
                <a:spcPts val="0"/>
              </a:spcBef>
              <a:spcAft>
                <a:spcPts val="0"/>
              </a:spcAft>
              <a:buNone/>
            </a:pPr>
            <a:r>
              <a:rPr lang="fr-CA" sz="5700">
                <a:solidFill>
                  <a:srgbClr val="FFFFFF"/>
                </a:solidFill>
                <a:latin typeface="Viga"/>
                <a:ea typeface="Viga"/>
                <a:cs typeface="Viga"/>
                <a:sym typeface="Viga"/>
              </a:rPr>
              <a:t>Approche inductive </a:t>
            </a:r>
            <a:endParaRPr sz="5700">
              <a:solidFill>
                <a:srgbClr val="FFFFFF"/>
              </a:solidFill>
              <a:latin typeface="Viga"/>
              <a:ea typeface="Viga"/>
              <a:cs typeface="Viga"/>
              <a:sym typeface="Viga"/>
            </a:endParaRPr>
          </a:p>
          <a:p>
            <a:pPr indent="0" lvl="0" marL="101600" rtl="0" algn="l">
              <a:lnSpc>
                <a:spcPct val="100000"/>
              </a:lnSpc>
              <a:spcBef>
                <a:spcPts val="0"/>
              </a:spcBef>
              <a:spcAft>
                <a:spcPts val="0"/>
              </a:spcAft>
              <a:buNone/>
            </a:pPr>
            <a:r>
              <a:rPr lang="fr-CA" sz="5700">
                <a:solidFill>
                  <a:srgbClr val="FFFFFF"/>
                </a:solidFill>
                <a:latin typeface="Viga"/>
                <a:ea typeface="Viga"/>
                <a:cs typeface="Viga"/>
                <a:sym typeface="Viga"/>
              </a:rPr>
              <a:t>avec Graspable Math</a:t>
            </a:r>
            <a:endParaRPr sz="5700">
              <a:solidFill>
                <a:srgbClr val="FFFFFF"/>
              </a:solidFill>
              <a:latin typeface="Viga"/>
              <a:ea typeface="Viga"/>
              <a:cs typeface="Viga"/>
              <a:sym typeface="Viga"/>
            </a:endParaRPr>
          </a:p>
          <a:p>
            <a:pPr indent="0" lvl="0" marL="101600" rtl="0" algn="l">
              <a:lnSpc>
                <a:spcPct val="100000"/>
              </a:lnSpc>
              <a:spcBef>
                <a:spcPts val="0"/>
              </a:spcBef>
              <a:spcAft>
                <a:spcPts val="0"/>
              </a:spcAft>
              <a:buNone/>
            </a:pPr>
            <a:r>
              <a:rPr lang="fr-CA" sz="4000" u="sng">
                <a:solidFill>
                  <a:srgbClr val="FAA22A"/>
                </a:solidFill>
                <a:latin typeface="Viga"/>
                <a:ea typeface="Viga"/>
                <a:cs typeface="Viga"/>
                <a:sym typeface="Viga"/>
                <a:hlinkClick r:id="rId8">
                  <a:extLst>
                    <a:ext uri="{A12FA001-AC4F-418D-AE19-62706E023703}">
                      <ahyp:hlinkClr val="tx"/>
                    </a:ext>
                  </a:extLst>
                </a:hlinkClick>
              </a:rPr>
              <a:t>monurl.ca/gm031122</a:t>
            </a:r>
            <a:endParaRPr sz="4000">
              <a:solidFill>
                <a:srgbClr val="FAA22A"/>
              </a:solidFill>
              <a:latin typeface="Viga"/>
              <a:ea typeface="Viga"/>
              <a:cs typeface="Viga"/>
              <a:sym typeface="Viga"/>
            </a:endParaRPr>
          </a:p>
        </p:txBody>
      </p:sp>
      <p:pic>
        <p:nvPicPr>
          <p:cNvPr id="633" name="Google Shape;633;p26"/>
          <p:cNvPicPr preferRelativeResize="0"/>
          <p:nvPr/>
        </p:nvPicPr>
        <p:blipFill>
          <a:blip r:embed="rId9">
            <a:alphaModFix/>
          </a:blip>
          <a:stretch>
            <a:fillRect/>
          </a:stretch>
        </p:blipFill>
        <p:spPr>
          <a:xfrm>
            <a:off x="9904025" y="121250"/>
            <a:ext cx="2179925" cy="2179925"/>
          </a:xfrm>
          <a:prstGeom prst="rect">
            <a:avLst/>
          </a:prstGeom>
          <a:noFill/>
          <a:ln>
            <a:noFill/>
          </a:ln>
        </p:spPr>
      </p:pic>
      <p:sp>
        <p:nvSpPr>
          <p:cNvPr id="634" name="Google Shape;634;p26"/>
          <p:cNvSpPr txBox="1"/>
          <p:nvPr/>
        </p:nvSpPr>
        <p:spPr>
          <a:xfrm>
            <a:off x="6884800" y="5714800"/>
            <a:ext cx="3980700" cy="441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fr-CA" sz="1100">
                <a:solidFill>
                  <a:srgbClr val="FFFFFF"/>
                </a:solidFill>
                <a:latin typeface="Red Hat Text"/>
                <a:ea typeface="Red Hat Text"/>
                <a:cs typeface="Red Hat Text"/>
                <a:sym typeface="Red Hat Text"/>
              </a:rPr>
              <a:t>Cette présentation est mise à disposition par le </a:t>
            </a:r>
            <a:r>
              <a:rPr lang="fr-CA" sz="1100">
                <a:solidFill>
                  <a:srgbClr val="FFAB19"/>
                </a:solidFill>
                <a:latin typeface="Red Hat Text"/>
                <a:ea typeface="Red Hat Text"/>
                <a:cs typeface="Red Hat Text"/>
                <a:sym typeface="Red Hat Text"/>
              </a:rPr>
              <a:t> </a:t>
            </a:r>
            <a:r>
              <a:rPr lang="fr-CA" sz="1100" u="sng">
                <a:solidFill>
                  <a:srgbClr val="FFAB19"/>
                </a:solidFill>
                <a:latin typeface="Red Hat Text"/>
                <a:ea typeface="Red Hat Text"/>
                <a:cs typeface="Red Hat Text"/>
                <a:sym typeface="Red Hat Text"/>
                <a:hlinkClick r:id="rId10">
                  <a:extLst>
                    <a:ext uri="{A12FA001-AC4F-418D-AE19-62706E023703}">
                      <ahyp:hlinkClr val="tx"/>
                    </a:ext>
                  </a:extLst>
                </a:hlinkClick>
              </a:rPr>
              <a:t>RÉCIT MST</a:t>
            </a:r>
            <a:r>
              <a:rPr lang="fr-CA" sz="1100">
                <a:solidFill>
                  <a:srgbClr val="FFAB19"/>
                </a:solidFill>
                <a:latin typeface="Red Hat Text"/>
                <a:ea typeface="Red Hat Text"/>
                <a:cs typeface="Red Hat Text"/>
                <a:sym typeface="Red Hat Text"/>
              </a:rPr>
              <a:t>,</a:t>
            </a:r>
            <a:r>
              <a:rPr lang="fr-CA" sz="1100">
                <a:solidFill>
                  <a:srgbClr val="FFFFFF"/>
                </a:solidFill>
                <a:latin typeface="Red Hat Text"/>
                <a:ea typeface="Red Hat Text"/>
                <a:cs typeface="Red Hat Text"/>
                <a:sym typeface="Red Hat Text"/>
              </a:rPr>
              <a:t> </a:t>
            </a:r>
            <a:endParaRPr sz="1100">
              <a:solidFill>
                <a:srgbClr val="FFFFFF"/>
              </a:solidFill>
              <a:latin typeface="Red Hat Text"/>
              <a:ea typeface="Red Hat Text"/>
              <a:cs typeface="Red Hat Text"/>
              <a:sym typeface="Red Hat Text"/>
            </a:endParaRPr>
          </a:p>
          <a:p>
            <a:pPr indent="0" lvl="0" marL="0" marR="0" rtl="0" algn="r">
              <a:lnSpc>
                <a:spcPct val="115000"/>
              </a:lnSpc>
              <a:spcBef>
                <a:spcPts val="800"/>
              </a:spcBef>
              <a:spcAft>
                <a:spcPts val="800"/>
              </a:spcAft>
              <a:buNone/>
            </a:pPr>
            <a:r>
              <a:rPr lang="fr-CA" sz="1100">
                <a:solidFill>
                  <a:srgbClr val="FFFFFF"/>
                </a:solidFill>
                <a:latin typeface="Ubuntu"/>
                <a:ea typeface="Ubuntu"/>
                <a:cs typeface="Ubuntu"/>
                <a:sym typeface="Ubuntu"/>
              </a:rPr>
              <a:t>sauf exception, selon les termes de la </a:t>
            </a:r>
            <a:r>
              <a:rPr lang="fr-CA" sz="1100" u="sng">
                <a:solidFill>
                  <a:srgbClr val="FFAB19"/>
                </a:solidFill>
                <a:latin typeface="Ubuntu"/>
                <a:ea typeface="Ubuntu"/>
                <a:cs typeface="Ubuntu"/>
                <a:sym typeface="Ubuntu"/>
                <a:hlinkClick r:id="rId11">
                  <a:extLst>
                    <a:ext uri="{A12FA001-AC4F-418D-AE19-62706E023703}">
                      <ahyp:hlinkClr val="tx"/>
                    </a:ext>
                  </a:extLst>
                </a:hlinkClick>
              </a:rPr>
              <a:t>Licence CC</a:t>
            </a:r>
            <a:r>
              <a:rPr lang="fr-CA" sz="1100">
                <a:solidFill>
                  <a:srgbClr val="FFFFFF"/>
                </a:solidFill>
                <a:latin typeface="Ubuntu"/>
                <a:ea typeface="Ubuntu"/>
                <a:cs typeface="Ubuntu"/>
                <a:sym typeface="Ubuntu"/>
              </a:rPr>
              <a:t>, 2022.</a:t>
            </a:r>
            <a:endParaRPr sz="1100">
              <a:solidFill>
                <a:srgbClr val="FFFFFF"/>
              </a:solidFill>
              <a:latin typeface="Red Hat Text"/>
              <a:ea typeface="Red Hat Text"/>
              <a:cs typeface="Red Hat Text"/>
              <a:sym typeface="Red Hat Text"/>
            </a:endParaRPr>
          </a:p>
        </p:txBody>
      </p:sp>
      <p:pic>
        <p:nvPicPr>
          <p:cNvPr id="635" name="Google Shape;635;p26">
            <a:hlinkClick r:id="rId12"/>
          </p:cNvPr>
          <p:cNvPicPr preferRelativeResize="0"/>
          <p:nvPr/>
        </p:nvPicPr>
        <p:blipFill>
          <a:blip r:embed="rId13">
            <a:alphaModFix/>
          </a:blip>
          <a:stretch>
            <a:fillRect/>
          </a:stretch>
        </p:blipFill>
        <p:spPr>
          <a:xfrm>
            <a:off x="11018172" y="5746247"/>
            <a:ext cx="1106300" cy="387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35"/>
          <p:cNvSpPr txBox="1"/>
          <p:nvPr>
            <p:ph idx="4294967295" type="title"/>
          </p:nvPr>
        </p:nvSpPr>
        <p:spPr>
          <a:xfrm>
            <a:off x="2102575" y="188852"/>
            <a:ext cx="8187300" cy="876000"/>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Clr>
                <a:schemeClr val="accent1"/>
              </a:buClr>
              <a:buSzPts val="4200"/>
              <a:buFont typeface="Corbel"/>
              <a:buNone/>
            </a:pPr>
            <a:r>
              <a:rPr lang="fr-CA" sz="3600">
                <a:latin typeface="Viga"/>
                <a:ea typeface="Viga"/>
                <a:cs typeface="Viga"/>
                <a:sym typeface="Viga"/>
              </a:rPr>
              <a:t>Approches pédagogiques</a:t>
            </a:r>
            <a:endParaRPr sz="3600">
              <a:latin typeface="Viga"/>
              <a:ea typeface="Viga"/>
              <a:cs typeface="Viga"/>
              <a:sym typeface="Viga"/>
            </a:endParaRPr>
          </a:p>
        </p:txBody>
      </p:sp>
      <p:graphicFrame>
        <p:nvGraphicFramePr>
          <p:cNvPr id="741" name="Google Shape;741;p35"/>
          <p:cNvGraphicFramePr/>
          <p:nvPr/>
        </p:nvGraphicFramePr>
        <p:xfrm>
          <a:off x="1259100" y="1268391"/>
          <a:ext cx="3000000" cy="3000000"/>
        </p:xfrm>
        <a:graphic>
          <a:graphicData uri="http://schemas.openxmlformats.org/drawingml/2006/table">
            <a:tbl>
              <a:tblPr>
                <a:noFill/>
                <a:tableStyleId>{86ADD42B-102D-41FD-9B5E-84B7DC5EC85C}</a:tableStyleId>
              </a:tblPr>
              <a:tblGrid>
                <a:gridCol w="3738100"/>
                <a:gridCol w="6301700"/>
              </a:tblGrid>
              <a:tr h="528275">
                <a:tc>
                  <a:txBody>
                    <a:bodyPr/>
                    <a:lstStyle/>
                    <a:p>
                      <a:pPr indent="0" lvl="0" marL="0" marR="0" rtl="0" algn="l">
                        <a:lnSpc>
                          <a:spcPct val="100000"/>
                        </a:lnSpc>
                        <a:spcBef>
                          <a:spcPts val="0"/>
                        </a:spcBef>
                        <a:spcAft>
                          <a:spcPts val="0"/>
                        </a:spcAft>
                        <a:buClr>
                          <a:srgbClr val="000000"/>
                        </a:buClr>
                        <a:buSzPts val="1400"/>
                        <a:buFont typeface="Arial"/>
                        <a:buNone/>
                      </a:pPr>
                      <a:r>
                        <a:rPr b="1" lang="fr-CA" sz="1900" u="none" cap="none" strike="noStrike">
                          <a:solidFill>
                            <a:schemeClr val="lt1"/>
                          </a:solidFill>
                          <a:latin typeface="Ubuntu"/>
                          <a:ea typeface="Ubuntu"/>
                          <a:cs typeface="Ubuntu"/>
                          <a:sym typeface="Ubuntu"/>
                        </a:rPr>
                        <a:t>Pratiques</a:t>
                      </a:r>
                      <a:endParaRPr b="1" sz="1900" u="none" cap="none" strike="noStrike">
                        <a:solidFill>
                          <a:schemeClr val="lt1"/>
                        </a:solidFill>
                        <a:latin typeface="Ubuntu"/>
                        <a:ea typeface="Ubuntu"/>
                        <a:cs typeface="Ubuntu"/>
                        <a:sym typeface="Ubuntu"/>
                      </a:endParaRPr>
                    </a:p>
                  </a:txBody>
                  <a:tcPr marT="121900" marB="121900" marR="121900" marL="121900">
                    <a:solidFill>
                      <a:srgbClr val="FAA22A"/>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fr-CA" sz="1900" u="none" cap="none" strike="noStrike">
                          <a:solidFill>
                            <a:schemeClr val="lt1"/>
                          </a:solidFill>
                          <a:latin typeface="Ubuntu"/>
                          <a:ea typeface="Ubuntu"/>
                          <a:cs typeface="Ubuntu"/>
                          <a:sym typeface="Ubuntu"/>
                        </a:rPr>
                        <a:t>Description</a:t>
                      </a:r>
                      <a:endParaRPr b="1" sz="1900" u="none" cap="none" strike="noStrike">
                        <a:solidFill>
                          <a:schemeClr val="lt1"/>
                        </a:solidFill>
                        <a:latin typeface="Ubuntu"/>
                        <a:ea typeface="Ubuntu"/>
                        <a:cs typeface="Ubuntu"/>
                        <a:sym typeface="Ubuntu"/>
                      </a:endParaRPr>
                    </a:p>
                  </a:txBody>
                  <a:tcPr marT="121900" marB="121900" marR="121900" marL="121900">
                    <a:solidFill>
                      <a:srgbClr val="FAA22A"/>
                    </a:solidFill>
                  </a:tcPr>
                </a:tc>
              </a:tr>
              <a:tr h="731475">
                <a:tc>
                  <a:txBody>
                    <a:bodyPr/>
                    <a:lstStyle/>
                    <a:p>
                      <a:pPr indent="0" lvl="0" marL="0" marR="0" rtl="0" algn="l">
                        <a:lnSpc>
                          <a:spcPct val="100000"/>
                        </a:lnSpc>
                        <a:spcBef>
                          <a:spcPts val="0"/>
                        </a:spcBef>
                        <a:spcAft>
                          <a:spcPts val="0"/>
                        </a:spcAft>
                        <a:buClr>
                          <a:srgbClr val="000000"/>
                        </a:buClr>
                        <a:buSzPts val="1200"/>
                        <a:buFont typeface="Century Gothic"/>
                        <a:buNone/>
                      </a:pPr>
                      <a:r>
                        <a:rPr lang="fr-CA" sz="1600" u="none" cap="none" strike="noStrike">
                          <a:latin typeface="Ubuntu"/>
                          <a:ea typeface="Ubuntu"/>
                          <a:cs typeface="Ubuntu"/>
                          <a:sym typeface="Ubuntu"/>
                        </a:rPr>
                        <a:t>A-Réelle déduction</a:t>
                      </a:r>
                      <a:endParaRPr sz="1600" u="none" cap="none" strike="noStrike">
                        <a:latin typeface="Ubuntu"/>
                        <a:ea typeface="Ubuntu"/>
                        <a:cs typeface="Ubuntu"/>
                        <a:sym typeface="Ubuntu"/>
                      </a:endParaRPr>
                    </a:p>
                  </a:txBody>
                  <a:tcPr marT="121900" marB="121900" marR="121900" marL="121900">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fr-CA" sz="1600" u="none" cap="none" strike="noStrike">
                          <a:latin typeface="Ubuntu"/>
                          <a:ea typeface="Ubuntu"/>
                          <a:cs typeface="Ubuntu"/>
                          <a:sym typeface="Ubuntu"/>
                        </a:rPr>
                        <a:t>Enseigne une règle de façon explicite qui est ensuite appliquée par les élèves</a:t>
                      </a:r>
                      <a:endParaRPr sz="1600" u="none" cap="none" strike="noStrike">
                        <a:latin typeface="Ubuntu"/>
                        <a:ea typeface="Ubuntu"/>
                        <a:cs typeface="Ubuntu"/>
                        <a:sym typeface="Ubuntu"/>
                      </a:endParaRPr>
                    </a:p>
                  </a:txBody>
                  <a:tcPr marT="121900" marB="121900" marR="121900" marL="121900">
                    <a:solidFill>
                      <a:schemeClr val="lt1"/>
                    </a:solidFill>
                  </a:tcPr>
                </a:tc>
              </a:tr>
              <a:tr h="731475">
                <a:tc>
                  <a:txBody>
                    <a:bodyPr/>
                    <a:lstStyle/>
                    <a:p>
                      <a:pPr indent="0" lvl="0" marL="0" marR="0" rtl="0" algn="l">
                        <a:lnSpc>
                          <a:spcPct val="100000"/>
                        </a:lnSpc>
                        <a:spcBef>
                          <a:spcPts val="0"/>
                        </a:spcBef>
                        <a:spcAft>
                          <a:spcPts val="0"/>
                        </a:spcAft>
                        <a:buClr>
                          <a:srgbClr val="000000"/>
                        </a:buClr>
                        <a:buSzPts val="1200"/>
                        <a:buFont typeface="Century Gothic"/>
                        <a:buNone/>
                      </a:pPr>
                      <a:r>
                        <a:rPr lang="fr-CA" sz="1600" u="none" cap="none" strike="noStrike">
                          <a:latin typeface="Ubuntu"/>
                          <a:ea typeface="Ubuntu"/>
                          <a:cs typeface="Ubuntu"/>
                          <a:sym typeface="Ubuntu"/>
                        </a:rPr>
                        <a:t>B-Pratique inductive consciente par découverte guidée</a:t>
                      </a:r>
                      <a:endParaRPr sz="1600" u="none" cap="none" strike="noStrike">
                        <a:latin typeface="Ubuntu"/>
                        <a:ea typeface="Ubuntu"/>
                        <a:cs typeface="Ubuntu"/>
                        <a:sym typeface="Ubuntu"/>
                      </a:endParaRPr>
                    </a:p>
                  </a:txBody>
                  <a:tcPr marT="121900" marB="121900" marR="121900" marL="121900">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fr-CA" sz="1600" u="none" cap="none" strike="noStrike">
                          <a:latin typeface="Ubuntu"/>
                          <a:ea typeface="Ubuntu"/>
                          <a:cs typeface="Ubuntu"/>
                          <a:sym typeface="Ubuntu"/>
                        </a:rPr>
                        <a:t>Exemples variés, questions posées par l’enseignant, les élèves découvrent la règle</a:t>
                      </a:r>
                      <a:endParaRPr sz="1600" u="none" cap="none" strike="noStrike">
                        <a:latin typeface="Ubuntu"/>
                        <a:ea typeface="Ubuntu"/>
                        <a:cs typeface="Ubuntu"/>
                        <a:sym typeface="Ubuntu"/>
                      </a:endParaRPr>
                    </a:p>
                  </a:txBody>
                  <a:tcPr marT="121900" marB="121900" marR="121900" marL="121900">
                    <a:solidFill>
                      <a:schemeClr val="lt1"/>
                    </a:solidFill>
                  </a:tcPr>
                </a:tc>
              </a:tr>
              <a:tr h="731475">
                <a:tc>
                  <a:txBody>
                    <a:bodyPr/>
                    <a:lstStyle/>
                    <a:p>
                      <a:pPr indent="0" lvl="0" marL="0" marR="0" rtl="0" algn="l">
                        <a:lnSpc>
                          <a:spcPct val="100000"/>
                        </a:lnSpc>
                        <a:spcBef>
                          <a:spcPts val="0"/>
                        </a:spcBef>
                        <a:spcAft>
                          <a:spcPts val="0"/>
                        </a:spcAft>
                        <a:buClr>
                          <a:srgbClr val="000000"/>
                        </a:buClr>
                        <a:buSzPts val="1200"/>
                        <a:buFont typeface="Century Gothic"/>
                        <a:buNone/>
                      </a:pPr>
                      <a:r>
                        <a:rPr lang="fr-CA" sz="1600" u="none" cap="none" strike="noStrike">
                          <a:latin typeface="Ubuntu"/>
                          <a:ea typeface="Ubuntu"/>
                          <a:cs typeface="Ubuntu"/>
                          <a:sym typeface="Ubuntu"/>
                        </a:rPr>
                        <a:t>C-Pratique inductive suivie d’une explication </a:t>
                      </a:r>
                      <a:r>
                        <a:rPr i="1" lang="fr-CA" sz="1600" u="none" cap="none" strike="noStrike">
                          <a:latin typeface="Ubuntu"/>
                          <a:ea typeface="Ubuntu"/>
                          <a:cs typeface="Ubuntu"/>
                          <a:sym typeface="Ubuntu"/>
                        </a:rPr>
                        <a:t>explicite</a:t>
                      </a:r>
                      <a:endParaRPr i="1" sz="1600" u="none" cap="none" strike="noStrike">
                        <a:latin typeface="Ubuntu"/>
                        <a:ea typeface="Ubuntu"/>
                        <a:cs typeface="Ubuntu"/>
                        <a:sym typeface="Ubuntu"/>
                      </a:endParaRPr>
                    </a:p>
                  </a:txBody>
                  <a:tcPr marT="121900" marB="121900" marR="121900" marL="121900">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fr-CA" sz="1600" u="none" cap="none" strike="noStrike">
                          <a:latin typeface="Ubuntu"/>
                          <a:ea typeface="Ubuntu"/>
                          <a:cs typeface="Ubuntu"/>
                          <a:sym typeface="Ubuntu"/>
                        </a:rPr>
                        <a:t>Exercices répétés à partir d’un exemple puis explication de l’enseignant</a:t>
                      </a:r>
                      <a:endParaRPr sz="1600" u="none" cap="none" strike="noStrike">
                        <a:latin typeface="Ubuntu"/>
                        <a:ea typeface="Ubuntu"/>
                        <a:cs typeface="Ubuntu"/>
                        <a:sym typeface="Ubuntu"/>
                      </a:endParaRPr>
                    </a:p>
                  </a:txBody>
                  <a:tcPr marT="121900" marB="121900" marR="121900" marL="121900">
                    <a:solidFill>
                      <a:schemeClr val="lt1"/>
                    </a:solidFill>
                  </a:tcPr>
                </a:tc>
              </a:tr>
              <a:tr h="731475">
                <a:tc>
                  <a:txBody>
                    <a:bodyPr/>
                    <a:lstStyle/>
                    <a:p>
                      <a:pPr indent="0" lvl="0" marL="0" marR="0" rtl="0" algn="l">
                        <a:lnSpc>
                          <a:spcPct val="100000"/>
                        </a:lnSpc>
                        <a:spcBef>
                          <a:spcPts val="0"/>
                        </a:spcBef>
                        <a:spcAft>
                          <a:spcPts val="0"/>
                        </a:spcAft>
                        <a:buClr>
                          <a:srgbClr val="000000"/>
                        </a:buClr>
                        <a:buSzPts val="1200"/>
                        <a:buFont typeface="Century Gothic"/>
                        <a:buNone/>
                      </a:pPr>
                      <a:r>
                        <a:rPr lang="fr-CA" sz="1600" u="none" cap="none" strike="noStrike">
                          <a:latin typeface="Ubuntu"/>
                          <a:ea typeface="Ubuntu"/>
                          <a:cs typeface="Ubuntu"/>
                          <a:sym typeface="Ubuntu"/>
                        </a:rPr>
                        <a:t>D-Pratique inductive implicite avec matériel structuré</a:t>
                      </a:r>
                      <a:endParaRPr sz="1600" u="none" cap="none" strike="noStrike">
                        <a:latin typeface="Ubuntu"/>
                        <a:ea typeface="Ubuntu"/>
                        <a:cs typeface="Ubuntu"/>
                        <a:sym typeface="Ubuntu"/>
                      </a:endParaRPr>
                    </a:p>
                  </a:txBody>
                  <a:tcPr marT="121900" marB="121900" marR="121900" marL="121900">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fr-CA" sz="1600" u="none" cap="none" strike="noStrike">
                          <a:latin typeface="Ubuntu"/>
                          <a:ea typeface="Ubuntu"/>
                          <a:cs typeface="Ubuntu"/>
                          <a:sym typeface="Ubuntu"/>
                        </a:rPr>
                        <a:t>Présentation de plusieurs exemples corrects, l’apprentissage se fait par processus d’internalisation sans enseignement explicite</a:t>
                      </a:r>
                      <a:endParaRPr sz="1600" u="none" cap="none" strike="noStrike">
                        <a:latin typeface="Ubuntu"/>
                        <a:ea typeface="Ubuntu"/>
                        <a:cs typeface="Ubuntu"/>
                        <a:sym typeface="Ubuntu"/>
                      </a:endParaRPr>
                    </a:p>
                  </a:txBody>
                  <a:tcPr marT="121900" marB="121900" marR="121900" marL="121900">
                    <a:solidFill>
                      <a:schemeClr val="lt1"/>
                    </a:solidFill>
                  </a:tcPr>
                </a:tc>
              </a:tr>
              <a:tr h="731475">
                <a:tc>
                  <a:txBody>
                    <a:bodyPr/>
                    <a:lstStyle/>
                    <a:p>
                      <a:pPr indent="0" lvl="0" marL="0" marR="0" rtl="0" algn="l">
                        <a:lnSpc>
                          <a:spcPct val="100000"/>
                        </a:lnSpc>
                        <a:spcBef>
                          <a:spcPts val="0"/>
                        </a:spcBef>
                        <a:spcAft>
                          <a:spcPts val="0"/>
                        </a:spcAft>
                        <a:buClr>
                          <a:srgbClr val="000000"/>
                        </a:buClr>
                        <a:buSzPts val="1200"/>
                        <a:buFont typeface="Century Gothic"/>
                        <a:buNone/>
                      </a:pPr>
                      <a:r>
                        <a:rPr lang="fr-CA" sz="1600" u="none" cap="none" strike="noStrike">
                          <a:latin typeface="Ubuntu"/>
                          <a:ea typeface="Ubuntu"/>
                          <a:cs typeface="Ubuntu"/>
                          <a:sym typeface="Ubuntu"/>
                        </a:rPr>
                        <a:t>E-Pratique inductive implicite sans matériel structuré</a:t>
                      </a:r>
                      <a:endParaRPr sz="1600" u="none" cap="none" strike="noStrike">
                        <a:latin typeface="Ubuntu"/>
                        <a:ea typeface="Ubuntu"/>
                        <a:cs typeface="Ubuntu"/>
                        <a:sym typeface="Ubuntu"/>
                      </a:endParaRPr>
                    </a:p>
                  </a:txBody>
                  <a:tcPr marT="121900" marB="121900" marR="121900" marL="121900">
                    <a:solidFill>
                      <a:schemeClr val="lt1"/>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fr-CA" sz="1600" u="none" cap="none" strike="noStrike">
                          <a:latin typeface="Ubuntu"/>
                          <a:ea typeface="Ubuntu"/>
                          <a:cs typeface="Ubuntu"/>
                          <a:sym typeface="Ubuntu"/>
                        </a:rPr>
                        <a:t>Mise en contact d’exemples pas nécessairement structurés, apprentissage par internalisation</a:t>
                      </a:r>
                      <a:endParaRPr sz="1600" u="none" cap="none" strike="noStrike">
                        <a:latin typeface="Ubuntu"/>
                        <a:ea typeface="Ubuntu"/>
                        <a:cs typeface="Ubuntu"/>
                        <a:sym typeface="Ubuntu"/>
                      </a:endParaRPr>
                    </a:p>
                  </a:txBody>
                  <a:tcPr marT="121900" marB="121900" marR="121900" marL="121900">
                    <a:solidFill>
                      <a:schemeClr val="lt1"/>
                    </a:solidFill>
                  </a:tcPr>
                </a:tc>
              </a:tr>
            </a:tbl>
          </a:graphicData>
        </a:graphic>
      </p:graphicFrame>
      <p:sp>
        <p:nvSpPr>
          <p:cNvPr id="742" name="Google Shape;742;p35"/>
          <p:cNvSpPr txBox="1"/>
          <p:nvPr/>
        </p:nvSpPr>
        <p:spPr>
          <a:xfrm>
            <a:off x="308597" y="6265415"/>
            <a:ext cx="11775248" cy="533297"/>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Clr>
                <a:srgbClr val="000000"/>
              </a:buClr>
              <a:buSzPts val="1333"/>
              <a:buFont typeface="Arial"/>
              <a:buNone/>
            </a:pPr>
            <a:r>
              <a:rPr b="0" i="0" lang="fr-CA" sz="1333" u="none" cap="none" strike="noStrike">
                <a:solidFill>
                  <a:srgbClr val="000000"/>
                </a:solidFill>
                <a:latin typeface="Arial"/>
                <a:ea typeface="Arial"/>
                <a:cs typeface="Arial"/>
                <a:sym typeface="Arial"/>
              </a:rPr>
              <a:t>Adapté de : François Vincent, </a:t>
            </a:r>
            <a:r>
              <a:rPr b="0" i="0" lang="fr-CA" sz="1333" u="none" cap="none" strike="noStrike">
                <a:solidFill>
                  <a:schemeClr val="dk1"/>
                </a:solidFill>
                <a:latin typeface="Calibri"/>
                <a:ea typeface="Calibri"/>
                <a:cs typeface="Calibri"/>
                <a:sym typeface="Calibri"/>
              </a:rPr>
              <a:t>R</a:t>
            </a:r>
            <a:r>
              <a:rPr b="0" i="0" lang="fr-CA" sz="1333" u="none" cap="none" strike="noStrike">
                <a:solidFill>
                  <a:srgbClr val="000000"/>
                </a:solidFill>
                <a:latin typeface="Arial"/>
                <a:ea typeface="Arial"/>
                <a:cs typeface="Arial"/>
                <a:sym typeface="Arial"/>
              </a:rPr>
              <a:t>apport de recherche, 2014 </a:t>
            </a:r>
            <a:r>
              <a:rPr b="0" i="0" lang="fr-CA" sz="1333" u="sng" cap="none" strike="noStrike">
                <a:solidFill>
                  <a:schemeClr val="hlink"/>
                </a:solidFill>
                <a:latin typeface="Arial"/>
                <a:ea typeface="Arial"/>
                <a:cs typeface="Arial"/>
                <a:sym typeface="Arial"/>
                <a:hlinkClick r:id="rId3"/>
              </a:rPr>
              <a:t>www.frqsc.gouv.qc.ca/documents/11326/518700/These_FVincent_2011-2E-144330.pdf/37347bf4-b710-4faa-8719-a13774ca6dc9</a:t>
            </a:r>
            <a:endParaRPr b="0" i="0" sz="1333" u="sng" cap="none" strike="noStrike">
              <a:solidFill>
                <a:schemeClr val="hlink"/>
              </a:solidFill>
              <a:latin typeface="Calibri"/>
              <a:ea typeface="Calibri"/>
              <a:cs typeface="Calibri"/>
              <a:sym typeface="Calibri"/>
            </a:endParaRPr>
          </a:p>
          <a:p>
            <a:pPr indent="0" lvl="0" marL="0" marR="0" rtl="0" algn="l">
              <a:spcBef>
                <a:spcPts val="0"/>
              </a:spcBef>
              <a:spcAft>
                <a:spcPts val="0"/>
              </a:spcAft>
              <a:buClr>
                <a:srgbClr val="000000"/>
              </a:buClr>
              <a:buSzPts val="1333"/>
              <a:buFont typeface="Arial"/>
              <a:buNone/>
            </a:pPr>
            <a:r>
              <a:rPr b="0" i="0" lang="fr-CA" sz="1333" u="none" cap="none" strike="noStrike">
                <a:solidFill>
                  <a:srgbClr val="000000"/>
                </a:solidFill>
                <a:latin typeface="Arial"/>
                <a:ea typeface="Arial"/>
                <a:cs typeface="Arial"/>
                <a:sym typeface="Arial"/>
              </a:rPr>
              <a:t> </a:t>
            </a:r>
            <a:endParaRPr b="0" i="0" sz="2400" u="none" cap="none" strike="noStrike">
              <a:solidFill>
                <a:schemeClr val="dk1"/>
              </a:solidFill>
              <a:latin typeface="Corbel"/>
              <a:ea typeface="Corbel"/>
              <a:cs typeface="Corbel"/>
              <a:sym typeface="Corbel"/>
            </a:endParaRPr>
          </a:p>
        </p:txBody>
      </p:sp>
      <p:sp>
        <p:nvSpPr>
          <p:cNvPr id="743" name="Google Shape;743;p35"/>
          <p:cNvSpPr/>
          <p:nvPr/>
        </p:nvSpPr>
        <p:spPr>
          <a:xfrm>
            <a:off x="1259100" y="2537050"/>
            <a:ext cx="10039800" cy="3068700"/>
          </a:xfrm>
          <a:prstGeom prst="rect">
            <a:avLst/>
          </a:prstGeom>
          <a:noFill/>
          <a:ln cap="flat" cmpd="sng" w="28575">
            <a:solidFill>
              <a:srgbClr val="0069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43"/>
                                        </p:tgtEl>
                                        <p:attrNameLst>
                                          <p:attrName>style.visibility</p:attrName>
                                        </p:attrNameLst>
                                      </p:cBhvr>
                                      <p:to>
                                        <p:strVal val="visible"/>
                                      </p:to>
                                    </p:set>
                                    <p:anim calcmode="lin" valueType="num">
                                      <p:cBhvr additive="base">
                                        <p:cTn dur="1000"/>
                                        <p:tgtEl>
                                          <p:spTgt spid="74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36"/>
          <p:cNvSpPr txBox="1"/>
          <p:nvPr>
            <p:ph type="title"/>
          </p:nvPr>
        </p:nvSpPr>
        <p:spPr>
          <a:xfrm>
            <a:off x="677325" y="166675"/>
            <a:ext cx="8596800" cy="823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orbel"/>
              <a:buNone/>
            </a:pPr>
            <a:r>
              <a:rPr lang="fr-CA">
                <a:latin typeface="Viga"/>
                <a:ea typeface="Viga"/>
                <a:cs typeface="Viga"/>
                <a:sym typeface="Viga"/>
              </a:rPr>
              <a:t>Différents usages de Graspable Math:</a:t>
            </a:r>
            <a:endParaRPr>
              <a:latin typeface="Viga"/>
              <a:ea typeface="Viga"/>
              <a:cs typeface="Viga"/>
              <a:sym typeface="Viga"/>
            </a:endParaRPr>
          </a:p>
        </p:txBody>
      </p:sp>
      <p:sp>
        <p:nvSpPr>
          <p:cNvPr id="749" name="Google Shape;749;p36"/>
          <p:cNvSpPr txBox="1"/>
          <p:nvPr>
            <p:ph idx="1" type="body"/>
          </p:nvPr>
        </p:nvSpPr>
        <p:spPr>
          <a:xfrm>
            <a:off x="677325" y="990175"/>
            <a:ext cx="10949100" cy="5595000"/>
          </a:xfrm>
          <a:prstGeom prst="rect">
            <a:avLst/>
          </a:prstGeom>
          <a:noFill/>
          <a:ln>
            <a:noFill/>
          </a:ln>
        </p:spPr>
        <p:txBody>
          <a:bodyPr anchorCtr="0" anchor="t" bIns="45700" lIns="91425" spcFirstLastPara="1" rIns="91425" wrap="square" tIns="45700">
            <a:noAutofit/>
          </a:bodyPr>
          <a:lstStyle/>
          <a:p>
            <a:pPr indent="-368300" lvl="0" marL="457200" rtl="0" algn="just">
              <a:lnSpc>
                <a:spcPct val="100000"/>
              </a:lnSpc>
              <a:spcBef>
                <a:spcPts val="0"/>
              </a:spcBef>
              <a:spcAft>
                <a:spcPts val="0"/>
              </a:spcAft>
              <a:buClr>
                <a:srgbClr val="000000"/>
              </a:buClr>
              <a:buSzPts val="2200"/>
              <a:buFont typeface="Ubuntu"/>
              <a:buChar char="■"/>
            </a:pPr>
            <a:r>
              <a:rPr b="1" lang="fr-CA" sz="2200">
                <a:solidFill>
                  <a:srgbClr val="000000"/>
                </a:solidFill>
                <a:highlight>
                  <a:srgbClr val="FFFFFF"/>
                </a:highlight>
                <a:latin typeface="Ubuntu"/>
                <a:ea typeface="Ubuntu"/>
                <a:cs typeface="Ubuntu"/>
                <a:sym typeface="Ubuntu"/>
              </a:rPr>
              <a:t>Enseignement</a:t>
            </a:r>
            <a:endParaRPr b="1" sz="2200">
              <a:solidFill>
                <a:srgbClr val="000000"/>
              </a:solidFill>
              <a:highlight>
                <a:srgbClr val="FFFFFF"/>
              </a:highlight>
              <a:latin typeface="Ubuntu"/>
              <a:ea typeface="Ubuntu"/>
              <a:cs typeface="Ubuntu"/>
              <a:sym typeface="Ubuntu"/>
            </a:endParaRPr>
          </a:p>
          <a:p>
            <a:pPr indent="0" lvl="0" marL="914400" rtl="0" algn="just">
              <a:lnSpc>
                <a:spcPct val="100000"/>
              </a:lnSpc>
              <a:spcBef>
                <a:spcPts val="2200"/>
              </a:spcBef>
              <a:spcAft>
                <a:spcPts val="0"/>
              </a:spcAft>
              <a:buNone/>
            </a:pPr>
            <a:r>
              <a:rPr lang="fr-CA" sz="2200">
                <a:solidFill>
                  <a:srgbClr val="000000"/>
                </a:solidFill>
                <a:highlight>
                  <a:srgbClr val="FFFFFF"/>
                </a:highlight>
                <a:latin typeface="Ubuntu"/>
                <a:ea typeface="Ubuntu"/>
                <a:cs typeface="Ubuntu"/>
                <a:sym typeface="Ubuntu"/>
              </a:rPr>
              <a:t>Démontrer, faire émerger des discussions, des observations, </a:t>
            </a:r>
            <a:r>
              <a:rPr lang="fr-CA" sz="2200">
                <a:solidFill>
                  <a:srgbClr val="000000"/>
                </a:solidFill>
                <a:highlight>
                  <a:schemeClr val="lt1"/>
                </a:highlight>
                <a:latin typeface="Ubuntu"/>
                <a:ea typeface="Ubuntu"/>
                <a:cs typeface="Ubuntu"/>
                <a:sym typeface="Ubuntu"/>
              </a:rPr>
              <a:t>piloter une causerie mathématique, favoriser l’engagement cognitif et la participation active de l’élève, </a:t>
            </a:r>
            <a:r>
              <a:rPr lang="fr-CA" sz="2200">
                <a:solidFill>
                  <a:srgbClr val="000000"/>
                </a:solidFill>
                <a:highlight>
                  <a:srgbClr val="FFFFFF"/>
                </a:highlight>
                <a:latin typeface="Ubuntu"/>
                <a:ea typeface="Ubuntu"/>
                <a:cs typeface="Ubuntu"/>
                <a:sym typeface="Ubuntu"/>
              </a:rPr>
              <a:t>soutenir l’accompagnement à distance, etc.</a:t>
            </a:r>
            <a:endParaRPr sz="2200">
              <a:solidFill>
                <a:srgbClr val="000000"/>
              </a:solidFill>
              <a:highlight>
                <a:srgbClr val="FFFFFF"/>
              </a:highlight>
              <a:latin typeface="Ubuntu"/>
              <a:ea typeface="Ubuntu"/>
              <a:cs typeface="Ubuntu"/>
              <a:sym typeface="Ubuntu"/>
            </a:endParaRPr>
          </a:p>
          <a:p>
            <a:pPr indent="-368300" lvl="0" marL="457200" rtl="0" algn="just">
              <a:lnSpc>
                <a:spcPct val="100000"/>
              </a:lnSpc>
              <a:spcBef>
                <a:spcPts val="2200"/>
              </a:spcBef>
              <a:spcAft>
                <a:spcPts val="0"/>
              </a:spcAft>
              <a:buClr>
                <a:srgbClr val="000000"/>
              </a:buClr>
              <a:buSzPts val="2200"/>
              <a:buFont typeface="Ubuntu"/>
              <a:buChar char="■"/>
            </a:pPr>
            <a:r>
              <a:rPr b="1" lang="fr-CA" sz="2200">
                <a:solidFill>
                  <a:srgbClr val="000000"/>
                </a:solidFill>
                <a:highlight>
                  <a:srgbClr val="FFFFFF"/>
                </a:highlight>
                <a:latin typeface="Ubuntu"/>
                <a:ea typeface="Ubuntu"/>
                <a:cs typeface="Ubuntu"/>
                <a:sym typeface="Ubuntu"/>
              </a:rPr>
              <a:t>Apprentissage</a:t>
            </a:r>
            <a:endParaRPr b="1" sz="2200">
              <a:solidFill>
                <a:srgbClr val="000000"/>
              </a:solidFill>
              <a:highlight>
                <a:srgbClr val="FFFFFF"/>
              </a:highlight>
              <a:latin typeface="Ubuntu"/>
              <a:ea typeface="Ubuntu"/>
              <a:cs typeface="Ubuntu"/>
              <a:sym typeface="Ubuntu"/>
            </a:endParaRPr>
          </a:p>
          <a:p>
            <a:pPr indent="0" lvl="0" marL="914400" rtl="0" algn="just">
              <a:lnSpc>
                <a:spcPct val="100000"/>
              </a:lnSpc>
              <a:spcBef>
                <a:spcPts val="2200"/>
              </a:spcBef>
              <a:spcAft>
                <a:spcPts val="0"/>
              </a:spcAft>
              <a:buNone/>
            </a:pPr>
            <a:r>
              <a:rPr lang="fr-CA" sz="2200">
                <a:solidFill>
                  <a:srgbClr val="000000"/>
                </a:solidFill>
                <a:highlight>
                  <a:srgbClr val="FFFFFF"/>
                </a:highlight>
                <a:latin typeface="Ubuntu"/>
                <a:ea typeface="Ubuntu"/>
                <a:cs typeface="Ubuntu"/>
                <a:sym typeface="Ubuntu"/>
              </a:rPr>
              <a:t>Manipuler, observer, explorer, découvrir, </a:t>
            </a:r>
            <a:r>
              <a:rPr lang="fr-CA" sz="2200">
                <a:solidFill>
                  <a:srgbClr val="000000"/>
                </a:solidFill>
                <a:highlight>
                  <a:schemeClr val="lt1"/>
                </a:highlight>
                <a:latin typeface="Ubuntu"/>
                <a:ea typeface="Ubuntu"/>
                <a:cs typeface="Ubuntu"/>
                <a:sym typeface="Ubuntu"/>
              </a:rPr>
              <a:t>induire, modéliser,</a:t>
            </a:r>
            <a:r>
              <a:rPr lang="fr-CA" sz="2200">
                <a:solidFill>
                  <a:srgbClr val="000000"/>
                </a:solidFill>
                <a:highlight>
                  <a:srgbClr val="FFFFFF"/>
                </a:highlight>
                <a:latin typeface="Ubuntu"/>
                <a:ea typeface="Ubuntu"/>
                <a:cs typeface="Ubuntu"/>
                <a:sym typeface="Ubuntu"/>
              </a:rPr>
              <a:t> se questionner, dégager des régularités, des procédures, développer sa compréhension conceptuelle, etc.</a:t>
            </a:r>
            <a:endParaRPr sz="2200">
              <a:solidFill>
                <a:srgbClr val="000000"/>
              </a:solidFill>
              <a:highlight>
                <a:srgbClr val="FFFFFF"/>
              </a:highlight>
              <a:latin typeface="Ubuntu"/>
              <a:ea typeface="Ubuntu"/>
              <a:cs typeface="Ubuntu"/>
              <a:sym typeface="Ubuntu"/>
            </a:endParaRPr>
          </a:p>
          <a:p>
            <a:pPr indent="-368300" lvl="0" marL="457200" rtl="0" algn="just">
              <a:lnSpc>
                <a:spcPct val="100000"/>
              </a:lnSpc>
              <a:spcBef>
                <a:spcPts val="2200"/>
              </a:spcBef>
              <a:spcAft>
                <a:spcPts val="0"/>
              </a:spcAft>
              <a:buClr>
                <a:srgbClr val="000000"/>
              </a:buClr>
              <a:buSzPts val="2200"/>
              <a:buFont typeface="Ubuntu"/>
              <a:buChar char="■"/>
            </a:pPr>
            <a:r>
              <a:rPr b="1" lang="fr-CA" sz="2200">
                <a:solidFill>
                  <a:srgbClr val="000000"/>
                </a:solidFill>
                <a:highlight>
                  <a:srgbClr val="FFFFFF"/>
                </a:highlight>
                <a:latin typeface="Ubuntu"/>
                <a:ea typeface="Ubuntu"/>
                <a:cs typeface="Ubuntu"/>
                <a:sym typeface="Ubuntu"/>
              </a:rPr>
              <a:t>Résolution de problème</a:t>
            </a:r>
            <a:endParaRPr b="1" sz="2200">
              <a:solidFill>
                <a:srgbClr val="000000"/>
              </a:solidFill>
              <a:highlight>
                <a:srgbClr val="FFFFFF"/>
              </a:highlight>
              <a:latin typeface="Ubuntu"/>
              <a:ea typeface="Ubuntu"/>
              <a:cs typeface="Ubuntu"/>
              <a:sym typeface="Ubuntu"/>
            </a:endParaRPr>
          </a:p>
          <a:p>
            <a:pPr indent="0" lvl="0" marL="914400" rtl="0" algn="just">
              <a:lnSpc>
                <a:spcPct val="100000"/>
              </a:lnSpc>
              <a:spcBef>
                <a:spcPts val="2200"/>
              </a:spcBef>
              <a:spcAft>
                <a:spcPts val="0"/>
              </a:spcAft>
              <a:buNone/>
            </a:pPr>
            <a:r>
              <a:rPr lang="fr-CA" sz="2200">
                <a:solidFill>
                  <a:srgbClr val="000000"/>
                </a:solidFill>
                <a:highlight>
                  <a:srgbClr val="FFFFFF"/>
                </a:highlight>
                <a:latin typeface="Ubuntu"/>
                <a:ea typeface="Ubuntu"/>
                <a:cs typeface="Ubuntu"/>
                <a:sym typeface="Ubuntu"/>
              </a:rPr>
              <a:t>Permet de laisser des traces du raisonnement de l’élève, favorise la rigueur, permet d’utiliser des modes de </a:t>
            </a:r>
            <a:r>
              <a:rPr lang="fr-CA" sz="2200">
                <a:solidFill>
                  <a:srgbClr val="000000"/>
                </a:solidFill>
                <a:highlight>
                  <a:srgbClr val="FFFFFF"/>
                </a:highlight>
                <a:latin typeface="Ubuntu"/>
                <a:ea typeface="Ubuntu"/>
                <a:cs typeface="Ubuntu"/>
                <a:sym typeface="Ubuntu"/>
              </a:rPr>
              <a:t>représentation</a:t>
            </a:r>
            <a:r>
              <a:rPr lang="fr-CA" sz="2200">
                <a:solidFill>
                  <a:srgbClr val="000000"/>
                </a:solidFill>
                <a:highlight>
                  <a:srgbClr val="FFFFFF"/>
                </a:highlight>
                <a:latin typeface="Ubuntu"/>
                <a:ea typeface="Ubuntu"/>
                <a:cs typeface="Ubuntu"/>
                <a:sym typeface="Ubuntu"/>
              </a:rPr>
              <a:t> variés, etc.</a:t>
            </a:r>
            <a:endParaRPr sz="2200">
              <a:solidFill>
                <a:srgbClr val="000000"/>
              </a:solidFill>
              <a:highlight>
                <a:srgbClr val="FFFFFF"/>
              </a:highlight>
              <a:latin typeface="Ubuntu"/>
              <a:ea typeface="Ubuntu"/>
              <a:cs typeface="Ubuntu"/>
              <a:sym typeface="Ubuntu"/>
            </a:endParaRPr>
          </a:p>
          <a:p>
            <a:pPr indent="0" lvl="0" marL="0" rtl="0" algn="just">
              <a:lnSpc>
                <a:spcPct val="115000"/>
              </a:lnSpc>
              <a:spcBef>
                <a:spcPts val="2200"/>
              </a:spcBef>
              <a:spcAft>
                <a:spcPts val="0"/>
              </a:spcAft>
              <a:buNone/>
            </a:pPr>
            <a:r>
              <a:t/>
            </a:r>
            <a:endParaRPr sz="2200">
              <a:solidFill>
                <a:srgbClr val="000000"/>
              </a:solidFill>
              <a:highlight>
                <a:srgbClr val="FFFFFF"/>
              </a:highlight>
              <a:latin typeface="Ubuntu"/>
              <a:ea typeface="Ubuntu"/>
              <a:cs typeface="Ubuntu"/>
              <a:sym typeface="Ubuntu"/>
            </a:endParaRPr>
          </a:p>
          <a:p>
            <a:pPr indent="0" lvl="0" marL="0" rtl="0" algn="just">
              <a:lnSpc>
                <a:spcPct val="90000"/>
              </a:lnSpc>
              <a:spcBef>
                <a:spcPts val="2200"/>
              </a:spcBef>
              <a:spcAft>
                <a:spcPts val="2100"/>
              </a:spcAft>
              <a:buClr>
                <a:schemeClr val="dk1"/>
              </a:buClr>
              <a:buSzPts val="2240"/>
              <a:buNone/>
            </a:pPr>
            <a:r>
              <a:t/>
            </a:r>
            <a:endParaRPr sz="2500">
              <a:latin typeface="Ubuntu"/>
              <a:ea typeface="Ubuntu"/>
              <a:cs typeface="Ubuntu"/>
              <a:sym typeface="Ubuntu"/>
            </a:endParaRPr>
          </a:p>
        </p:txBody>
      </p:sp>
      <p:sp>
        <p:nvSpPr>
          <p:cNvPr id="750" name="Google Shape;750;p36"/>
          <p:cNvSpPr/>
          <p:nvPr/>
        </p:nvSpPr>
        <p:spPr>
          <a:xfrm>
            <a:off x="440275" y="2810925"/>
            <a:ext cx="11446800" cy="1964400"/>
          </a:xfrm>
          <a:prstGeom prst="rect">
            <a:avLst/>
          </a:prstGeom>
          <a:noFill/>
          <a:ln cap="flat" cmpd="sng" w="1905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1" name="Google Shape;751;p36"/>
          <p:cNvPicPr preferRelativeResize="0"/>
          <p:nvPr/>
        </p:nvPicPr>
        <p:blipFill>
          <a:blip r:embed="rId3">
            <a:alphaModFix/>
          </a:blip>
          <a:stretch>
            <a:fillRect/>
          </a:stretch>
        </p:blipFill>
        <p:spPr>
          <a:xfrm>
            <a:off x="516475" y="3469675"/>
            <a:ext cx="1000125" cy="1000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37"/>
          <p:cNvSpPr txBox="1"/>
          <p:nvPr>
            <p:ph type="title"/>
          </p:nvPr>
        </p:nvSpPr>
        <p:spPr>
          <a:xfrm>
            <a:off x="677335" y="2700868"/>
            <a:ext cx="8596800" cy="18264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fr-CA"/>
              <a:t>Fonctionnement Graspable Math</a:t>
            </a:r>
            <a:r>
              <a:rPr lang="fr-CA"/>
              <a:t>?</a:t>
            </a:r>
            <a:endParaRPr/>
          </a:p>
        </p:txBody>
      </p:sp>
      <p:sp>
        <p:nvSpPr>
          <p:cNvPr id="758" name="Google Shape;758;p37"/>
          <p:cNvSpPr txBox="1"/>
          <p:nvPr>
            <p:ph idx="1" type="body"/>
          </p:nvPr>
        </p:nvSpPr>
        <p:spPr>
          <a:xfrm>
            <a:off x="677335" y="4527448"/>
            <a:ext cx="8596800" cy="8604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rPr lang="fr-CA"/>
              <a:t>Canevas &amp; manipulation</a:t>
            </a:r>
            <a:endParaRPr/>
          </a:p>
        </p:txBody>
      </p:sp>
      <p:sp>
        <p:nvSpPr>
          <p:cNvPr id="759" name="Google Shape;759;p37">
            <a:hlinkClick r:id="rId3"/>
          </p:cNvPr>
          <p:cNvSpPr/>
          <p:nvPr/>
        </p:nvSpPr>
        <p:spPr>
          <a:xfrm>
            <a:off x="9274125" y="5765600"/>
            <a:ext cx="2247000" cy="662400"/>
          </a:xfrm>
          <a:prstGeom prst="roundRect">
            <a:avLst>
              <a:gd fmla="val 16667" name="adj"/>
            </a:avLst>
          </a:prstGeom>
          <a:solidFill>
            <a:srgbClr val="D9EAD3"/>
          </a:solidFill>
          <a:ln cap="flat" cmpd="sng" w="1905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1700" u="sng">
                <a:solidFill>
                  <a:srgbClr val="38761D"/>
                </a:solidFill>
                <a:latin typeface="Viga"/>
                <a:ea typeface="Viga"/>
                <a:cs typeface="Viga"/>
                <a:sym typeface="Viga"/>
                <a:hlinkClick r:id="rId4">
                  <a:extLst>
                    <a:ext uri="{A12FA001-AC4F-418D-AE19-62706E023703}">
                      <ahyp:hlinkClr val="tx"/>
                    </a:ext>
                  </a:extLst>
                </a:hlinkClick>
              </a:rPr>
              <a:t>graspablemath.com</a:t>
            </a:r>
            <a:endParaRPr sz="1700">
              <a:solidFill>
                <a:srgbClr val="38761D"/>
              </a:solidFill>
              <a:latin typeface="Viga"/>
              <a:ea typeface="Viga"/>
              <a:cs typeface="Viga"/>
              <a:sym typeface="Viga"/>
            </a:endParaRPr>
          </a:p>
        </p:txBody>
      </p:sp>
      <p:pic>
        <p:nvPicPr>
          <p:cNvPr id="760" name="Google Shape;760;p37"/>
          <p:cNvPicPr preferRelativeResize="0"/>
          <p:nvPr/>
        </p:nvPicPr>
        <p:blipFill>
          <a:blip r:embed="rId5">
            <a:alphaModFix/>
          </a:blip>
          <a:stretch>
            <a:fillRect/>
          </a:stretch>
        </p:blipFill>
        <p:spPr>
          <a:xfrm rot="-1286684">
            <a:off x="11244795" y="6205941"/>
            <a:ext cx="484139" cy="4841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38"/>
          <p:cNvPicPr preferRelativeResize="0"/>
          <p:nvPr/>
        </p:nvPicPr>
        <p:blipFill>
          <a:blip r:embed="rId3">
            <a:alphaModFix/>
          </a:blip>
          <a:stretch>
            <a:fillRect/>
          </a:stretch>
        </p:blipFill>
        <p:spPr>
          <a:xfrm>
            <a:off x="606606" y="1349375"/>
            <a:ext cx="8449693" cy="534157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767" name="Google Shape;767;p38"/>
          <p:cNvSpPr txBox="1"/>
          <p:nvPr/>
        </p:nvSpPr>
        <p:spPr>
          <a:xfrm>
            <a:off x="9293000" y="3972725"/>
            <a:ext cx="2597700" cy="6060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Activités partagées</a:t>
            </a:r>
            <a:endParaRPr b="1" sz="1600">
              <a:latin typeface="Ubuntu"/>
              <a:ea typeface="Ubuntu"/>
              <a:cs typeface="Ubuntu"/>
              <a:sym typeface="Ubuntu"/>
            </a:endParaRPr>
          </a:p>
        </p:txBody>
      </p:sp>
      <p:sp>
        <p:nvSpPr>
          <p:cNvPr id="768" name="Google Shape;768;p38"/>
          <p:cNvSpPr txBox="1"/>
          <p:nvPr/>
        </p:nvSpPr>
        <p:spPr>
          <a:xfrm>
            <a:off x="3472825" y="243975"/>
            <a:ext cx="2597700" cy="7692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Accès au canevas</a:t>
            </a:r>
            <a:endParaRPr b="1" sz="1600">
              <a:latin typeface="Ubuntu"/>
              <a:ea typeface="Ubuntu"/>
              <a:cs typeface="Ubuntu"/>
              <a:sym typeface="Ubuntu"/>
            </a:endParaRPr>
          </a:p>
          <a:p>
            <a:pPr indent="0" lvl="0" marL="0" rtl="0" algn="ctr">
              <a:spcBef>
                <a:spcPts val="0"/>
              </a:spcBef>
              <a:spcAft>
                <a:spcPts val="0"/>
              </a:spcAft>
              <a:buNone/>
            </a:pPr>
            <a:r>
              <a:rPr b="1" lang="fr-CA">
                <a:latin typeface="Ubuntu"/>
                <a:ea typeface="Ubuntu"/>
                <a:cs typeface="Ubuntu"/>
                <a:sym typeface="Ubuntu"/>
              </a:rPr>
              <a:t>«tableau blanc»</a:t>
            </a:r>
            <a:endParaRPr b="1">
              <a:latin typeface="Ubuntu"/>
              <a:ea typeface="Ubuntu"/>
              <a:cs typeface="Ubuntu"/>
              <a:sym typeface="Ubuntu"/>
            </a:endParaRPr>
          </a:p>
        </p:txBody>
      </p:sp>
      <p:sp>
        <p:nvSpPr>
          <p:cNvPr id="769" name="Google Shape;769;p38"/>
          <p:cNvSpPr/>
          <p:nvPr/>
        </p:nvSpPr>
        <p:spPr>
          <a:xfrm>
            <a:off x="5021025" y="3464600"/>
            <a:ext cx="1032600" cy="3054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0" name="Google Shape;770;p38"/>
          <p:cNvCxnSpPr>
            <a:stCxn id="768" idx="2"/>
            <a:endCxn id="769" idx="0"/>
          </p:cNvCxnSpPr>
          <p:nvPr/>
        </p:nvCxnSpPr>
        <p:spPr>
          <a:xfrm flipH="1" rot="-5400000">
            <a:off x="3928825" y="1856025"/>
            <a:ext cx="2451300" cy="765600"/>
          </a:xfrm>
          <a:prstGeom prst="bentConnector3">
            <a:avLst>
              <a:gd fmla="val 50003" name="adj1"/>
            </a:avLst>
          </a:prstGeom>
          <a:noFill/>
          <a:ln cap="flat" cmpd="sng" w="38100">
            <a:solidFill>
              <a:srgbClr val="FAA22A"/>
            </a:solidFill>
            <a:prstDash val="solid"/>
            <a:round/>
            <a:headEnd len="med" w="med" type="none"/>
            <a:tailEnd len="med" w="med" type="triangle"/>
          </a:ln>
        </p:spPr>
      </p:cxnSp>
      <p:sp>
        <p:nvSpPr>
          <p:cNvPr id="771" name="Google Shape;771;p38"/>
          <p:cNvSpPr/>
          <p:nvPr/>
        </p:nvSpPr>
        <p:spPr>
          <a:xfrm>
            <a:off x="4156825" y="6221475"/>
            <a:ext cx="1459500" cy="3054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8"/>
          <p:cNvSpPr/>
          <p:nvPr/>
        </p:nvSpPr>
        <p:spPr>
          <a:xfrm>
            <a:off x="5630425" y="6221425"/>
            <a:ext cx="1110600" cy="3054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8"/>
          <p:cNvSpPr txBox="1"/>
          <p:nvPr/>
        </p:nvSpPr>
        <p:spPr>
          <a:xfrm>
            <a:off x="9293150" y="5173300"/>
            <a:ext cx="2597700" cy="5622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Canevas enregistrés</a:t>
            </a:r>
            <a:endParaRPr b="1" sz="1600">
              <a:latin typeface="Ubuntu"/>
              <a:ea typeface="Ubuntu"/>
              <a:cs typeface="Ubuntu"/>
              <a:sym typeface="Ubuntu"/>
            </a:endParaRPr>
          </a:p>
        </p:txBody>
      </p:sp>
      <p:sp>
        <p:nvSpPr>
          <p:cNvPr id="774" name="Google Shape;774;p38"/>
          <p:cNvSpPr/>
          <p:nvPr/>
        </p:nvSpPr>
        <p:spPr>
          <a:xfrm>
            <a:off x="7223300" y="1356125"/>
            <a:ext cx="1909200" cy="474300"/>
          </a:xfrm>
          <a:prstGeom prst="rect">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5" name="Google Shape;775;p38"/>
          <p:cNvCxnSpPr>
            <a:stCxn id="776" idx="0"/>
            <a:endCxn id="774" idx="3"/>
          </p:cNvCxnSpPr>
          <p:nvPr/>
        </p:nvCxnSpPr>
        <p:spPr>
          <a:xfrm flipH="1" rot="5400000">
            <a:off x="9754100" y="971625"/>
            <a:ext cx="216000" cy="1459500"/>
          </a:xfrm>
          <a:prstGeom prst="bentConnector2">
            <a:avLst/>
          </a:prstGeom>
          <a:noFill/>
          <a:ln cap="flat" cmpd="sng" w="38100">
            <a:solidFill>
              <a:srgbClr val="FAA22A"/>
            </a:solidFill>
            <a:prstDash val="solid"/>
            <a:round/>
            <a:headEnd len="med" w="med" type="none"/>
            <a:tailEnd len="med" w="med" type="triangle"/>
          </a:ln>
        </p:spPr>
      </p:cxnSp>
      <p:cxnSp>
        <p:nvCxnSpPr>
          <p:cNvPr id="777" name="Google Shape;777;p38"/>
          <p:cNvCxnSpPr>
            <a:stCxn id="773" idx="2"/>
            <a:endCxn id="772" idx="0"/>
          </p:cNvCxnSpPr>
          <p:nvPr/>
        </p:nvCxnSpPr>
        <p:spPr>
          <a:xfrm rot="5400000">
            <a:off x="8145800" y="3775300"/>
            <a:ext cx="486000" cy="4406400"/>
          </a:xfrm>
          <a:prstGeom prst="bentConnector3">
            <a:avLst>
              <a:gd fmla="val 49992" name="adj1"/>
            </a:avLst>
          </a:prstGeom>
          <a:noFill/>
          <a:ln cap="flat" cmpd="sng" w="38100">
            <a:solidFill>
              <a:srgbClr val="FAA22A"/>
            </a:solidFill>
            <a:prstDash val="solid"/>
            <a:round/>
            <a:headEnd len="med" w="med" type="none"/>
            <a:tailEnd len="med" w="med" type="triangle"/>
          </a:ln>
        </p:spPr>
      </p:cxnSp>
      <p:grpSp>
        <p:nvGrpSpPr>
          <p:cNvPr id="778" name="Google Shape;778;p38"/>
          <p:cNvGrpSpPr/>
          <p:nvPr/>
        </p:nvGrpSpPr>
        <p:grpSpPr>
          <a:xfrm>
            <a:off x="9293000" y="1809375"/>
            <a:ext cx="2597700" cy="918300"/>
            <a:chOff x="9293000" y="1580775"/>
            <a:chExt cx="2597700" cy="918300"/>
          </a:xfrm>
        </p:grpSpPr>
        <p:sp>
          <p:nvSpPr>
            <p:cNvPr id="776" name="Google Shape;776;p38"/>
            <p:cNvSpPr txBox="1"/>
            <p:nvPr/>
          </p:nvSpPr>
          <p:spPr>
            <a:xfrm>
              <a:off x="9293000" y="1580775"/>
              <a:ext cx="2597700" cy="918300"/>
            </a:xfrm>
            <a:prstGeom prst="rect">
              <a:avLst/>
            </a:prstGeom>
            <a:solidFill>
              <a:srgbClr val="D57D05">
                <a:alpha val="1300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Compte d’utilisateur</a:t>
              </a:r>
              <a:endParaRPr b="1" sz="1600">
                <a:latin typeface="Ubuntu"/>
                <a:ea typeface="Ubuntu"/>
                <a:cs typeface="Ubuntu"/>
                <a:sym typeface="Ubuntu"/>
              </a:endParaRPr>
            </a:p>
          </p:txBody>
        </p:sp>
        <p:pic>
          <p:nvPicPr>
            <p:cNvPr id="779" name="Google Shape;779;p38"/>
            <p:cNvPicPr preferRelativeResize="0"/>
            <p:nvPr/>
          </p:nvPicPr>
          <p:blipFill>
            <a:blip r:embed="rId4">
              <a:alphaModFix/>
            </a:blip>
            <a:stretch>
              <a:fillRect/>
            </a:stretch>
          </p:blipFill>
          <p:spPr>
            <a:xfrm>
              <a:off x="10388038" y="1988563"/>
              <a:ext cx="407624" cy="407624"/>
            </a:xfrm>
            <a:prstGeom prst="rect">
              <a:avLst/>
            </a:prstGeom>
            <a:noFill/>
            <a:ln>
              <a:noFill/>
            </a:ln>
          </p:spPr>
        </p:pic>
      </p:grpSp>
      <p:sp>
        <p:nvSpPr>
          <p:cNvPr id="780" name="Google Shape;780;p38"/>
          <p:cNvSpPr txBox="1"/>
          <p:nvPr/>
        </p:nvSpPr>
        <p:spPr>
          <a:xfrm>
            <a:off x="233800" y="243975"/>
            <a:ext cx="3125700" cy="7692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Vidéos d’appropriation</a:t>
            </a:r>
            <a:endParaRPr b="1" sz="1600">
              <a:latin typeface="Ubuntu"/>
              <a:ea typeface="Ubuntu"/>
              <a:cs typeface="Ubuntu"/>
              <a:sym typeface="Ubuntu"/>
            </a:endParaRPr>
          </a:p>
          <a:p>
            <a:pPr indent="0" lvl="0" marL="0" rtl="0" algn="ctr">
              <a:spcBef>
                <a:spcPts val="0"/>
              </a:spcBef>
              <a:spcAft>
                <a:spcPts val="0"/>
              </a:spcAft>
              <a:buNone/>
            </a:pPr>
            <a:r>
              <a:rPr b="1" lang="fr-CA" sz="1600">
                <a:latin typeface="Ubuntu"/>
                <a:ea typeface="Ubuntu"/>
                <a:cs typeface="Ubuntu"/>
                <a:sym typeface="Ubuntu"/>
              </a:rPr>
              <a:t>sur la gestuelle</a:t>
            </a:r>
            <a:endParaRPr b="1" sz="1600">
              <a:latin typeface="Ubuntu"/>
              <a:ea typeface="Ubuntu"/>
              <a:cs typeface="Ubuntu"/>
              <a:sym typeface="Ubuntu"/>
            </a:endParaRPr>
          </a:p>
        </p:txBody>
      </p:sp>
      <p:sp>
        <p:nvSpPr>
          <p:cNvPr id="781" name="Google Shape;781;p38"/>
          <p:cNvSpPr/>
          <p:nvPr/>
        </p:nvSpPr>
        <p:spPr>
          <a:xfrm>
            <a:off x="3472825" y="1495425"/>
            <a:ext cx="607800" cy="2922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8"/>
          <p:cNvSpPr/>
          <p:nvPr/>
        </p:nvSpPr>
        <p:spPr>
          <a:xfrm>
            <a:off x="6070525" y="3464600"/>
            <a:ext cx="1476000" cy="3054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3" name="Google Shape;783;p38"/>
          <p:cNvCxnSpPr>
            <a:stCxn id="767" idx="2"/>
            <a:endCxn id="771" idx="0"/>
          </p:cNvCxnSpPr>
          <p:nvPr/>
        </p:nvCxnSpPr>
        <p:spPr>
          <a:xfrm rot="5400000">
            <a:off x="6917750" y="2547425"/>
            <a:ext cx="1642800" cy="5705400"/>
          </a:xfrm>
          <a:prstGeom prst="bentConnector3">
            <a:avLst>
              <a:gd fmla="val 29635" name="adj1"/>
            </a:avLst>
          </a:prstGeom>
          <a:noFill/>
          <a:ln cap="flat" cmpd="sng" w="38100">
            <a:solidFill>
              <a:srgbClr val="FAA22A"/>
            </a:solidFill>
            <a:prstDash val="solid"/>
            <a:round/>
            <a:headEnd len="med" w="med" type="none"/>
            <a:tailEnd len="med" w="med" type="triangle"/>
          </a:ln>
        </p:spPr>
      </p:cxnSp>
      <p:cxnSp>
        <p:nvCxnSpPr>
          <p:cNvPr id="784" name="Google Shape;784;p38"/>
          <p:cNvCxnSpPr>
            <a:endCxn id="782" idx="0"/>
          </p:cNvCxnSpPr>
          <p:nvPr/>
        </p:nvCxnSpPr>
        <p:spPr>
          <a:xfrm flipH="1" rot="-5400000">
            <a:off x="5523025" y="2179100"/>
            <a:ext cx="2425500" cy="145500"/>
          </a:xfrm>
          <a:prstGeom prst="bentConnector3">
            <a:avLst>
              <a:gd fmla="val 50000" name="adj1"/>
            </a:avLst>
          </a:prstGeom>
          <a:noFill/>
          <a:ln cap="flat" cmpd="sng" w="38100">
            <a:solidFill>
              <a:srgbClr val="FAA22A"/>
            </a:solidFill>
            <a:prstDash val="solid"/>
            <a:round/>
            <a:headEnd len="med" w="med" type="none"/>
            <a:tailEnd len="med" w="med" type="triangle"/>
          </a:ln>
        </p:spPr>
      </p:cxnSp>
      <p:sp>
        <p:nvSpPr>
          <p:cNvPr id="785" name="Google Shape;785;p38"/>
          <p:cNvSpPr txBox="1"/>
          <p:nvPr/>
        </p:nvSpPr>
        <p:spPr>
          <a:xfrm>
            <a:off x="6184325" y="266475"/>
            <a:ext cx="2918700" cy="7692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Tutoriel d’appropriation</a:t>
            </a:r>
            <a:endParaRPr b="1" sz="1600">
              <a:latin typeface="Ubuntu"/>
              <a:ea typeface="Ubuntu"/>
              <a:cs typeface="Ubuntu"/>
              <a:sym typeface="Ubuntu"/>
            </a:endParaRPr>
          </a:p>
        </p:txBody>
      </p:sp>
      <p:cxnSp>
        <p:nvCxnSpPr>
          <p:cNvPr id="786" name="Google Shape;786;p38"/>
          <p:cNvCxnSpPr>
            <a:stCxn id="780" idx="2"/>
            <a:endCxn id="781" idx="0"/>
          </p:cNvCxnSpPr>
          <p:nvPr/>
        </p:nvCxnSpPr>
        <p:spPr>
          <a:xfrm flipH="1" rot="-5400000">
            <a:off x="2545450" y="264375"/>
            <a:ext cx="482400" cy="1980000"/>
          </a:xfrm>
          <a:prstGeom prst="bentConnector3">
            <a:avLst>
              <a:gd fmla="val 34992" name="adj1"/>
            </a:avLst>
          </a:prstGeom>
          <a:noFill/>
          <a:ln cap="flat" cmpd="sng" w="38100">
            <a:solidFill>
              <a:srgbClr val="FAA22A"/>
            </a:solidFill>
            <a:prstDash val="solid"/>
            <a:round/>
            <a:headEnd len="med" w="med" type="none"/>
            <a:tailEnd len="med" w="med" type="triangle"/>
          </a:ln>
        </p:spPr>
      </p:cxnSp>
      <p:sp>
        <p:nvSpPr>
          <p:cNvPr id="787" name="Google Shape;787;p38">
            <a:hlinkClick r:id="rId5"/>
          </p:cNvPr>
          <p:cNvSpPr/>
          <p:nvPr/>
        </p:nvSpPr>
        <p:spPr>
          <a:xfrm>
            <a:off x="9552800" y="297375"/>
            <a:ext cx="2247000" cy="662400"/>
          </a:xfrm>
          <a:prstGeom prst="roundRect">
            <a:avLst>
              <a:gd fmla="val 16667" name="adj"/>
            </a:avLst>
          </a:prstGeom>
          <a:solidFill>
            <a:srgbClr val="D9EAD3"/>
          </a:solidFill>
          <a:ln cap="flat" cmpd="sng" w="1905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1700" u="sng">
                <a:solidFill>
                  <a:srgbClr val="38761D"/>
                </a:solidFill>
                <a:latin typeface="Viga"/>
                <a:ea typeface="Viga"/>
                <a:cs typeface="Viga"/>
                <a:sym typeface="Viga"/>
                <a:hlinkClick r:id="rId6">
                  <a:extLst>
                    <a:ext uri="{A12FA001-AC4F-418D-AE19-62706E023703}">
                      <ahyp:hlinkClr val="tx"/>
                    </a:ext>
                  </a:extLst>
                </a:hlinkClick>
              </a:rPr>
              <a:t>graspablemath.com</a:t>
            </a:r>
            <a:endParaRPr sz="1700">
              <a:solidFill>
                <a:srgbClr val="38761D"/>
              </a:solidFill>
              <a:latin typeface="Viga"/>
              <a:ea typeface="Viga"/>
              <a:cs typeface="Viga"/>
              <a:sym typeface="Viga"/>
            </a:endParaRPr>
          </a:p>
        </p:txBody>
      </p:sp>
      <p:pic>
        <p:nvPicPr>
          <p:cNvPr id="788" name="Google Shape;788;p38"/>
          <p:cNvPicPr preferRelativeResize="0"/>
          <p:nvPr/>
        </p:nvPicPr>
        <p:blipFill>
          <a:blip r:embed="rId7">
            <a:alphaModFix/>
          </a:blip>
          <a:stretch>
            <a:fillRect/>
          </a:stretch>
        </p:blipFill>
        <p:spPr>
          <a:xfrm rot="-1286684">
            <a:off x="11523470" y="737716"/>
            <a:ext cx="484139" cy="4841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39"/>
          <p:cNvSpPr/>
          <p:nvPr/>
        </p:nvSpPr>
        <p:spPr>
          <a:xfrm>
            <a:off x="9418925" y="3143625"/>
            <a:ext cx="2713200" cy="2125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95" name="Google Shape;795;p39"/>
          <p:cNvPicPr preferRelativeResize="0"/>
          <p:nvPr/>
        </p:nvPicPr>
        <p:blipFill>
          <a:blip r:embed="rId3">
            <a:alphaModFix/>
          </a:blip>
          <a:stretch>
            <a:fillRect/>
          </a:stretch>
        </p:blipFill>
        <p:spPr>
          <a:xfrm>
            <a:off x="573750" y="1474025"/>
            <a:ext cx="8672826" cy="5299724"/>
          </a:xfrm>
          <a:prstGeom prst="rect">
            <a:avLst/>
          </a:prstGeom>
          <a:noFill/>
          <a:ln>
            <a:noFill/>
          </a:ln>
          <a:effectLst>
            <a:outerShdw blurRad="57150" rotWithShape="0" algn="bl" dir="5400000" dist="19050">
              <a:srgbClr val="000000">
                <a:alpha val="50000"/>
              </a:srgbClr>
            </a:outerShdw>
          </a:effectLst>
        </p:spPr>
      </p:pic>
      <p:sp>
        <p:nvSpPr>
          <p:cNvPr id="796" name="Google Shape;796;p39"/>
          <p:cNvSpPr txBox="1"/>
          <p:nvPr/>
        </p:nvSpPr>
        <p:spPr>
          <a:xfrm>
            <a:off x="3209850" y="124450"/>
            <a:ext cx="2597700" cy="769200"/>
          </a:xfrm>
          <a:prstGeom prst="rect">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Transformer/manipuler les expressions</a:t>
            </a:r>
            <a:endParaRPr b="1">
              <a:latin typeface="Ubuntu"/>
              <a:ea typeface="Ubuntu"/>
              <a:cs typeface="Ubuntu"/>
              <a:sym typeface="Ubuntu"/>
            </a:endParaRPr>
          </a:p>
        </p:txBody>
      </p:sp>
      <p:sp>
        <p:nvSpPr>
          <p:cNvPr id="797" name="Google Shape;797;p39"/>
          <p:cNvSpPr/>
          <p:nvPr/>
        </p:nvSpPr>
        <p:spPr>
          <a:xfrm>
            <a:off x="1046550" y="1544625"/>
            <a:ext cx="627600" cy="402900"/>
          </a:xfrm>
          <a:prstGeom prst="roundRect">
            <a:avLst>
              <a:gd fmla="val 16667" name="adj"/>
            </a:avLst>
          </a:prstGeom>
          <a:noFill/>
          <a:ln cap="flat" cmpd="sng" w="38100">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8" name="Google Shape;798;p39"/>
          <p:cNvCxnSpPr>
            <a:stCxn id="796" idx="2"/>
            <a:endCxn id="797" idx="0"/>
          </p:cNvCxnSpPr>
          <p:nvPr/>
        </p:nvCxnSpPr>
        <p:spPr>
          <a:xfrm rot="5400000">
            <a:off x="2609100" y="-354950"/>
            <a:ext cx="651000" cy="3148200"/>
          </a:xfrm>
          <a:prstGeom prst="bentConnector3">
            <a:avLst>
              <a:gd fmla="val 49998" name="adj1"/>
            </a:avLst>
          </a:prstGeom>
          <a:noFill/>
          <a:ln cap="flat" cmpd="sng" w="38100">
            <a:solidFill>
              <a:srgbClr val="3C78D8"/>
            </a:solidFill>
            <a:prstDash val="solid"/>
            <a:round/>
            <a:headEnd len="med" w="med" type="none"/>
            <a:tailEnd len="med" w="med" type="triangle"/>
          </a:ln>
        </p:spPr>
      </p:cxnSp>
      <p:sp>
        <p:nvSpPr>
          <p:cNvPr id="799" name="Google Shape;799;p39"/>
          <p:cNvSpPr/>
          <p:nvPr/>
        </p:nvSpPr>
        <p:spPr>
          <a:xfrm>
            <a:off x="8386250" y="1508925"/>
            <a:ext cx="860400" cy="474300"/>
          </a:xfrm>
          <a:prstGeom prst="rect">
            <a:avLst/>
          </a:prstGeom>
          <a:noFill/>
          <a:ln cap="flat" cmpd="sng" w="381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39"/>
          <p:cNvSpPr txBox="1"/>
          <p:nvPr/>
        </p:nvSpPr>
        <p:spPr>
          <a:xfrm>
            <a:off x="0" y="124450"/>
            <a:ext cx="3125700" cy="769200"/>
          </a:xfrm>
          <a:prstGeom prst="rect">
            <a:avLst/>
          </a:prstGeom>
          <a:solidFill>
            <a:srgbClr val="D57D05">
              <a:alpha val="13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Insérer une expression</a:t>
            </a:r>
            <a:endParaRPr b="1" sz="1600">
              <a:latin typeface="Ubuntu"/>
              <a:ea typeface="Ubuntu"/>
              <a:cs typeface="Ubuntu"/>
              <a:sym typeface="Ubuntu"/>
            </a:endParaRPr>
          </a:p>
        </p:txBody>
      </p:sp>
      <p:sp>
        <p:nvSpPr>
          <p:cNvPr id="801" name="Google Shape;801;p39"/>
          <p:cNvSpPr/>
          <p:nvPr/>
        </p:nvSpPr>
        <p:spPr>
          <a:xfrm>
            <a:off x="692900" y="1593375"/>
            <a:ext cx="323100" cy="372300"/>
          </a:xfrm>
          <a:prstGeom prst="roundRect">
            <a:avLst>
              <a:gd fmla="val 16667" name="adj"/>
            </a:avLst>
          </a:prstGeom>
          <a:noFill/>
          <a:ln cap="flat" cmpd="sng" w="3810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39"/>
          <p:cNvSpPr/>
          <p:nvPr/>
        </p:nvSpPr>
        <p:spPr>
          <a:xfrm>
            <a:off x="3290425" y="1575225"/>
            <a:ext cx="498600" cy="3723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39"/>
          <p:cNvSpPr txBox="1"/>
          <p:nvPr/>
        </p:nvSpPr>
        <p:spPr>
          <a:xfrm>
            <a:off x="5981125" y="595188"/>
            <a:ext cx="2918700" cy="769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Déplacer/supprimer les expressions</a:t>
            </a:r>
            <a:endParaRPr b="1" sz="1600">
              <a:latin typeface="Ubuntu"/>
              <a:ea typeface="Ubuntu"/>
              <a:cs typeface="Ubuntu"/>
              <a:sym typeface="Ubuntu"/>
            </a:endParaRPr>
          </a:p>
        </p:txBody>
      </p:sp>
      <p:cxnSp>
        <p:nvCxnSpPr>
          <p:cNvPr id="804" name="Google Shape;804;p39"/>
          <p:cNvCxnSpPr>
            <a:stCxn id="800" idx="2"/>
            <a:endCxn id="801" idx="0"/>
          </p:cNvCxnSpPr>
          <p:nvPr/>
        </p:nvCxnSpPr>
        <p:spPr>
          <a:xfrm rot="5400000">
            <a:off x="858900" y="889300"/>
            <a:ext cx="699600" cy="708300"/>
          </a:xfrm>
          <a:prstGeom prst="bentConnector3">
            <a:avLst>
              <a:gd fmla="val 29449" name="adj1"/>
            </a:avLst>
          </a:prstGeom>
          <a:noFill/>
          <a:ln cap="flat" cmpd="sng" w="38100">
            <a:solidFill>
              <a:srgbClr val="FAA22A"/>
            </a:solidFill>
            <a:prstDash val="solid"/>
            <a:round/>
            <a:headEnd len="med" w="med" type="none"/>
            <a:tailEnd len="med" w="med" type="triangle"/>
          </a:ln>
        </p:spPr>
      </p:cxnSp>
      <p:sp>
        <p:nvSpPr>
          <p:cNvPr id="805" name="Google Shape;805;p39">
            <a:hlinkClick r:id="rId4"/>
          </p:cNvPr>
          <p:cNvSpPr/>
          <p:nvPr/>
        </p:nvSpPr>
        <p:spPr>
          <a:xfrm>
            <a:off x="9479925" y="3381225"/>
            <a:ext cx="2247000" cy="662400"/>
          </a:xfrm>
          <a:prstGeom prst="roundRect">
            <a:avLst>
              <a:gd fmla="val 16667" name="adj"/>
            </a:avLst>
          </a:prstGeom>
          <a:solidFill>
            <a:srgbClr val="D9EAD3"/>
          </a:solidFill>
          <a:ln cap="flat" cmpd="sng" w="19050">
            <a:solidFill>
              <a:srgbClr val="38761D"/>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1700" u="sng">
                <a:solidFill>
                  <a:srgbClr val="38761D"/>
                </a:solidFill>
                <a:latin typeface="Viga"/>
                <a:ea typeface="Viga"/>
                <a:cs typeface="Viga"/>
                <a:sym typeface="Viga"/>
                <a:hlinkClick r:id="rId5">
                  <a:extLst>
                    <a:ext uri="{A12FA001-AC4F-418D-AE19-62706E023703}">
                      <ahyp:hlinkClr val="tx"/>
                    </a:ext>
                  </a:extLst>
                </a:hlinkClick>
              </a:rPr>
              <a:t>Whiteboard</a:t>
            </a:r>
            <a:endParaRPr sz="1700">
              <a:solidFill>
                <a:srgbClr val="38761D"/>
              </a:solidFill>
              <a:latin typeface="Viga"/>
              <a:ea typeface="Viga"/>
              <a:cs typeface="Viga"/>
              <a:sym typeface="Viga"/>
            </a:endParaRPr>
          </a:p>
        </p:txBody>
      </p:sp>
      <p:pic>
        <p:nvPicPr>
          <p:cNvPr id="806" name="Google Shape;806;p39"/>
          <p:cNvPicPr preferRelativeResize="0"/>
          <p:nvPr/>
        </p:nvPicPr>
        <p:blipFill>
          <a:blip r:embed="rId6">
            <a:alphaModFix/>
          </a:blip>
          <a:stretch>
            <a:fillRect/>
          </a:stretch>
        </p:blipFill>
        <p:spPr>
          <a:xfrm rot="-1286684">
            <a:off x="11450595" y="3821566"/>
            <a:ext cx="484139" cy="484139"/>
          </a:xfrm>
          <a:prstGeom prst="rect">
            <a:avLst/>
          </a:prstGeom>
          <a:noFill/>
          <a:ln>
            <a:noFill/>
          </a:ln>
        </p:spPr>
      </p:pic>
      <p:sp>
        <p:nvSpPr>
          <p:cNvPr id="807" name="Google Shape;807;p39"/>
          <p:cNvSpPr/>
          <p:nvPr/>
        </p:nvSpPr>
        <p:spPr>
          <a:xfrm>
            <a:off x="741075" y="2271050"/>
            <a:ext cx="1110600" cy="305400"/>
          </a:xfrm>
          <a:prstGeom prst="roundRect">
            <a:avLst>
              <a:gd fmla="val 16667" name="adj"/>
            </a:avLst>
          </a:prstGeom>
          <a:noFill/>
          <a:ln cap="flat" cmpd="sng" w="19050">
            <a:solidFill>
              <a:srgbClr val="FAA22A"/>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8" name="Google Shape;808;p39"/>
          <p:cNvCxnSpPr>
            <a:stCxn id="801" idx="2"/>
            <a:endCxn id="807" idx="0"/>
          </p:cNvCxnSpPr>
          <p:nvPr/>
        </p:nvCxnSpPr>
        <p:spPr>
          <a:xfrm flipH="1" rot="-5400000">
            <a:off x="922700" y="1897425"/>
            <a:ext cx="305400" cy="441900"/>
          </a:xfrm>
          <a:prstGeom prst="curvedConnector3">
            <a:avLst>
              <a:gd fmla="val 49996" name="adj1"/>
            </a:avLst>
          </a:prstGeom>
          <a:noFill/>
          <a:ln cap="flat" cmpd="sng" w="9525">
            <a:solidFill>
              <a:srgbClr val="FAA22A"/>
            </a:solidFill>
            <a:prstDash val="solid"/>
            <a:round/>
            <a:headEnd len="med" w="med" type="none"/>
            <a:tailEnd len="med" w="med" type="triangle"/>
          </a:ln>
        </p:spPr>
      </p:cxnSp>
      <p:cxnSp>
        <p:nvCxnSpPr>
          <p:cNvPr id="809" name="Google Shape;809;p39"/>
          <p:cNvCxnSpPr>
            <a:stCxn id="803" idx="1"/>
            <a:endCxn id="802" idx="3"/>
          </p:cNvCxnSpPr>
          <p:nvPr/>
        </p:nvCxnSpPr>
        <p:spPr>
          <a:xfrm flipH="1">
            <a:off x="3789025" y="979788"/>
            <a:ext cx="2192100" cy="781500"/>
          </a:xfrm>
          <a:prstGeom prst="bentConnector3">
            <a:avLst>
              <a:gd fmla="val 50000" name="adj1"/>
            </a:avLst>
          </a:prstGeom>
          <a:noFill/>
          <a:ln cap="flat" cmpd="sng" w="28575">
            <a:solidFill>
              <a:srgbClr val="FF0000"/>
            </a:solidFill>
            <a:prstDash val="solid"/>
            <a:round/>
            <a:headEnd len="med" w="med" type="none"/>
            <a:tailEnd len="med" w="med" type="triangle"/>
          </a:ln>
        </p:spPr>
      </p:cxnSp>
      <p:sp>
        <p:nvSpPr>
          <p:cNvPr id="810" name="Google Shape;810;p39"/>
          <p:cNvSpPr/>
          <p:nvPr/>
        </p:nvSpPr>
        <p:spPr>
          <a:xfrm>
            <a:off x="2947925" y="4662400"/>
            <a:ext cx="2918700" cy="474300"/>
          </a:xfrm>
          <a:prstGeom prst="roundRect">
            <a:avLst>
              <a:gd fmla="val 16667" name="adj"/>
            </a:avLst>
          </a:prstGeom>
          <a:noFill/>
          <a:ln cap="flat" cmpd="sng" w="19050">
            <a:solidFill>
              <a:srgbClr val="FAA22A"/>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39"/>
          <p:cNvSpPr txBox="1"/>
          <p:nvPr/>
        </p:nvSpPr>
        <p:spPr>
          <a:xfrm>
            <a:off x="9859425" y="643950"/>
            <a:ext cx="2126100" cy="1453200"/>
          </a:xfrm>
          <a:prstGeom prst="rect">
            <a:avLst/>
          </a:prstGeom>
          <a:solidFill>
            <a:srgbClr val="FFE5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600">
                <a:latin typeface="Ubuntu"/>
                <a:ea typeface="Ubuntu"/>
                <a:cs typeface="Ubuntu"/>
                <a:sym typeface="Ubuntu"/>
              </a:rPr>
              <a:t>Connexion nécessaire pour enregistrer et partager</a:t>
            </a:r>
            <a:endParaRPr b="1" sz="1600">
              <a:latin typeface="Ubuntu"/>
              <a:ea typeface="Ubuntu"/>
              <a:cs typeface="Ubuntu"/>
              <a:sym typeface="Ubuntu"/>
            </a:endParaRPr>
          </a:p>
        </p:txBody>
      </p:sp>
      <p:cxnSp>
        <p:nvCxnSpPr>
          <p:cNvPr id="812" name="Google Shape;812;p39"/>
          <p:cNvCxnSpPr>
            <a:stCxn id="811" idx="1"/>
            <a:endCxn id="799" idx="3"/>
          </p:cNvCxnSpPr>
          <p:nvPr/>
        </p:nvCxnSpPr>
        <p:spPr>
          <a:xfrm flipH="1">
            <a:off x="9246525" y="1370550"/>
            <a:ext cx="612900" cy="375600"/>
          </a:xfrm>
          <a:prstGeom prst="curvedConnector3">
            <a:avLst>
              <a:gd fmla="val 49990" name="adj1"/>
            </a:avLst>
          </a:prstGeom>
          <a:noFill/>
          <a:ln cap="flat" cmpd="sng" w="28575">
            <a:solidFill>
              <a:srgbClr val="FFD966"/>
            </a:solidFill>
            <a:prstDash val="solid"/>
            <a:round/>
            <a:headEnd len="med" w="med" type="none"/>
            <a:tailEnd len="med" w="med" type="triangle"/>
          </a:ln>
        </p:spPr>
      </p:cxnSp>
      <p:cxnSp>
        <p:nvCxnSpPr>
          <p:cNvPr id="813" name="Google Shape;813;p39"/>
          <p:cNvCxnSpPr>
            <a:stCxn id="807" idx="2"/>
            <a:endCxn id="810" idx="1"/>
          </p:cNvCxnSpPr>
          <p:nvPr/>
        </p:nvCxnSpPr>
        <p:spPr>
          <a:xfrm flipH="1" rot="-5400000">
            <a:off x="960525" y="2912300"/>
            <a:ext cx="2323200" cy="1651500"/>
          </a:xfrm>
          <a:prstGeom prst="curvedConnector2">
            <a:avLst/>
          </a:prstGeom>
          <a:noFill/>
          <a:ln cap="flat" cmpd="sng" w="9525">
            <a:solidFill>
              <a:srgbClr val="FAA22A"/>
            </a:solidFill>
            <a:prstDash val="solid"/>
            <a:round/>
            <a:headEnd len="med" w="med" type="none"/>
            <a:tailEnd len="med" w="med" type="triangle"/>
          </a:ln>
        </p:spPr>
      </p:cxnSp>
      <p:pic>
        <p:nvPicPr>
          <p:cNvPr id="814" name="Google Shape;814;p39"/>
          <p:cNvPicPr preferRelativeResize="0"/>
          <p:nvPr/>
        </p:nvPicPr>
        <p:blipFill>
          <a:blip r:embed="rId7">
            <a:alphaModFix/>
          </a:blip>
          <a:stretch>
            <a:fillRect/>
          </a:stretch>
        </p:blipFill>
        <p:spPr>
          <a:xfrm>
            <a:off x="2453251" y="2399213"/>
            <a:ext cx="1704626" cy="2059575"/>
          </a:xfrm>
          <a:prstGeom prst="rect">
            <a:avLst/>
          </a:prstGeom>
          <a:noFill/>
          <a:ln cap="flat" cmpd="sng" w="9525">
            <a:solidFill>
              <a:srgbClr val="6D9EEB"/>
            </a:solidFill>
            <a:prstDash val="dash"/>
            <a:round/>
            <a:headEnd len="sm" w="sm" type="none"/>
            <a:tailEnd len="sm" w="sm" type="none"/>
          </a:ln>
        </p:spPr>
      </p:pic>
      <p:cxnSp>
        <p:nvCxnSpPr>
          <p:cNvPr id="815" name="Google Shape;815;p39"/>
          <p:cNvCxnSpPr>
            <a:stCxn id="797" idx="3"/>
            <a:endCxn id="814" idx="0"/>
          </p:cNvCxnSpPr>
          <p:nvPr/>
        </p:nvCxnSpPr>
        <p:spPr>
          <a:xfrm>
            <a:off x="1674150" y="1746075"/>
            <a:ext cx="1631400" cy="653100"/>
          </a:xfrm>
          <a:prstGeom prst="curvedConnector2">
            <a:avLst/>
          </a:prstGeom>
          <a:noFill/>
          <a:ln cap="flat" cmpd="sng" w="9525">
            <a:solidFill>
              <a:srgbClr val="3C78D8"/>
            </a:solidFill>
            <a:prstDash val="solid"/>
            <a:round/>
            <a:headEnd len="med" w="med" type="none"/>
            <a:tailEnd len="med" w="med" type="triangle"/>
          </a:ln>
        </p:spPr>
      </p:cxnSp>
      <p:pic>
        <p:nvPicPr>
          <p:cNvPr id="816" name="Google Shape;816;p39"/>
          <p:cNvPicPr preferRelativeResize="0"/>
          <p:nvPr/>
        </p:nvPicPr>
        <p:blipFill>
          <a:blip r:embed="rId8">
            <a:alphaModFix/>
          </a:blip>
          <a:stretch>
            <a:fillRect/>
          </a:stretch>
        </p:blipFill>
        <p:spPr>
          <a:xfrm>
            <a:off x="5021051" y="2399175"/>
            <a:ext cx="2640625" cy="1805608"/>
          </a:xfrm>
          <a:prstGeom prst="rect">
            <a:avLst/>
          </a:prstGeom>
          <a:noFill/>
          <a:ln cap="flat" cmpd="sng" w="9525">
            <a:solidFill>
              <a:srgbClr val="FF0000"/>
            </a:solidFill>
            <a:prstDash val="dash"/>
            <a:round/>
            <a:headEnd len="sm" w="sm" type="none"/>
            <a:tailEnd len="sm" w="sm" type="none"/>
          </a:ln>
        </p:spPr>
      </p:pic>
      <p:cxnSp>
        <p:nvCxnSpPr>
          <p:cNvPr id="817" name="Google Shape;817;p39"/>
          <p:cNvCxnSpPr>
            <a:stCxn id="802" idx="2"/>
            <a:endCxn id="816" idx="0"/>
          </p:cNvCxnSpPr>
          <p:nvPr/>
        </p:nvCxnSpPr>
        <p:spPr>
          <a:xfrm flipH="1" rot="-5400000">
            <a:off x="4714675" y="772575"/>
            <a:ext cx="451800" cy="2801700"/>
          </a:xfrm>
          <a:prstGeom prst="curvedConnector3">
            <a:avLst>
              <a:gd fmla="val 49983" name="adj1"/>
            </a:avLst>
          </a:prstGeom>
          <a:noFill/>
          <a:ln cap="flat" cmpd="sng" w="9525">
            <a:solidFill>
              <a:srgbClr val="CC0000"/>
            </a:solidFill>
            <a:prstDash val="solid"/>
            <a:round/>
            <a:headEnd len="med" w="med" type="none"/>
            <a:tailEnd len="med" w="med" type="triangle"/>
          </a:ln>
        </p:spPr>
      </p:cxnSp>
      <p:sp>
        <p:nvSpPr>
          <p:cNvPr id="818" name="Google Shape;818;p39"/>
          <p:cNvSpPr txBox="1"/>
          <p:nvPr/>
        </p:nvSpPr>
        <p:spPr>
          <a:xfrm>
            <a:off x="9426075" y="4377450"/>
            <a:ext cx="2992800" cy="8919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Clr>
                <a:schemeClr val="hlink"/>
              </a:buClr>
              <a:buSzPts val="1467"/>
              <a:buFont typeface="Open Sans"/>
              <a:buNone/>
            </a:pPr>
            <a:r>
              <a:rPr i="0" lang="fr-CA" sz="1467" u="sng" cap="none" strike="noStrike">
                <a:solidFill>
                  <a:schemeClr val="hlink"/>
                </a:solidFill>
                <a:latin typeface="Ubuntu Medium"/>
                <a:ea typeface="Ubuntu Medium"/>
                <a:cs typeface="Ubuntu Medium"/>
                <a:sym typeface="Ubuntu Medium"/>
                <a:hlinkClick r:id="rId9"/>
              </a:rPr>
              <a:t>Tutoriels du logiciel</a:t>
            </a:r>
            <a:br>
              <a:rPr lang="fr-CA" sz="1467">
                <a:solidFill>
                  <a:schemeClr val="dk1"/>
                </a:solidFill>
                <a:latin typeface="Ubuntu Medium"/>
                <a:ea typeface="Ubuntu Medium"/>
                <a:cs typeface="Ubuntu Medium"/>
                <a:sym typeface="Ubuntu Medium"/>
              </a:rPr>
            </a:br>
            <a:endParaRPr sz="1467">
              <a:solidFill>
                <a:schemeClr val="dk1"/>
              </a:solidFill>
              <a:latin typeface="Ubuntu Medium"/>
              <a:ea typeface="Ubuntu Medium"/>
              <a:cs typeface="Ubuntu Medium"/>
              <a:sym typeface="Ubuntu Medium"/>
            </a:endParaRPr>
          </a:p>
          <a:p>
            <a:pPr indent="0" lvl="0" marL="0" rtl="0" algn="l">
              <a:spcBef>
                <a:spcPts val="0"/>
              </a:spcBef>
              <a:spcAft>
                <a:spcPts val="0"/>
              </a:spcAft>
              <a:buClr>
                <a:schemeClr val="accent1"/>
              </a:buClr>
              <a:buSzPts val="1467"/>
              <a:buFont typeface="Open Sans"/>
              <a:buNone/>
            </a:pPr>
            <a:r>
              <a:rPr lang="fr-CA" sz="1467" u="sng">
                <a:solidFill>
                  <a:schemeClr val="accent1"/>
                </a:solidFill>
                <a:latin typeface="Ubuntu Medium"/>
                <a:ea typeface="Ubuntu Medium"/>
                <a:cs typeface="Ubuntu Medium"/>
                <a:sym typeface="Ubuntu Medium"/>
                <a:hlinkClick r:id="rId10">
                  <a:extLst>
                    <a:ext uri="{A12FA001-AC4F-418D-AE19-62706E023703}">
                      <ahyp:hlinkClr val="tx"/>
                    </a:ext>
                  </a:extLst>
                </a:hlinkClick>
              </a:rPr>
              <a:t>Chaîne YouTube (tutoriels)</a:t>
            </a:r>
            <a:endParaRPr sz="1467">
              <a:solidFill>
                <a:schemeClr val="dk1"/>
              </a:solidFill>
              <a:latin typeface="Open Sans"/>
              <a:ea typeface="Open Sans"/>
              <a:cs typeface="Open Sans"/>
              <a:sym typeface="Open Sans"/>
            </a:endParaRPr>
          </a:p>
          <a:p>
            <a:pPr indent="0" lvl="0" marL="0" marR="0" rtl="0" algn="l">
              <a:spcBef>
                <a:spcPts val="0"/>
              </a:spcBef>
              <a:spcAft>
                <a:spcPts val="0"/>
              </a:spcAft>
              <a:buClr>
                <a:schemeClr val="hlink"/>
              </a:buClr>
              <a:buSzPts val="1467"/>
              <a:buFont typeface="Open Sans"/>
              <a:buNone/>
            </a:pPr>
            <a:r>
              <a:t/>
            </a:r>
            <a:endParaRPr sz="1467">
              <a:solidFill>
                <a:schemeClr val="dk1"/>
              </a:solidFill>
              <a:latin typeface="Ubuntu Medium"/>
              <a:ea typeface="Ubuntu Medium"/>
              <a:cs typeface="Ubuntu Medium"/>
              <a:sym typeface="Ubuntu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40"/>
          <p:cNvSpPr txBox="1"/>
          <p:nvPr>
            <p:ph type="title"/>
          </p:nvPr>
        </p:nvSpPr>
        <p:spPr>
          <a:xfrm>
            <a:off x="973025" y="254377"/>
            <a:ext cx="8187300" cy="876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accent1"/>
              </a:buClr>
              <a:buSzPts val="4200"/>
              <a:buFont typeface="Corbel"/>
              <a:buNone/>
            </a:pPr>
            <a:r>
              <a:rPr lang="fr-CA">
                <a:latin typeface="Viga"/>
                <a:ea typeface="Viga"/>
                <a:cs typeface="Viga"/>
                <a:sym typeface="Viga"/>
              </a:rPr>
              <a:t>Les options de configuration</a:t>
            </a:r>
            <a:endParaRPr>
              <a:latin typeface="Viga"/>
              <a:ea typeface="Viga"/>
              <a:cs typeface="Viga"/>
              <a:sym typeface="Viga"/>
            </a:endParaRPr>
          </a:p>
        </p:txBody>
      </p:sp>
      <p:pic>
        <p:nvPicPr>
          <p:cNvPr id="825" name="Google Shape;825;p40"/>
          <p:cNvPicPr preferRelativeResize="0"/>
          <p:nvPr/>
        </p:nvPicPr>
        <p:blipFill rotWithShape="1">
          <a:blip r:embed="rId3">
            <a:alphaModFix/>
          </a:blip>
          <a:srcRect b="0" l="0" r="0" t="0"/>
          <a:stretch/>
        </p:blipFill>
        <p:spPr>
          <a:xfrm>
            <a:off x="7561402" y="1257449"/>
            <a:ext cx="3854736" cy="5224367"/>
          </a:xfrm>
          <a:prstGeom prst="rect">
            <a:avLst/>
          </a:prstGeom>
          <a:noFill/>
          <a:ln>
            <a:noFill/>
          </a:ln>
        </p:spPr>
      </p:pic>
      <p:pic>
        <p:nvPicPr>
          <p:cNvPr id="826" name="Google Shape;826;p40"/>
          <p:cNvPicPr preferRelativeResize="0"/>
          <p:nvPr/>
        </p:nvPicPr>
        <p:blipFill rotWithShape="1">
          <a:blip r:embed="rId4">
            <a:alphaModFix/>
          </a:blip>
          <a:srcRect b="0" l="0" r="0" t="0"/>
          <a:stretch/>
        </p:blipFill>
        <p:spPr>
          <a:xfrm>
            <a:off x="801873" y="1529633"/>
            <a:ext cx="1411898" cy="1230368"/>
          </a:xfrm>
          <a:prstGeom prst="rect">
            <a:avLst/>
          </a:prstGeom>
          <a:noFill/>
          <a:ln>
            <a:noFill/>
          </a:ln>
        </p:spPr>
      </p:pic>
      <p:sp>
        <p:nvSpPr>
          <p:cNvPr id="827" name="Google Shape;827;p40">
            <a:hlinkClick r:id="rId5"/>
          </p:cNvPr>
          <p:cNvSpPr txBox="1"/>
          <p:nvPr/>
        </p:nvSpPr>
        <p:spPr>
          <a:xfrm>
            <a:off x="973015" y="3220894"/>
            <a:ext cx="5806398"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17BF6"/>
              </a:buClr>
              <a:buSzPts val="2800"/>
              <a:buFont typeface="Century Gothic"/>
              <a:buNone/>
            </a:pPr>
            <a:r>
              <a:rPr i="0" lang="fr-CA" sz="2800" u="sng" cap="none" strike="noStrike">
                <a:solidFill>
                  <a:schemeClr val="hlink"/>
                </a:solidFill>
                <a:latin typeface="Ubuntu"/>
                <a:ea typeface="Ubuntu"/>
                <a:cs typeface="Ubuntu"/>
                <a:sym typeface="Ubuntu"/>
                <a:hlinkClick r:id="rId6"/>
              </a:rPr>
              <a:t>Document pour la configuration</a:t>
            </a:r>
            <a:endParaRPr i="0" sz="1800" u="none" cap="none" strike="noStrike">
              <a:solidFill>
                <a:schemeClr val="dk1"/>
              </a:solidFill>
              <a:latin typeface="Ubuntu"/>
              <a:ea typeface="Ubuntu"/>
              <a:cs typeface="Ubuntu"/>
              <a:sym typeface="Ubuntu"/>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41"/>
          <p:cNvSpPr txBox="1"/>
          <p:nvPr>
            <p:ph type="title"/>
          </p:nvPr>
        </p:nvSpPr>
        <p:spPr>
          <a:xfrm>
            <a:off x="220125" y="2700875"/>
            <a:ext cx="12192000" cy="18264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fr-CA"/>
              <a:t>Exemples concrets exploitant l’approche inductive</a:t>
            </a:r>
            <a:endParaRPr/>
          </a:p>
        </p:txBody>
      </p:sp>
      <p:sp>
        <p:nvSpPr>
          <p:cNvPr id="834" name="Google Shape;834;p41"/>
          <p:cNvSpPr txBox="1"/>
          <p:nvPr>
            <p:ph idx="1" type="body"/>
          </p:nvPr>
        </p:nvSpPr>
        <p:spPr>
          <a:xfrm>
            <a:off x="677335" y="4527448"/>
            <a:ext cx="8596800" cy="8604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rPr lang="fr-CA"/>
              <a:t>1</a:t>
            </a:r>
            <a:r>
              <a:rPr baseline="30000" lang="fr-CA"/>
              <a:t>er</a:t>
            </a:r>
            <a:r>
              <a:rPr lang="fr-CA"/>
              <a:t> &amp; 2</a:t>
            </a:r>
            <a:r>
              <a:rPr baseline="30000" lang="fr-CA"/>
              <a:t>e</a:t>
            </a:r>
            <a:r>
              <a:rPr lang="fr-CA"/>
              <a:t> cycles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42"/>
          <p:cNvSpPr txBox="1"/>
          <p:nvPr>
            <p:ph type="title"/>
          </p:nvPr>
        </p:nvSpPr>
        <p:spPr>
          <a:xfrm>
            <a:off x="677325" y="609600"/>
            <a:ext cx="8596800" cy="988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orbel"/>
              <a:buNone/>
            </a:pPr>
            <a:r>
              <a:rPr lang="fr-CA">
                <a:latin typeface="Viga"/>
                <a:ea typeface="Viga"/>
                <a:cs typeface="Viga"/>
                <a:sym typeface="Viga"/>
              </a:rPr>
              <a:t>Des exemples concrets exploitant l’approche inductive: </a:t>
            </a:r>
            <a:endParaRPr>
              <a:latin typeface="Viga"/>
              <a:ea typeface="Viga"/>
              <a:cs typeface="Viga"/>
              <a:sym typeface="Viga"/>
            </a:endParaRPr>
          </a:p>
        </p:txBody>
      </p:sp>
      <p:sp>
        <p:nvSpPr>
          <p:cNvPr id="841" name="Google Shape;841;p42"/>
          <p:cNvSpPr txBox="1"/>
          <p:nvPr>
            <p:ph idx="1" type="body"/>
          </p:nvPr>
        </p:nvSpPr>
        <p:spPr>
          <a:xfrm>
            <a:off x="784950" y="2131500"/>
            <a:ext cx="10244700" cy="3856200"/>
          </a:xfrm>
          <a:prstGeom prst="rect">
            <a:avLst/>
          </a:prstGeom>
          <a:noFill/>
          <a:ln>
            <a:noFill/>
          </a:ln>
        </p:spPr>
        <p:txBody>
          <a:bodyPr anchorCtr="0" anchor="t" bIns="45700" lIns="91425" spcFirstLastPara="1" rIns="91425" wrap="square" tIns="45700">
            <a:noAutofit/>
          </a:bodyPr>
          <a:lstStyle/>
          <a:p>
            <a:pPr indent="-374650" lvl="0" marL="457200" rtl="0" algn="l">
              <a:lnSpc>
                <a:spcPct val="90000"/>
              </a:lnSpc>
              <a:spcBef>
                <a:spcPts val="0"/>
              </a:spcBef>
              <a:spcAft>
                <a:spcPts val="0"/>
              </a:spcAft>
              <a:buSzPts val="2300"/>
              <a:buFont typeface="Ubuntu"/>
              <a:buChar char="■"/>
            </a:pPr>
            <a:r>
              <a:rPr lang="fr-CA" sz="2300" u="sng">
                <a:solidFill>
                  <a:schemeClr val="hlink"/>
                </a:solidFill>
                <a:latin typeface="Ubuntu"/>
                <a:ea typeface="Ubuntu"/>
                <a:cs typeface="Ubuntu"/>
                <a:sym typeface="Ubuntu"/>
                <a:hlinkClick r:id="rId3"/>
              </a:rPr>
              <a:t>L’exponentiation</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4"/>
              </a:rPr>
              <a:t>Addition et soustraction de nombres entiers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5"/>
              </a:rPr>
              <a:t>Multiplication et division de nombre entiers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6"/>
              </a:rPr>
              <a:t>La manipulation d’expressions algébriques</a:t>
            </a:r>
            <a:r>
              <a:rPr lang="fr-CA" sz="1400"/>
              <a:t>   [autre exemple avec un </a:t>
            </a:r>
            <a:r>
              <a:rPr lang="fr-CA" sz="1400" u="sng">
                <a:solidFill>
                  <a:schemeClr val="hlink"/>
                </a:solidFill>
                <a:hlinkClick r:id="rId7"/>
              </a:rPr>
              <a:t>document</a:t>
            </a:r>
            <a:r>
              <a:rPr lang="fr-CA" sz="1400"/>
              <a:t> imprimé en appui]</a:t>
            </a:r>
            <a:endParaRPr sz="1400"/>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8"/>
              </a:rPr>
              <a:t>Résolution d’équations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9"/>
              </a:rPr>
              <a:t>Résolution d’inéquations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u="sng">
                <a:solidFill>
                  <a:schemeClr val="hlink"/>
                </a:solidFill>
                <a:latin typeface="Ubuntu"/>
                <a:ea typeface="Ubuntu"/>
                <a:cs typeface="Ubuntu"/>
                <a:sym typeface="Ubuntu"/>
                <a:hlinkClick r:id="rId10"/>
              </a:rPr>
              <a:t>Lois des exposants</a:t>
            </a:r>
            <a:endParaRPr sz="2300">
              <a:latin typeface="Ubuntu"/>
              <a:ea typeface="Ubuntu"/>
              <a:cs typeface="Ubuntu"/>
              <a:sym typeface="Ubuntu"/>
            </a:endParaRPr>
          </a:p>
          <a:p>
            <a:pPr indent="-374650" lvl="0" marL="457200" rtl="0" algn="l">
              <a:lnSpc>
                <a:spcPct val="90000"/>
              </a:lnSpc>
              <a:spcBef>
                <a:spcPts val="1000"/>
              </a:spcBef>
              <a:spcAft>
                <a:spcPts val="1000"/>
              </a:spcAft>
              <a:buSzPts val="2300"/>
              <a:buFont typeface="Ubuntu"/>
              <a:buChar char="■"/>
            </a:pPr>
            <a:r>
              <a:rPr lang="fr-CA" sz="2300" u="sng">
                <a:solidFill>
                  <a:schemeClr val="hlink"/>
                </a:solidFill>
                <a:latin typeface="Ubuntu"/>
                <a:ea typeface="Ubuntu"/>
                <a:cs typeface="Ubuntu"/>
                <a:sym typeface="Ubuntu"/>
                <a:hlinkClick r:id="rId11"/>
              </a:rPr>
              <a:t>Lois des logarithmes</a:t>
            </a:r>
            <a:r>
              <a:rPr lang="fr-CA" sz="2300">
                <a:latin typeface="Ubuntu"/>
                <a:ea typeface="Ubuntu"/>
                <a:cs typeface="Ubuntu"/>
                <a:sym typeface="Ubuntu"/>
              </a:rPr>
              <a:t> </a:t>
            </a:r>
            <a:r>
              <a:rPr lang="fr-CA" sz="1000">
                <a:latin typeface="Ubuntu"/>
                <a:ea typeface="Ubuntu"/>
                <a:cs typeface="Ubuntu"/>
                <a:sym typeface="Ubuntu"/>
              </a:rPr>
              <a:t>(🟡 plus difficile à mettre en application)</a:t>
            </a:r>
            <a:endParaRPr sz="1000">
              <a:latin typeface="Ubuntu"/>
              <a:ea typeface="Ubuntu"/>
              <a:cs typeface="Ubuntu"/>
              <a:sym typeface="Ubuntu"/>
            </a:endParaRPr>
          </a:p>
        </p:txBody>
      </p:sp>
      <p:pic>
        <p:nvPicPr>
          <p:cNvPr id="842" name="Google Shape;842;p42">
            <a:hlinkClick r:id="rId12"/>
          </p:cNvPr>
          <p:cNvPicPr preferRelativeResize="0"/>
          <p:nvPr/>
        </p:nvPicPr>
        <p:blipFill rotWithShape="1">
          <a:blip r:embed="rId13">
            <a:alphaModFix/>
          </a:blip>
          <a:srcRect b="0" l="0" r="0" t="0"/>
          <a:stretch/>
        </p:blipFill>
        <p:spPr>
          <a:xfrm>
            <a:off x="7075364" y="5608950"/>
            <a:ext cx="4210050" cy="7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43"/>
          <p:cNvSpPr txBox="1"/>
          <p:nvPr>
            <p:ph type="title"/>
          </p:nvPr>
        </p:nvSpPr>
        <p:spPr>
          <a:xfrm>
            <a:off x="677325" y="609600"/>
            <a:ext cx="8596800" cy="988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orbel"/>
              <a:buNone/>
            </a:pPr>
            <a:r>
              <a:rPr lang="fr-CA">
                <a:latin typeface="Viga"/>
                <a:ea typeface="Viga"/>
                <a:cs typeface="Viga"/>
                <a:sym typeface="Viga"/>
              </a:rPr>
              <a:t>Autres </a:t>
            </a:r>
            <a:r>
              <a:rPr lang="fr-CA">
                <a:latin typeface="Viga"/>
                <a:ea typeface="Viga"/>
                <a:cs typeface="Viga"/>
                <a:sym typeface="Viga"/>
              </a:rPr>
              <a:t>concepts</a:t>
            </a:r>
            <a:endParaRPr>
              <a:latin typeface="Viga"/>
              <a:ea typeface="Viga"/>
              <a:cs typeface="Viga"/>
              <a:sym typeface="Viga"/>
            </a:endParaRPr>
          </a:p>
        </p:txBody>
      </p:sp>
      <p:sp>
        <p:nvSpPr>
          <p:cNvPr id="849" name="Google Shape;849;p43"/>
          <p:cNvSpPr txBox="1"/>
          <p:nvPr>
            <p:ph idx="1" type="body"/>
          </p:nvPr>
        </p:nvSpPr>
        <p:spPr>
          <a:xfrm>
            <a:off x="784950" y="1598100"/>
            <a:ext cx="10244700" cy="4038600"/>
          </a:xfrm>
          <a:prstGeom prst="rect">
            <a:avLst/>
          </a:prstGeom>
          <a:noFill/>
          <a:ln>
            <a:noFill/>
          </a:ln>
        </p:spPr>
        <p:txBody>
          <a:bodyPr anchorCtr="0" anchor="t" bIns="45700" lIns="91425" spcFirstLastPara="1" rIns="91425" wrap="square" tIns="45700">
            <a:noAutofit/>
          </a:bodyPr>
          <a:lstStyle/>
          <a:p>
            <a:pPr indent="-374650" lvl="0" marL="457200" rtl="0" algn="l">
              <a:lnSpc>
                <a:spcPct val="90000"/>
              </a:lnSpc>
              <a:spcBef>
                <a:spcPts val="1400"/>
              </a:spcBef>
              <a:spcAft>
                <a:spcPts val="0"/>
              </a:spcAft>
              <a:buSzPts val="2300"/>
              <a:buFont typeface="Ubuntu"/>
              <a:buChar char="■"/>
            </a:pPr>
            <a:r>
              <a:rPr lang="fr-CA" sz="2300">
                <a:latin typeface="Ubuntu"/>
                <a:ea typeface="Ubuntu"/>
                <a:cs typeface="Ubuntu"/>
                <a:sym typeface="Ubuntu"/>
              </a:rPr>
              <a:t>Le concept d’égalité (et d’inégalité);</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a:latin typeface="Ubuntu"/>
                <a:ea typeface="Ubuntu"/>
                <a:cs typeface="Ubuntu"/>
                <a:sym typeface="Ubuntu"/>
              </a:rPr>
              <a:t>Les quatre opérations (priorités et concepts de commutativité, associativité, distributivité);</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a:latin typeface="Ubuntu"/>
                <a:ea typeface="Ubuntu"/>
                <a:cs typeface="Ubuntu"/>
                <a:sym typeface="Ubuntu"/>
              </a:rPr>
              <a:t>Les opérations avec les fractions;</a:t>
            </a:r>
            <a:endParaRPr sz="2300" strike="sngStrike">
              <a:latin typeface="Ubuntu"/>
              <a:ea typeface="Ubuntu"/>
              <a:cs typeface="Ubuntu"/>
              <a:sym typeface="Ubuntu"/>
            </a:endParaRPr>
          </a:p>
          <a:p>
            <a:pPr indent="-374650" lvl="0" marL="457200" rtl="0" algn="l">
              <a:lnSpc>
                <a:spcPct val="90000"/>
              </a:lnSpc>
              <a:spcBef>
                <a:spcPts val="1400"/>
              </a:spcBef>
              <a:spcAft>
                <a:spcPts val="0"/>
              </a:spcAft>
              <a:buSzPts val="2300"/>
              <a:buFont typeface="Ubuntu"/>
              <a:buChar char="■"/>
            </a:pPr>
            <a:r>
              <a:rPr lang="fr-CA" sz="2300">
                <a:latin typeface="Ubuntu"/>
                <a:ea typeface="Ubuntu"/>
                <a:cs typeface="Ubuntu"/>
                <a:sym typeface="Ubuntu"/>
              </a:rPr>
              <a:t>Rôle des paramètres dans les fonctions;</a:t>
            </a:r>
            <a:endParaRPr sz="2300">
              <a:latin typeface="Ubuntu"/>
              <a:ea typeface="Ubuntu"/>
              <a:cs typeface="Ubuntu"/>
              <a:sym typeface="Ubuntu"/>
            </a:endParaRPr>
          </a:p>
          <a:p>
            <a:pPr indent="-374650" lvl="0" marL="457200" rtl="0" algn="l">
              <a:lnSpc>
                <a:spcPct val="90000"/>
              </a:lnSpc>
              <a:spcBef>
                <a:spcPts val="1400"/>
              </a:spcBef>
              <a:spcAft>
                <a:spcPts val="0"/>
              </a:spcAft>
              <a:buSzPts val="2300"/>
              <a:buFont typeface="Ubuntu"/>
              <a:buChar char="■"/>
            </a:pPr>
            <a:r>
              <a:rPr lang="fr-CA" sz="2300">
                <a:latin typeface="Ubuntu"/>
                <a:ea typeface="Ubuntu"/>
                <a:cs typeface="Ubuntu"/>
                <a:sym typeface="Ubuntu"/>
              </a:rPr>
              <a:t>Formules variées;</a:t>
            </a:r>
            <a:endParaRPr sz="2300">
              <a:latin typeface="Ubuntu"/>
              <a:ea typeface="Ubuntu"/>
              <a:cs typeface="Ubuntu"/>
              <a:sym typeface="Ubuntu"/>
            </a:endParaRPr>
          </a:p>
          <a:p>
            <a:pPr indent="-374650" lvl="0" marL="457200" rtl="0" algn="l">
              <a:lnSpc>
                <a:spcPct val="90000"/>
              </a:lnSpc>
              <a:spcBef>
                <a:spcPts val="1400"/>
              </a:spcBef>
              <a:spcAft>
                <a:spcPts val="1000"/>
              </a:spcAft>
              <a:buSzPts val="2300"/>
              <a:buFont typeface="Ubuntu"/>
              <a:buChar char="■"/>
            </a:pPr>
            <a:r>
              <a:rPr lang="fr-CA" sz="2300">
                <a:latin typeface="Ubuntu"/>
                <a:ea typeface="Ubuntu"/>
                <a:cs typeface="Ubuntu"/>
                <a:sym typeface="Ubuntu"/>
              </a:rPr>
              <a:t>…</a:t>
            </a:r>
            <a:endParaRPr sz="2300">
              <a:latin typeface="Ubuntu"/>
              <a:ea typeface="Ubuntu"/>
              <a:cs typeface="Ubuntu"/>
              <a:sym typeface="Ubuntu"/>
            </a:endParaRPr>
          </a:p>
        </p:txBody>
      </p:sp>
      <p:pic>
        <p:nvPicPr>
          <p:cNvPr id="850" name="Google Shape;850;p43">
            <a:hlinkClick r:id="rId3"/>
          </p:cNvPr>
          <p:cNvPicPr preferRelativeResize="0"/>
          <p:nvPr/>
        </p:nvPicPr>
        <p:blipFill rotWithShape="1">
          <a:blip r:embed="rId4">
            <a:alphaModFix/>
          </a:blip>
          <a:srcRect b="0" l="0" r="0" t="0"/>
          <a:stretch/>
        </p:blipFill>
        <p:spPr>
          <a:xfrm>
            <a:off x="7075364" y="5608950"/>
            <a:ext cx="4210050" cy="76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44"/>
          <p:cNvSpPr txBox="1"/>
          <p:nvPr>
            <p:ph type="title"/>
          </p:nvPr>
        </p:nvSpPr>
        <p:spPr>
          <a:xfrm>
            <a:off x="677335" y="2700868"/>
            <a:ext cx="8596800" cy="18264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fr-CA"/>
              <a:t>Retour et partage</a:t>
            </a:r>
            <a:endParaRPr/>
          </a:p>
        </p:txBody>
      </p:sp>
      <p:sp>
        <p:nvSpPr>
          <p:cNvPr id="857" name="Google Shape;857;p44"/>
          <p:cNvSpPr txBox="1"/>
          <p:nvPr>
            <p:ph idx="1" type="body"/>
          </p:nvPr>
        </p:nvSpPr>
        <p:spPr>
          <a:xfrm>
            <a:off x="677335" y="4527448"/>
            <a:ext cx="8596800" cy="8604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rPr lang="fr-CA"/>
              <a:t>Conclusion, ressources, badge…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639" name="Shape 639"/>
        <p:cNvGrpSpPr/>
        <p:nvPr/>
      </p:nvGrpSpPr>
      <p:grpSpPr>
        <a:xfrm>
          <a:off x="0" y="0"/>
          <a:ext cx="0" cy="0"/>
          <a:chOff x="0" y="0"/>
          <a:chExt cx="0" cy="0"/>
        </a:xfrm>
      </p:grpSpPr>
      <p:sp>
        <p:nvSpPr>
          <p:cNvPr id="640" name="Google Shape;640;p27"/>
          <p:cNvSpPr txBox="1"/>
          <p:nvPr>
            <p:ph type="ctrTitle"/>
          </p:nvPr>
        </p:nvSpPr>
        <p:spPr>
          <a:xfrm>
            <a:off x="456267" y="2838833"/>
            <a:ext cx="11652000" cy="2591100"/>
          </a:xfrm>
          <a:prstGeom prst="rect">
            <a:avLst/>
          </a:prstGeom>
          <a:noFill/>
          <a:ln>
            <a:noFill/>
          </a:ln>
          <a:effectLst>
            <a:outerShdw blurRad="57150" rotWithShape="0" algn="bl" dir="5400000" dist="19050">
              <a:srgbClr val="000000">
                <a:alpha val="50000"/>
              </a:srgbClr>
            </a:outerShdw>
          </a:effectLst>
        </p:spPr>
        <p:txBody>
          <a:bodyPr anchorCtr="0" anchor="b" bIns="25400" lIns="25400" spcFirstLastPara="1" rIns="25400" wrap="square" tIns="25400">
            <a:spAutoFit/>
          </a:bodyPr>
          <a:lstStyle/>
          <a:p>
            <a:pPr indent="0" lvl="0" marL="0" marR="0" rtl="0" algn="l">
              <a:lnSpc>
                <a:spcPct val="100000"/>
              </a:lnSpc>
              <a:spcBef>
                <a:spcPts val="0"/>
              </a:spcBef>
              <a:spcAft>
                <a:spcPts val="0"/>
              </a:spcAft>
              <a:buClr>
                <a:srgbClr val="FFFFFF"/>
              </a:buClr>
              <a:buSzPts val="5100"/>
              <a:buFont typeface="Short Stack"/>
              <a:buNone/>
            </a:pPr>
            <a:r>
              <a:rPr lang="fr-CA" sz="3300">
                <a:latin typeface="Comfortaa"/>
                <a:ea typeface="Comfortaa"/>
                <a:cs typeface="Comfortaa"/>
                <a:sym typeface="Comfortaa"/>
              </a:rPr>
              <a:t>Atelier # </a:t>
            </a:r>
            <a:r>
              <a:rPr i="1" lang="fr-CA" sz="3300">
                <a:solidFill>
                  <a:schemeClr val="dk1"/>
                </a:solidFill>
                <a:latin typeface="Comfortaa"/>
                <a:ea typeface="Comfortaa"/>
                <a:cs typeface="Comfortaa"/>
                <a:sym typeface="Comfortaa"/>
              </a:rPr>
              <a:t>402</a:t>
            </a:r>
            <a:endParaRPr i="1" sz="3300">
              <a:solidFill>
                <a:schemeClr val="dk1"/>
              </a:solidFill>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5100"/>
              <a:buFont typeface="Short Stack"/>
              <a:buNone/>
            </a:pPr>
            <a:r>
              <a:t/>
            </a:r>
            <a:endParaRPr sz="33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5100"/>
              <a:buFont typeface="Short Stack"/>
              <a:buNone/>
            </a:pPr>
            <a:r>
              <a:rPr i="1" lang="fr-CA" sz="3300">
                <a:solidFill>
                  <a:srgbClr val="000000"/>
                </a:solidFill>
                <a:latin typeface="Comfortaa"/>
                <a:ea typeface="Comfortaa"/>
                <a:cs typeface="Comfortaa"/>
                <a:sym typeface="Comfortaa"/>
              </a:rPr>
              <a:t>Approche inductive avec Graspable Math</a:t>
            </a:r>
            <a:endParaRPr i="1" sz="3300">
              <a:solidFill>
                <a:srgbClr val="000000"/>
              </a:solidFill>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5100"/>
              <a:buFont typeface="Short Stack"/>
              <a:buNone/>
            </a:pPr>
            <a:r>
              <a:t/>
            </a:r>
            <a:endParaRPr sz="3300">
              <a:latin typeface="Comfortaa"/>
              <a:ea typeface="Comfortaa"/>
              <a:cs typeface="Comfortaa"/>
              <a:sym typeface="Comfortaa"/>
            </a:endParaRPr>
          </a:p>
          <a:p>
            <a:pPr indent="0" lvl="0" marL="0" marR="0" rtl="0" algn="l">
              <a:lnSpc>
                <a:spcPct val="100000"/>
              </a:lnSpc>
              <a:spcBef>
                <a:spcPts val="0"/>
              </a:spcBef>
              <a:spcAft>
                <a:spcPts val="0"/>
              </a:spcAft>
              <a:buClr>
                <a:srgbClr val="FFFFFF"/>
              </a:buClr>
              <a:buSzPts val="5100"/>
              <a:buFont typeface="Short Stack"/>
              <a:buNone/>
            </a:pPr>
            <a:r>
              <a:rPr i="1" lang="fr-CA" sz="3300">
                <a:solidFill>
                  <a:schemeClr val="dk1"/>
                </a:solidFill>
                <a:latin typeface="Comfortaa"/>
                <a:ea typeface="Comfortaa"/>
                <a:cs typeface="Comfortaa"/>
                <a:sym typeface="Comfortaa"/>
              </a:rPr>
              <a:t>Stéphanie Rioux &amp; Luc Lagarde</a:t>
            </a:r>
            <a:endParaRPr sz="3200"/>
          </a:p>
        </p:txBody>
      </p:sp>
      <p:pic>
        <p:nvPicPr>
          <p:cNvPr id="641" name="Google Shape;641;p27"/>
          <p:cNvPicPr preferRelativeResize="0"/>
          <p:nvPr/>
        </p:nvPicPr>
        <p:blipFill rotWithShape="1">
          <a:blip r:embed="rId3">
            <a:alphaModFix/>
          </a:blip>
          <a:srcRect b="13567" l="0" r="0" t="5381"/>
          <a:stretch/>
        </p:blipFill>
        <p:spPr>
          <a:xfrm>
            <a:off x="9009533" y="89665"/>
            <a:ext cx="3098733" cy="3258200"/>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642" name="Google Shape;642;p27"/>
          <p:cNvPicPr preferRelativeResize="0"/>
          <p:nvPr/>
        </p:nvPicPr>
        <p:blipFill>
          <a:blip r:embed="rId4">
            <a:alphaModFix/>
          </a:blip>
          <a:stretch>
            <a:fillRect/>
          </a:stretch>
        </p:blipFill>
        <p:spPr>
          <a:xfrm>
            <a:off x="125501" y="89667"/>
            <a:ext cx="1897532" cy="1114634"/>
          </a:xfrm>
          <a:prstGeom prst="rect">
            <a:avLst/>
          </a:prstGeom>
          <a:noFill/>
          <a:ln>
            <a:noFill/>
          </a:ln>
        </p:spPr>
      </p:pic>
      <p:sp>
        <p:nvSpPr>
          <p:cNvPr id="643" name="Google Shape;643;p27"/>
          <p:cNvSpPr txBox="1"/>
          <p:nvPr/>
        </p:nvSpPr>
        <p:spPr>
          <a:xfrm>
            <a:off x="125500" y="1350300"/>
            <a:ext cx="8525100" cy="12468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spAutoFit/>
          </a:bodyPr>
          <a:lstStyle/>
          <a:p>
            <a:pPr indent="0" lvl="0" marL="0" rtl="0" algn="l">
              <a:spcBef>
                <a:spcPts val="0"/>
              </a:spcBef>
              <a:spcAft>
                <a:spcPts val="0"/>
              </a:spcAft>
              <a:buNone/>
            </a:pPr>
            <a:r>
              <a:rPr b="1" lang="fr-CA" sz="3700">
                <a:latin typeface="Comfortaa"/>
                <a:ea typeface="Comfortaa"/>
                <a:cs typeface="Comfortaa"/>
                <a:sym typeface="Comfortaa"/>
              </a:rPr>
              <a:t>#GRMS49 à Trois-Rivières</a:t>
            </a:r>
            <a:endParaRPr b="1" sz="3700">
              <a:latin typeface="Comfortaa"/>
              <a:ea typeface="Comfortaa"/>
              <a:cs typeface="Comfortaa"/>
              <a:sym typeface="Comfortaa"/>
            </a:endParaRPr>
          </a:p>
          <a:p>
            <a:pPr indent="0" lvl="0" marL="0" rtl="0" algn="l">
              <a:spcBef>
                <a:spcPts val="0"/>
              </a:spcBef>
              <a:spcAft>
                <a:spcPts val="0"/>
              </a:spcAft>
              <a:buNone/>
            </a:pPr>
            <a:r>
              <a:rPr b="1" lang="fr-CA" sz="2800">
                <a:latin typeface="Comfortaa"/>
                <a:ea typeface="Comfortaa"/>
                <a:cs typeface="Comfortaa"/>
                <a:sym typeface="Comfortaa"/>
              </a:rPr>
              <a:t>3 et 4 novembre 2022</a:t>
            </a:r>
            <a:endParaRPr b="1" sz="2800">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45"/>
          <p:cNvSpPr txBox="1"/>
          <p:nvPr>
            <p:ph type="title"/>
          </p:nvPr>
        </p:nvSpPr>
        <p:spPr>
          <a:xfrm>
            <a:off x="677335" y="609600"/>
            <a:ext cx="8596800" cy="1320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orbel"/>
              <a:buNone/>
            </a:pPr>
            <a:r>
              <a:rPr lang="fr-CA">
                <a:latin typeface="Viga"/>
                <a:ea typeface="Viga"/>
                <a:cs typeface="Viga"/>
                <a:sym typeface="Viga"/>
              </a:rPr>
              <a:t>En conclusion</a:t>
            </a:r>
            <a:endParaRPr>
              <a:latin typeface="Viga"/>
              <a:ea typeface="Viga"/>
              <a:cs typeface="Viga"/>
              <a:sym typeface="Viga"/>
            </a:endParaRPr>
          </a:p>
        </p:txBody>
      </p:sp>
      <p:sp>
        <p:nvSpPr>
          <p:cNvPr id="863" name="Google Shape;863;p45"/>
          <p:cNvSpPr txBox="1"/>
          <p:nvPr>
            <p:ph idx="1" type="body"/>
          </p:nvPr>
        </p:nvSpPr>
        <p:spPr>
          <a:xfrm>
            <a:off x="677325" y="1831175"/>
            <a:ext cx="10664700" cy="2645700"/>
          </a:xfrm>
          <a:prstGeom prst="rect">
            <a:avLst/>
          </a:prstGeom>
          <a:noFill/>
          <a:ln>
            <a:noFill/>
          </a:ln>
        </p:spPr>
        <p:txBody>
          <a:bodyPr anchorCtr="0" anchor="t" bIns="45700" lIns="91425" spcFirstLastPara="1" rIns="91425" wrap="square" tIns="45700">
            <a:noAutofit/>
          </a:bodyPr>
          <a:lstStyle/>
          <a:p>
            <a:pPr indent="-374650" lvl="0" marL="457200" rtl="0" algn="l">
              <a:lnSpc>
                <a:spcPct val="90000"/>
              </a:lnSpc>
              <a:spcBef>
                <a:spcPts val="1400"/>
              </a:spcBef>
              <a:spcAft>
                <a:spcPts val="0"/>
              </a:spcAft>
              <a:buSzPts val="2300"/>
              <a:buFont typeface="Ubuntu"/>
              <a:buChar char="●"/>
            </a:pPr>
            <a:r>
              <a:rPr lang="fr-CA" sz="2300">
                <a:latin typeface="Ubuntu"/>
                <a:ea typeface="Ubuntu"/>
                <a:cs typeface="Ubuntu"/>
                <a:sym typeface="Ubuntu"/>
              </a:rPr>
              <a:t>Laisser l’élève trouver lui-même les régularités et les trucs;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a:latin typeface="Ubuntu"/>
                <a:ea typeface="Ubuntu"/>
                <a:cs typeface="Ubuntu"/>
                <a:sym typeface="Ubuntu"/>
              </a:rPr>
              <a:t>Lui laisser construire ses propres procédures;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a:latin typeface="Ubuntu"/>
                <a:ea typeface="Ubuntu"/>
                <a:cs typeface="Ubuntu"/>
                <a:sym typeface="Ubuntu"/>
              </a:rPr>
              <a:t>Varier les approches;</a:t>
            </a:r>
            <a:endParaRPr sz="2300">
              <a:latin typeface="Ubuntu"/>
              <a:ea typeface="Ubuntu"/>
              <a:cs typeface="Ubuntu"/>
              <a:sym typeface="Ubuntu"/>
            </a:endParaRPr>
          </a:p>
          <a:p>
            <a:pPr indent="-374650" lvl="0" marL="457200" rtl="0" algn="l">
              <a:lnSpc>
                <a:spcPct val="90000"/>
              </a:lnSpc>
              <a:spcBef>
                <a:spcPts val="1000"/>
              </a:spcBef>
              <a:spcAft>
                <a:spcPts val="0"/>
              </a:spcAft>
              <a:buSzPts val="2300"/>
              <a:buFont typeface="Ubuntu"/>
              <a:buChar char="●"/>
            </a:pPr>
            <a:r>
              <a:rPr lang="fr-CA" sz="2300">
                <a:latin typeface="Ubuntu"/>
                <a:ea typeface="Ubuntu"/>
                <a:cs typeface="Ubuntu"/>
                <a:sym typeface="Ubuntu"/>
              </a:rPr>
              <a:t>Accompagner l’élève afin d’orienter ou diriger ses observations;</a:t>
            </a:r>
            <a:endParaRPr sz="2300">
              <a:latin typeface="Ubuntu"/>
              <a:ea typeface="Ubuntu"/>
              <a:cs typeface="Ubuntu"/>
              <a:sym typeface="Ubuntu"/>
            </a:endParaRPr>
          </a:p>
          <a:p>
            <a:pPr indent="-374650" lvl="0" marL="457200" rtl="0" algn="l">
              <a:lnSpc>
                <a:spcPct val="90000"/>
              </a:lnSpc>
              <a:spcBef>
                <a:spcPts val="1000"/>
              </a:spcBef>
              <a:spcAft>
                <a:spcPts val="1000"/>
              </a:spcAft>
              <a:buSzPts val="2300"/>
              <a:buFont typeface="Ubuntu"/>
              <a:buChar char="●"/>
            </a:pPr>
            <a:r>
              <a:rPr lang="fr-CA" sz="2300">
                <a:latin typeface="Ubuntu"/>
                <a:ea typeface="Ubuntu"/>
                <a:cs typeface="Ubuntu"/>
                <a:sym typeface="Ubuntu"/>
              </a:rPr>
              <a:t>Créer des contextes où l’élève peut faire un apprentissage inductif;</a:t>
            </a:r>
            <a:endParaRPr sz="2300">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6"/>
          <p:cNvSpPr txBox="1"/>
          <p:nvPr>
            <p:ph type="title"/>
          </p:nvPr>
        </p:nvSpPr>
        <p:spPr>
          <a:xfrm>
            <a:off x="677335" y="622600"/>
            <a:ext cx="8596800" cy="13209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fr-CA"/>
              <a:t>Autres possibilités</a:t>
            </a:r>
            <a:endParaRPr/>
          </a:p>
        </p:txBody>
      </p:sp>
      <p:sp>
        <p:nvSpPr>
          <p:cNvPr id="870" name="Google Shape;870;p46"/>
          <p:cNvSpPr txBox="1"/>
          <p:nvPr>
            <p:ph idx="1" type="body"/>
          </p:nvPr>
        </p:nvSpPr>
        <p:spPr>
          <a:xfrm>
            <a:off x="1215225" y="1652475"/>
            <a:ext cx="8596800" cy="4958700"/>
          </a:xfrm>
          <a:prstGeom prst="rect">
            <a:avLst/>
          </a:prstGeom>
        </p:spPr>
        <p:txBody>
          <a:bodyPr anchorCtr="0" anchor="t" bIns="60925" lIns="121900" spcFirstLastPara="1" rIns="121900" wrap="square" tIns="60925">
            <a:noAutofit/>
          </a:bodyPr>
          <a:lstStyle/>
          <a:p>
            <a:pPr indent="-349250" lvl="0" marL="457200" rtl="0" algn="l">
              <a:lnSpc>
                <a:spcPct val="150000"/>
              </a:lnSpc>
              <a:spcBef>
                <a:spcPts val="1000"/>
              </a:spcBef>
              <a:spcAft>
                <a:spcPts val="0"/>
              </a:spcAft>
              <a:buSzPts val="1900"/>
              <a:buChar char="►"/>
            </a:pPr>
            <a:r>
              <a:rPr lang="fr-CA"/>
              <a:t>Canvas collaboratif</a:t>
            </a:r>
            <a:endParaRPr/>
          </a:p>
          <a:p>
            <a:pPr indent="-349250" lvl="0" marL="457200" rtl="0" algn="l">
              <a:lnSpc>
                <a:spcPct val="150000"/>
              </a:lnSpc>
              <a:spcBef>
                <a:spcPts val="0"/>
              </a:spcBef>
              <a:spcAft>
                <a:spcPts val="0"/>
              </a:spcAft>
              <a:buSzPts val="1900"/>
              <a:buChar char="►"/>
            </a:pPr>
            <a:r>
              <a:rPr lang="fr-CA"/>
              <a:t>Intégration de vidéos Youtube</a:t>
            </a:r>
            <a:endParaRPr/>
          </a:p>
          <a:p>
            <a:pPr indent="-349250" lvl="0" marL="457200" rtl="0" algn="l">
              <a:lnSpc>
                <a:spcPct val="150000"/>
              </a:lnSpc>
              <a:spcBef>
                <a:spcPts val="0"/>
              </a:spcBef>
              <a:spcAft>
                <a:spcPts val="0"/>
              </a:spcAft>
              <a:buSzPts val="1900"/>
              <a:buChar char="►"/>
            </a:pPr>
            <a:r>
              <a:rPr lang="fr-CA"/>
              <a:t>Fenêtre GeoGebra</a:t>
            </a:r>
            <a:endParaRPr/>
          </a:p>
          <a:p>
            <a:pPr indent="-349250" lvl="0" marL="457200" rtl="0" algn="l">
              <a:lnSpc>
                <a:spcPct val="150000"/>
              </a:lnSpc>
              <a:spcBef>
                <a:spcPts val="0"/>
              </a:spcBef>
              <a:spcAft>
                <a:spcPts val="0"/>
              </a:spcAft>
              <a:buSzPts val="1900"/>
              <a:buChar char="►"/>
            </a:pPr>
            <a:r>
              <a:rPr lang="fr-CA" u="sng">
                <a:solidFill>
                  <a:schemeClr val="hlink"/>
                </a:solidFill>
                <a:hlinkClick r:id="rId3"/>
              </a:rPr>
              <a:t>Banque d’activités </a:t>
            </a:r>
            <a:r>
              <a:rPr lang="fr-CA"/>
              <a:t>(anglais)</a:t>
            </a:r>
            <a:endParaRPr/>
          </a:p>
          <a:p>
            <a:pPr indent="-349250" lvl="0" marL="457200" rtl="0" algn="l">
              <a:lnSpc>
                <a:spcPct val="150000"/>
              </a:lnSpc>
              <a:spcBef>
                <a:spcPts val="0"/>
              </a:spcBef>
              <a:spcAft>
                <a:spcPts val="0"/>
              </a:spcAft>
              <a:buSzPts val="1900"/>
              <a:buChar char="►"/>
            </a:pPr>
            <a:r>
              <a:rPr lang="fr-CA"/>
              <a:t>Gestion de classe + activités</a:t>
            </a:r>
            <a:endParaRPr/>
          </a:p>
          <a:p>
            <a:pPr indent="-349250" lvl="0" marL="457200" rtl="0" algn="l">
              <a:lnSpc>
                <a:spcPct val="150000"/>
              </a:lnSpc>
              <a:spcBef>
                <a:spcPts val="0"/>
              </a:spcBef>
              <a:spcAft>
                <a:spcPts val="0"/>
              </a:spcAft>
              <a:buSzPts val="1900"/>
              <a:buChar char="►"/>
            </a:pPr>
            <a:r>
              <a:rPr lang="fr-CA"/>
              <a:t>Intégration dans </a:t>
            </a:r>
            <a:r>
              <a:rPr lang="fr-CA" u="sng">
                <a:solidFill>
                  <a:schemeClr val="hlink"/>
                </a:solidFill>
                <a:hlinkClick r:id="rId4"/>
              </a:rPr>
              <a:t>GeoGebra Notes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47"/>
          <p:cNvSpPr txBox="1"/>
          <p:nvPr>
            <p:ph type="title"/>
          </p:nvPr>
        </p:nvSpPr>
        <p:spPr>
          <a:xfrm>
            <a:off x="677335" y="609600"/>
            <a:ext cx="8596800" cy="13209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fr-CA"/>
              <a:t>Ressources et autoformation</a:t>
            </a:r>
            <a:endParaRPr/>
          </a:p>
        </p:txBody>
      </p:sp>
      <p:sp>
        <p:nvSpPr>
          <p:cNvPr id="877" name="Google Shape;877;p47"/>
          <p:cNvSpPr txBox="1"/>
          <p:nvPr>
            <p:ph idx="1" type="body"/>
          </p:nvPr>
        </p:nvSpPr>
        <p:spPr>
          <a:xfrm>
            <a:off x="677325" y="1742264"/>
            <a:ext cx="8596800" cy="43419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rPr lang="fr-CA" u="sng">
                <a:solidFill>
                  <a:schemeClr val="hlink"/>
                </a:solidFill>
                <a:hlinkClick r:id="rId3"/>
              </a:rPr>
              <a:t>Graspable Math - En support à l’apprentissage</a:t>
            </a:r>
            <a:endParaRPr/>
          </a:p>
          <a:p>
            <a:pPr indent="0" lvl="0" marL="0" rtl="0" algn="l">
              <a:spcBef>
                <a:spcPts val="1000"/>
              </a:spcBef>
              <a:spcAft>
                <a:spcPts val="0"/>
              </a:spcAft>
              <a:buNone/>
            </a:pPr>
            <a:r>
              <a:rPr lang="fr-CA" u="sng">
                <a:solidFill>
                  <a:schemeClr val="hlink"/>
                </a:solidFill>
                <a:hlinkClick r:id="rId4"/>
              </a:rPr>
              <a:t>Autoformation Graspable Math </a:t>
            </a:r>
            <a:r>
              <a:rPr lang="fr-CA" sz="2300">
                <a:solidFill>
                  <a:schemeClr val="hlink"/>
                </a:solidFill>
                <a:uFill>
                  <a:noFill/>
                </a:uFill>
                <a:hlinkClick r:id="rId5"/>
              </a:rPr>
              <a:t>(CAMPUS RÉCIT)</a:t>
            </a:r>
            <a:endParaRPr sz="2300"/>
          </a:p>
          <a:p>
            <a:pPr indent="0" lvl="0" marL="0" rtl="0" algn="l">
              <a:spcBef>
                <a:spcPts val="1000"/>
              </a:spcBef>
              <a:spcAft>
                <a:spcPts val="0"/>
              </a:spcAft>
              <a:buNone/>
            </a:pPr>
            <a:r>
              <a:t/>
            </a:r>
            <a:endParaRPr sz="2300"/>
          </a:p>
          <a:p>
            <a:pPr indent="0" lvl="0" marL="0" rtl="0" algn="l">
              <a:spcBef>
                <a:spcPts val="1000"/>
              </a:spcBef>
              <a:spcAft>
                <a:spcPts val="0"/>
              </a:spcAft>
              <a:buNone/>
            </a:pPr>
            <a:r>
              <a:rPr lang="fr-CA" sz="2300"/>
              <a:t>Documents de travail pour explorer</a:t>
            </a:r>
            <a:endParaRPr sz="2300"/>
          </a:p>
          <a:p>
            <a:pPr indent="457200" lvl="0" marL="0" rtl="0" algn="l">
              <a:spcBef>
                <a:spcPts val="800"/>
              </a:spcBef>
              <a:spcAft>
                <a:spcPts val="0"/>
              </a:spcAft>
              <a:buNone/>
            </a:pPr>
            <a:r>
              <a:rPr lang="fr-CA" sz="1900" u="sng">
                <a:solidFill>
                  <a:schemeClr val="accent1"/>
                </a:solidFill>
                <a:latin typeface="Ubuntu"/>
                <a:ea typeface="Ubuntu"/>
                <a:cs typeface="Ubuntu"/>
                <a:sym typeface="Ubuntu"/>
                <a:hlinkClick r:id="rId6">
                  <a:extLst>
                    <a:ext uri="{A12FA001-AC4F-418D-AE19-62706E023703}">
                      <ahyp:hlinkClr val="tx"/>
                    </a:ext>
                  </a:extLst>
                </a:hlinkClick>
              </a:rPr>
              <a:t>Base</a:t>
            </a:r>
            <a:r>
              <a:rPr lang="fr-CA" sz="2200">
                <a:latin typeface="Ubuntu"/>
                <a:ea typeface="Ubuntu"/>
                <a:cs typeface="Ubuntu"/>
                <a:sym typeface="Ubuntu"/>
              </a:rPr>
              <a:t> </a:t>
            </a:r>
            <a:endParaRPr sz="2200">
              <a:latin typeface="Ubuntu"/>
              <a:ea typeface="Ubuntu"/>
              <a:cs typeface="Ubuntu"/>
              <a:sym typeface="Ubuntu"/>
            </a:endParaRPr>
          </a:p>
          <a:p>
            <a:pPr indent="457200" lvl="0" marL="0" rtl="0" algn="l">
              <a:spcBef>
                <a:spcPts val="800"/>
              </a:spcBef>
              <a:spcAft>
                <a:spcPts val="0"/>
              </a:spcAft>
              <a:buNone/>
            </a:pPr>
            <a:r>
              <a:rPr lang="fr-CA" sz="1100">
                <a:latin typeface="Ubuntu"/>
                <a:ea typeface="Ubuntu"/>
                <a:cs typeface="Ubuntu"/>
                <a:sym typeface="Ubuntu"/>
              </a:rPr>
              <a:t>Égalité | Commutativité et associativité |Distributivité et priorité des opérations | Fractions | Géométrie</a:t>
            </a:r>
            <a:endParaRPr sz="1100">
              <a:latin typeface="Ubuntu"/>
              <a:ea typeface="Ubuntu"/>
              <a:cs typeface="Ubuntu"/>
              <a:sym typeface="Ubuntu"/>
            </a:endParaRPr>
          </a:p>
          <a:p>
            <a:pPr indent="0" lvl="0" marL="0" rtl="0" algn="l">
              <a:spcBef>
                <a:spcPts val="800"/>
              </a:spcBef>
              <a:spcAft>
                <a:spcPts val="0"/>
              </a:spcAft>
              <a:buNone/>
            </a:pPr>
            <a:r>
              <a:t/>
            </a:r>
            <a:endParaRPr sz="1100">
              <a:latin typeface="Ubuntu"/>
              <a:ea typeface="Ubuntu"/>
              <a:cs typeface="Ubuntu"/>
              <a:sym typeface="Ubuntu"/>
            </a:endParaRPr>
          </a:p>
          <a:p>
            <a:pPr indent="457200" lvl="0" marL="0" rtl="0" algn="l">
              <a:spcBef>
                <a:spcPts val="800"/>
              </a:spcBef>
              <a:spcAft>
                <a:spcPts val="0"/>
              </a:spcAft>
              <a:buNone/>
            </a:pPr>
            <a:r>
              <a:rPr lang="fr-CA" sz="1900" u="sng">
                <a:solidFill>
                  <a:schemeClr val="accent1"/>
                </a:solidFill>
                <a:latin typeface="Ubuntu"/>
                <a:ea typeface="Ubuntu"/>
                <a:cs typeface="Ubuntu"/>
                <a:sym typeface="Ubuntu"/>
                <a:hlinkClick r:id="rId7">
                  <a:extLst>
                    <a:ext uri="{A12FA001-AC4F-418D-AE19-62706E023703}">
                      <ahyp:hlinkClr val="tx"/>
                    </a:ext>
                  </a:extLst>
                </a:hlinkClick>
              </a:rPr>
              <a:t>Avancé</a:t>
            </a:r>
            <a:r>
              <a:rPr lang="fr-CA" sz="1900">
                <a:latin typeface="Ubuntu"/>
                <a:ea typeface="Ubuntu"/>
                <a:cs typeface="Ubuntu"/>
                <a:sym typeface="Ubuntu"/>
              </a:rPr>
              <a:t> </a:t>
            </a:r>
            <a:endParaRPr sz="2200">
              <a:latin typeface="Ubuntu"/>
              <a:ea typeface="Ubuntu"/>
              <a:cs typeface="Ubuntu"/>
              <a:sym typeface="Ubuntu"/>
            </a:endParaRPr>
          </a:p>
          <a:p>
            <a:pPr indent="457200" lvl="0" marL="0" rtl="0" algn="l">
              <a:spcBef>
                <a:spcPts val="800"/>
              </a:spcBef>
              <a:spcAft>
                <a:spcPts val="0"/>
              </a:spcAft>
              <a:buNone/>
            </a:pPr>
            <a:r>
              <a:rPr lang="fr-CA" sz="1100">
                <a:latin typeface="Ubuntu"/>
                <a:ea typeface="Ubuntu"/>
                <a:cs typeface="Ubuntu"/>
                <a:sym typeface="Ubuntu"/>
              </a:rPr>
              <a:t>Opérations sur les polynômes | Équations, systèmes et inéquations | Fonctions et relations | Lois des exposants</a:t>
            </a:r>
            <a:endParaRPr sz="1100">
              <a:latin typeface="Ubuntu"/>
              <a:ea typeface="Ubuntu"/>
              <a:cs typeface="Ubuntu"/>
              <a:sym typeface="Ubuntu"/>
            </a:endParaRPr>
          </a:p>
          <a:p>
            <a:pPr indent="0" lvl="0" marL="0" rtl="0" algn="l">
              <a:spcBef>
                <a:spcPts val="1000"/>
              </a:spcBef>
              <a:spcAft>
                <a:spcPts val="0"/>
              </a:spcAft>
              <a:buNone/>
            </a:pPr>
            <a:r>
              <a:t/>
            </a:r>
            <a:endParaRPr sz="2300"/>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48">
            <a:hlinkClick r:id="rId3"/>
          </p:cNvPr>
          <p:cNvSpPr/>
          <p:nvPr/>
        </p:nvSpPr>
        <p:spPr>
          <a:xfrm>
            <a:off x="414453" y="3893050"/>
            <a:ext cx="2641800" cy="981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8"/>
          <p:cNvSpPr txBox="1"/>
          <p:nvPr/>
        </p:nvSpPr>
        <p:spPr>
          <a:xfrm>
            <a:off x="310750" y="2832575"/>
            <a:ext cx="3519300" cy="726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fr-CA" sz="2200">
                <a:latin typeface="Dosis SemiBold"/>
                <a:ea typeface="Dosis SemiBold"/>
                <a:cs typeface="Dosis SemiBold"/>
                <a:sym typeface="Dosis SemiBold"/>
              </a:rPr>
              <a:t>Création d’un compte gratuit ou se connecter</a:t>
            </a:r>
            <a:endParaRPr sz="2200"/>
          </a:p>
        </p:txBody>
      </p:sp>
      <p:sp>
        <p:nvSpPr>
          <p:cNvPr id="885" name="Google Shape;885;p48"/>
          <p:cNvSpPr txBox="1"/>
          <p:nvPr/>
        </p:nvSpPr>
        <p:spPr>
          <a:xfrm>
            <a:off x="408000" y="3475125"/>
            <a:ext cx="2519700" cy="332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i="1" lang="fr-CA" sz="1200">
                <a:latin typeface="Dosis Medium"/>
                <a:ea typeface="Dosis Medium"/>
                <a:cs typeface="Dosis Medium"/>
                <a:sym typeface="Dosis Medium"/>
              </a:rPr>
              <a:t>si nouveau compte → valider le courriel</a:t>
            </a:r>
            <a:endParaRPr sz="1100">
              <a:latin typeface="Dosis Medium"/>
              <a:ea typeface="Dosis Medium"/>
              <a:cs typeface="Dosis Medium"/>
              <a:sym typeface="Dosis Medium"/>
            </a:endParaRPr>
          </a:p>
        </p:txBody>
      </p:sp>
      <p:pic>
        <p:nvPicPr>
          <p:cNvPr id="886" name="Google Shape;886;p48">
            <a:hlinkClick r:id="rId4"/>
          </p:cNvPr>
          <p:cNvPicPr preferRelativeResize="0"/>
          <p:nvPr/>
        </p:nvPicPr>
        <p:blipFill>
          <a:blip r:embed="rId5">
            <a:alphaModFix/>
          </a:blip>
          <a:stretch>
            <a:fillRect/>
          </a:stretch>
        </p:blipFill>
        <p:spPr>
          <a:xfrm>
            <a:off x="708485" y="3959850"/>
            <a:ext cx="1918731" cy="825000"/>
          </a:xfrm>
          <a:prstGeom prst="rect">
            <a:avLst/>
          </a:prstGeom>
          <a:noFill/>
          <a:ln>
            <a:noFill/>
          </a:ln>
        </p:spPr>
      </p:pic>
      <p:sp>
        <p:nvSpPr>
          <p:cNvPr id="887" name="Google Shape;887;p48"/>
          <p:cNvSpPr/>
          <p:nvPr/>
        </p:nvSpPr>
        <p:spPr>
          <a:xfrm>
            <a:off x="4451140" y="3861613"/>
            <a:ext cx="2641800" cy="981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1900" u="sng">
                <a:solidFill>
                  <a:schemeClr val="hlink"/>
                </a:solidFill>
                <a:latin typeface="Viga"/>
                <a:ea typeface="Viga"/>
                <a:cs typeface="Viga"/>
                <a:sym typeface="Viga"/>
                <a:hlinkClick r:id="rId6"/>
              </a:rPr>
              <a:t>Inscription</a:t>
            </a:r>
            <a:endParaRPr sz="1900">
              <a:latin typeface="Viga"/>
              <a:ea typeface="Viga"/>
              <a:cs typeface="Viga"/>
              <a:sym typeface="Viga"/>
            </a:endParaRPr>
          </a:p>
          <a:p>
            <a:pPr indent="0" lvl="0" marL="0" rtl="0" algn="ctr">
              <a:spcBef>
                <a:spcPts val="0"/>
              </a:spcBef>
              <a:spcAft>
                <a:spcPts val="0"/>
              </a:spcAft>
              <a:buNone/>
            </a:pPr>
            <a:r>
              <a:rPr lang="fr-CA" sz="1900" u="sng">
                <a:solidFill>
                  <a:schemeClr val="hlink"/>
                </a:solidFill>
                <a:latin typeface="Viga"/>
                <a:ea typeface="Viga"/>
                <a:cs typeface="Viga"/>
                <a:sym typeface="Viga"/>
                <a:hlinkClick r:id="rId7"/>
              </a:rPr>
              <a:t>Graspable Math</a:t>
            </a:r>
            <a:endParaRPr sz="1900">
              <a:latin typeface="Viga"/>
              <a:ea typeface="Viga"/>
              <a:cs typeface="Viga"/>
              <a:sym typeface="Viga"/>
            </a:endParaRPr>
          </a:p>
        </p:txBody>
      </p:sp>
      <p:pic>
        <p:nvPicPr>
          <p:cNvPr id="888" name="Google Shape;888;p48"/>
          <p:cNvPicPr preferRelativeResize="0"/>
          <p:nvPr/>
        </p:nvPicPr>
        <p:blipFill>
          <a:blip r:embed="rId8">
            <a:alphaModFix/>
          </a:blip>
          <a:stretch>
            <a:fillRect/>
          </a:stretch>
        </p:blipFill>
        <p:spPr>
          <a:xfrm rot="-1286680">
            <a:off x="2644830" y="4356738"/>
            <a:ext cx="756674" cy="756674"/>
          </a:xfrm>
          <a:prstGeom prst="rect">
            <a:avLst/>
          </a:prstGeom>
          <a:noFill/>
          <a:ln>
            <a:noFill/>
          </a:ln>
        </p:spPr>
      </p:pic>
      <p:sp>
        <p:nvSpPr>
          <p:cNvPr id="889" name="Google Shape;889;p48"/>
          <p:cNvSpPr/>
          <p:nvPr/>
        </p:nvSpPr>
        <p:spPr>
          <a:xfrm>
            <a:off x="3149788" y="4607450"/>
            <a:ext cx="360000" cy="36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CA" sz="2200">
                <a:latin typeface="Dosis"/>
                <a:ea typeface="Dosis"/>
                <a:cs typeface="Dosis"/>
                <a:sym typeface="Dosis"/>
              </a:rPr>
              <a:t>1</a:t>
            </a:r>
            <a:endParaRPr b="1" sz="2200">
              <a:latin typeface="Dosis"/>
              <a:ea typeface="Dosis"/>
              <a:cs typeface="Dosis"/>
              <a:sym typeface="Dosis"/>
            </a:endParaRPr>
          </a:p>
        </p:txBody>
      </p:sp>
      <p:sp>
        <p:nvSpPr>
          <p:cNvPr id="890" name="Google Shape;890;p48"/>
          <p:cNvSpPr txBox="1"/>
          <p:nvPr/>
        </p:nvSpPr>
        <p:spPr>
          <a:xfrm>
            <a:off x="308250" y="781875"/>
            <a:ext cx="5130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3020">
                <a:solidFill>
                  <a:srgbClr val="000000"/>
                </a:solidFill>
                <a:latin typeface="Viga"/>
                <a:ea typeface="Viga"/>
                <a:cs typeface="Viga"/>
                <a:sym typeface="Viga"/>
              </a:rPr>
              <a:t>Badge « Découverte »</a:t>
            </a:r>
            <a:endParaRPr sz="3020">
              <a:solidFill>
                <a:srgbClr val="000000"/>
              </a:solidFill>
              <a:latin typeface="Viga"/>
              <a:ea typeface="Viga"/>
              <a:cs typeface="Viga"/>
              <a:sym typeface="Viga"/>
            </a:endParaRPr>
          </a:p>
        </p:txBody>
      </p:sp>
      <p:cxnSp>
        <p:nvCxnSpPr>
          <p:cNvPr id="891" name="Google Shape;891;p48"/>
          <p:cNvCxnSpPr/>
          <p:nvPr/>
        </p:nvCxnSpPr>
        <p:spPr>
          <a:xfrm>
            <a:off x="411513" y="1495219"/>
            <a:ext cx="7676100" cy="0"/>
          </a:xfrm>
          <a:prstGeom prst="straightConnector1">
            <a:avLst/>
          </a:prstGeom>
          <a:noFill/>
          <a:ln cap="flat" cmpd="sng" w="19050">
            <a:solidFill>
              <a:srgbClr val="000000"/>
            </a:solidFill>
            <a:prstDash val="solid"/>
            <a:round/>
            <a:headEnd len="med" w="med" type="none"/>
            <a:tailEnd len="med" w="med" type="none"/>
          </a:ln>
        </p:spPr>
      </p:cxnSp>
      <p:pic>
        <p:nvPicPr>
          <p:cNvPr id="892" name="Google Shape;892;p48"/>
          <p:cNvPicPr preferRelativeResize="0"/>
          <p:nvPr/>
        </p:nvPicPr>
        <p:blipFill>
          <a:blip r:embed="rId8">
            <a:alphaModFix/>
          </a:blip>
          <a:stretch>
            <a:fillRect/>
          </a:stretch>
        </p:blipFill>
        <p:spPr>
          <a:xfrm rot="-1286680">
            <a:off x="6681617" y="4290825"/>
            <a:ext cx="756674" cy="756674"/>
          </a:xfrm>
          <a:prstGeom prst="rect">
            <a:avLst/>
          </a:prstGeom>
          <a:noFill/>
          <a:ln>
            <a:noFill/>
          </a:ln>
        </p:spPr>
      </p:pic>
      <p:sp>
        <p:nvSpPr>
          <p:cNvPr id="893" name="Google Shape;893;p48"/>
          <p:cNvSpPr/>
          <p:nvPr/>
        </p:nvSpPr>
        <p:spPr>
          <a:xfrm>
            <a:off x="7186575" y="4541538"/>
            <a:ext cx="360000" cy="36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CA" sz="2200">
                <a:latin typeface="Dosis"/>
                <a:ea typeface="Dosis"/>
                <a:cs typeface="Dosis"/>
                <a:sym typeface="Dosis"/>
              </a:rPr>
              <a:t>2</a:t>
            </a:r>
            <a:endParaRPr b="1" sz="2200">
              <a:latin typeface="Dosis"/>
              <a:ea typeface="Dosis"/>
              <a:cs typeface="Dosis"/>
              <a:sym typeface="Dosis"/>
            </a:endParaRPr>
          </a:p>
        </p:txBody>
      </p:sp>
      <p:sp>
        <p:nvSpPr>
          <p:cNvPr id="894" name="Google Shape;894;p48">
            <a:hlinkClick r:id="rId9"/>
          </p:cNvPr>
          <p:cNvSpPr/>
          <p:nvPr/>
        </p:nvSpPr>
        <p:spPr>
          <a:xfrm>
            <a:off x="8491325" y="3807525"/>
            <a:ext cx="2641800" cy="9810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1900" u="sng">
                <a:solidFill>
                  <a:schemeClr val="hlink"/>
                </a:solidFill>
                <a:latin typeface="Viga"/>
                <a:ea typeface="Viga"/>
                <a:cs typeface="Viga"/>
                <a:sym typeface="Viga"/>
                <a:hlinkClick r:id="rId10"/>
              </a:rPr>
              <a:t>Obtenir mon badge</a:t>
            </a:r>
            <a:endParaRPr sz="1900" u="sng">
              <a:latin typeface="Viga"/>
              <a:ea typeface="Viga"/>
              <a:cs typeface="Viga"/>
              <a:sym typeface="Viga"/>
            </a:endParaRPr>
          </a:p>
          <a:p>
            <a:pPr indent="0" lvl="0" marL="0" rtl="0" algn="ctr">
              <a:spcBef>
                <a:spcPts val="0"/>
              </a:spcBef>
              <a:spcAft>
                <a:spcPts val="0"/>
              </a:spcAft>
              <a:buNone/>
            </a:pPr>
            <a:r>
              <a:rPr lang="fr-CA" sz="1900" u="sng">
                <a:solidFill>
                  <a:schemeClr val="hlink"/>
                </a:solidFill>
                <a:latin typeface="Viga"/>
                <a:ea typeface="Viga"/>
                <a:cs typeface="Viga"/>
                <a:sym typeface="Viga"/>
                <a:hlinkClick r:id="rId11"/>
              </a:rPr>
              <a:t>DÉCOUVERTE</a:t>
            </a:r>
            <a:endParaRPr sz="1900" u="sng">
              <a:latin typeface="Viga"/>
              <a:ea typeface="Viga"/>
              <a:cs typeface="Viga"/>
              <a:sym typeface="Viga"/>
            </a:endParaRPr>
          </a:p>
        </p:txBody>
      </p:sp>
      <p:pic>
        <p:nvPicPr>
          <p:cNvPr id="895" name="Google Shape;895;p48">
            <a:hlinkClick r:id="rId12"/>
          </p:cNvPr>
          <p:cNvPicPr preferRelativeResize="0"/>
          <p:nvPr/>
        </p:nvPicPr>
        <p:blipFill>
          <a:blip r:embed="rId8">
            <a:alphaModFix/>
          </a:blip>
          <a:stretch>
            <a:fillRect/>
          </a:stretch>
        </p:blipFill>
        <p:spPr>
          <a:xfrm rot="-1286680">
            <a:off x="10708442" y="4315250"/>
            <a:ext cx="756674" cy="756674"/>
          </a:xfrm>
          <a:prstGeom prst="rect">
            <a:avLst/>
          </a:prstGeom>
          <a:noFill/>
          <a:ln>
            <a:noFill/>
          </a:ln>
        </p:spPr>
      </p:pic>
      <p:sp>
        <p:nvSpPr>
          <p:cNvPr id="896" name="Google Shape;896;p48"/>
          <p:cNvSpPr/>
          <p:nvPr/>
        </p:nvSpPr>
        <p:spPr>
          <a:xfrm>
            <a:off x="11213400" y="4565963"/>
            <a:ext cx="360000" cy="360000"/>
          </a:xfrm>
          <a:prstGeom prst="ellipse">
            <a:avLst/>
          </a:prstGeom>
          <a:solidFill>
            <a:srgbClr val="FF0000"/>
          </a:solidFill>
          <a:ln>
            <a:noFill/>
          </a:ln>
        </p:spPr>
        <p:txBody>
          <a:bodyPr anchorCtr="0" anchor="ctr" bIns="0" lIns="0" spcFirstLastPara="1" rIns="0" wrap="square" tIns="0">
            <a:noAutofit/>
          </a:bodyPr>
          <a:lstStyle/>
          <a:p>
            <a:pPr indent="0" lvl="0" marL="0" rtl="0" algn="ctr">
              <a:spcBef>
                <a:spcPts val="0"/>
              </a:spcBef>
              <a:spcAft>
                <a:spcPts val="0"/>
              </a:spcAft>
              <a:buNone/>
            </a:pPr>
            <a:r>
              <a:rPr b="1" lang="fr-CA" sz="2200">
                <a:latin typeface="Dosis"/>
                <a:ea typeface="Dosis"/>
                <a:cs typeface="Dosis"/>
                <a:sym typeface="Dosis"/>
              </a:rPr>
              <a:t>3</a:t>
            </a:r>
            <a:endParaRPr b="1" sz="2200">
              <a:latin typeface="Dosis"/>
              <a:ea typeface="Dosis"/>
              <a:cs typeface="Dosis"/>
              <a:sym typeface="Dosis"/>
            </a:endParaRPr>
          </a:p>
        </p:txBody>
      </p:sp>
      <p:sp>
        <p:nvSpPr>
          <p:cNvPr id="897" name="Google Shape;897;p48"/>
          <p:cNvSpPr txBox="1"/>
          <p:nvPr/>
        </p:nvSpPr>
        <p:spPr>
          <a:xfrm>
            <a:off x="8803050" y="5159625"/>
            <a:ext cx="2519700" cy="3939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i="1" lang="fr-CA" sz="1500">
                <a:solidFill>
                  <a:srgbClr val="434343"/>
                </a:solidFill>
                <a:latin typeface="Dosis Medium"/>
                <a:ea typeface="Dosis Medium"/>
                <a:cs typeface="Dosis Medium"/>
                <a:sym typeface="Dosis Medium"/>
              </a:rPr>
              <a:t>Ce</a:t>
            </a:r>
            <a:r>
              <a:rPr i="1" lang="fr-CA" sz="1500">
                <a:solidFill>
                  <a:srgbClr val="434343"/>
                </a:solidFill>
                <a:latin typeface="Dosis Medium"/>
                <a:ea typeface="Dosis Medium"/>
                <a:cs typeface="Dosis Medium"/>
                <a:sym typeface="Dosis Medium"/>
              </a:rPr>
              <a:t> lien s’autodétruira dans quelques heures.</a:t>
            </a:r>
            <a:endParaRPr sz="1800">
              <a:solidFill>
                <a:srgbClr val="595959"/>
              </a:solidFill>
              <a:latin typeface="Dosis Medium"/>
              <a:ea typeface="Dosis Medium"/>
              <a:cs typeface="Dosis Medium"/>
              <a:sym typeface="Dosis Medium"/>
            </a:endParaRPr>
          </a:p>
        </p:txBody>
      </p:sp>
      <p:pic>
        <p:nvPicPr>
          <p:cNvPr id="898" name="Google Shape;898;p48"/>
          <p:cNvPicPr preferRelativeResize="0"/>
          <p:nvPr/>
        </p:nvPicPr>
        <p:blipFill rotWithShape="1">
          <a:blip r:embed="rId13">
            <a:alphaModFix/>
          </a:blip>
          <a:srcRect b="11164" l="15814" r="8411" t="11195"/>
          <a:stretch/>
        </p:blipFill>
        <p:spPr>
          <a:xfrm>
            <a:off x="8491313" y="5172128"/>
            <a:ext cx="360000" cy="368895"/>
          </a:xfrm>
          <a:prstGeom prst="rect">
            <a:avLst/>
          </a:prstGeom>
          <a:noFill/>
          <a:ln>
            <a:noFill/>
          </a:ln>
        </p:spPr>
      </p:pic>
      <p:sp>
        <p:nvSpPr>
          <p:cNvPr id="899" name="Google Shape;899;p48"/>
          <p:cNvSpPr/>
          <p:nvPr/>
        </p:nvSpPr>
        <p:spPr>
          <a:xfrm>
            <a:off x="0" y="6694575"/>
            <a:ext cx="12192000" cy="169200"/>
          </a:xfrm>
          <a:prstGeom prst="rect">
            <a:avLst/>
          </a:prstGeom>
          <a:solidFill>
            <a:srgbClr val="0069B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8"/>
          <p:cNvSpPr txBox="1"/>
          <p:nvPr/>
        </p:nvSpPr>
        <p:spPr>
          <a:xfrm>
            <a:off x="4819100" y="2832575"/>
            <a:ext cx="2210700" cy="7266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fr-CA" sz="2200">
                <a:latin typeface="Dosis SemiBold"/>
                <a:ea typeface="Dosis SemiBold"/>
                <a:cs typeface="Dosis SemiBold"/>
                <a:sym typeface="Dosis SemiBold"/>
              </a:rPr>
              <a:t>Inscription à l’autoformation</a:t>
            </a:r>
            <a:endParaRPr sz="2200"/>
          </a:p>
        </p:txBody>
      </p:sp>
      <p:sp>
        <p:nvSpPr>
          <p:cNvPr id="901" name="Google Shape;901;p48"/>
          <p:cNvSpPr txBox="1"/>
          <p:nvPr/>
        </p:nvSpPr>
        <p:spPr>
          <a:xfrm>
            <a:off x="8706875" y="2968025"/>
            <a:ext cx="2210700" cy="455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fr-CA" sz="2200">
                <a:latin typeface="Dosis SemiBold"/>
                <a:ea typeface="Dosis SemiBold"/>
                <a:cs typeface="Dosis SemiBold"/>
                <a:sym typeface="Dosis SemiBold"/>
              </a:rPr>
              <a:t>Visiter cette page</a:t>
            </a:r>
            <a:endParaRPr sz="2200"/>
          </a:p>
        </p:txBody>
      </p:sp>
      <p:pic>
        <p:nvPicPr>
          <p:cNvPr id="902" name="Google Shape;902;p48"/>
          <p:cNvPicPr preferRelativeResize="0"/>
          <p:nvPr/>
        </p:nvPicPr>
        <p:blipFill>
          <a:blip r:embed="rId14">
            <a:alphaModFix/>
          </a:blip>
          <a:stretch>
            <a:fillRect/>
          </a:stretch>
        </p:blipFill>
        <p:spPr>
          <a:xfrm>
            <a:off x="9025050" y="275139"/>
            <a:ext cx="2641800" cy="228777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49"/>
          <p:cNvSpPr txBox="1"/>
          <p:nvPr/>
        </p:nvSpPr>
        <p:spPr>
          <a:xfrm>
            <a:off x="308250" y="781875"/>
            <a:ext cx="5130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3020">
                <a:solidFill>
                  <a:srgbClr val="000000"/>
                </a:solidFill>
                <a:latin typeface="Viga"/>
                <a:ea typeface="Viga"/>
                <a:cs typeface="Viga"/>
                <a:sym typeface="Viga"/>
              </a:rPr>
              <a:t>Badge </a:t>
            </a:r>
            <a:r>
              <a:rPr lang="fr-CA" sz="3020">
                <a:latin typeface="Viga"/>
                <a:ea typeface="Viga"/>
                <a:cs typeface="Viga"/>
                <a:sym typeface="Viga"/>
              </a:rPr>
              <a:t>…pour aller plus loin!</a:t>
            </a:r>
            <a:endParaRPr sz="3020">
              <a:solidFill>
                <a:srgbClr val="000000"/>
              </a:solidFill>
              <a:latin typeface="Viga"/>
              <a:ea typeface="Viga"/>
              <a:cs typeface="Viga"/>
              <a:sym typeface="Viga"/>
            </a:endParaRPr>
          </a:p>
        </p:txBody>
      </p:sp>
      <p:cxnSp>
        <p:nvCxnSpPr>
          <p:cNvPr id="909" name="Google Shape;909;p49"/>
          <p:cNvCxnSpPr/>
          <p:nvPr/>
        </p:nvCxnSpPr>
        <p:spPr>
          <a:xfrm>
            <a:off x="411513" y="1495219"/>
            <a:ext cx="7676100" cy="0"/>
          </a:xfrm>
          <a:prstGeom prst="straightConnector1">
            <a:avLst/>
          </a:prstGeom>
          <a:noFill/>
          <a:ln cap="flat" cmpd="sng" w="19050">
            <a:solidFill>
              <a:srgbClr val="000000"/>
            </a:solidFill>
            <a:prstDash val="solid"/>
            <a:round/>
            <a:headEnd len="med" w="med" type="none"/>
            <a:tailEnd len="med" w="med" type="none"/>
          </a:ln>
        </p:spPr>
      </p:cxnSp>
      <p:sp>
        <p:nvSpPr>
          <p:cNvPr id="910" name="Google Shape;910;p49"/>
          <p:cNvSpPr/>
          <p:nvPr/>
        </p:nvSpPr>
        <p:spPr>
          <a:xfrm>
            <a:off x="0" y="6694575"/>
            <a:ext cx="12192000" cy="169200"/>
          </a:xfrm>
          <a:prstGeom prst="rect">
            <a:avLst/>
          </a:prstGeom>
          <a:solidFill>
            <a:srgbClr val="0069B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1" name="Google Shape;911;p49"/>
          <p:cNvPicPr preferRelativeResize="0"/>
          <p:nvPr/>
        </p:nvPicPr>
        <p:blipFill>
          <a:blip r:embed="rId3">
            <a:alphaModFix/>
          </a:blip>
          <a:stretch>
            <a:fillRect/>
          </a:stretch>
        </p:blipFill>
        <p:spPr>
          <a:xfrm>
            <a:off x="3763064" y="2822756"/>
            <a:ext cx="1871100" cy="1620000"/>
          </a:xfrm>
          <a:prstGeom prst="rect">
            <a:avLst/>
          </a:prstGeom>
          <a:noFill/>
          <a:ln>
            <a:noFill/>
          </a:ln>
          <a:effectLst>
            <a:outerShdw blurRad="57150" rotWithShape="0" algn="bl" dir="5400000" dist="19050">
              <a:srgbClr val="000000">
                <a:alpha val="50000"/>
              </a:srgbClr>
            </a:outerShdw>
          </a:effectLst>
        </p:spPr>
      </p:pic>
      <p:pic>
        <p:nvPicPr>
          <p:cNvPr id="912" name="Google Shape;912;p49"/>
          <p:cNvPicPr preferRelativeResize="0"/>
          <p:nvPr/>
        </p:nvPicPr>
        <p:blipFill>
          <a:blip r:embed="rId4">
            <a:alphaModFix/>
          </a:blip>
          <a:stretch>
            <a:fillRect/>
          </a:stretch>
        </p:blipFill>
        <p:spPr>
          <a:xfrm>
            <a:off x="6354475" y="2822756"/>
            <a:ext cx="1871100" cy="1620000"/>
          </a:xfrm>
          <a:prstGeom prst="rect">
            <a:avLst/>
          </a:prstGeom>
          <a:noFill/>
          <a:ln>
            <a:noFill/>
          </a:ln>
          <a:effectLst>
            <a:outerShdw blurRad="57150" rotWithShape="0" algn="bl" dir="5400000" dist="19050">
              <a:srgbClr val="000000">
                <a:alpha val="50000"/>
              </a:srgbClr>
            </a:outerShdw>
          </a:effectLst>
        </p:spPr>
      </p:pic>
      <p:pic>
        <p:nvPicPr>
          <p:cNvPr id="913" name="Google Shape;913;p49"/>
          <p:cNvPicPr preferRelativeResize="0"/>
          <p:nvPr/>
        </p:nvPicPr>
        <p:blipFill>
          <a:blip r:embed="rId5">
            <a:alphaModFix/>
          </a:blip>
          <a:stretch>
            <a:fillRect/>
          </a:stretch>
        </p:blipFill>
        <p:spPr>
          <a:xfrm>
            <a:off x="8945874" y="2822756"/>
            <a:ext cx="1871100" cy="1620000"/>
          </a:xfrm>
          <a:prstGeom prst="rect">
            <a:avLst/>
          </a:prstGeom>
          <a:noFill/>
          <a:ln>
            <a:noFill/>
          </a:ln>
          <a:effectLst>
            <a:outerShdw blurRad="57150" rotWithShape="0" algn="bl" dir="5400000" dist="19050">
              <a:srgbClr val="000000">
                <a:alpha val="50000"/>
              </a:srgbClr>
            </a:outerShdw>
          </a:effectLst>
        </p:spPr>
      </p:pic>
      <p:graphicFrame>
        <p:nvGraphicFramePr>
          <p:cNvPr id="914" name="Google Shape;914;p49"/>
          <p:cNvGraphicFramePr/>
          <p:nvPr/>
        </p:nvGraphicFramePr>
        <p:xfrm>
          <a:off x="800100" y="4527650"/>
          <a:ext cx="3000000" cy="3000000"/>
        </p:xfrm>
        <a:graphic>
          <a:graphicData uri="http://schemas.openxmlformats.org/drawingml/2006/table">
            <a:tbl>
              <a:tblPr>
                <a:noFill/>
                <a:tableStyleId>{8CA2400E-5CAC-4794-8C6E-004BC7CE0418}</a:tableStyleId>
              </a:tblPr>
              <a:tblGrid>
                <a:gridCol w="2571750"/>
                <a:gridCol w="2571750"/>
                <a:gridCol w="2571750"/>
                <a:gridCol w="2571750"/>
              </a:tblGrid>
              <a:tr h="1408600">
                <a:tc>
                  <a:txBody>
                    <a:bodyPr/>
                    <a:lstStyle/>
                    <a:p>
                      <a:pPr indent="0" lvl="0" marL="0" rtl="0" algn="l">
                        <a:spcBef>
                          <a:spcPts val="0"/>
                        </a:spcBef>
                        <a:spcAft>
                          <a:spcPts val="0"/>
                        </a:spcAft>
                        <a:buNone/>
                      </a:pPr>
                      <a:r>
                        <a:t/>
                      </a:r>
                      <a:endParaRPr sz="1600">
                        <a:solidFill>
                          <a:srgbClr val="373A3C"/>
                        </a:solidFill>
                        <a:latin typeface="Ubuntu Medium"/>
                        <a:ea typeface="Ubuntu Medium"/>
                        <a:cs typeface="Ubuntu Medium"/>
                        <a:sym typeface="Ubuntu Medium"/>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fr-CA" sz="1600">
                          <a:solidFill>
                            <a:srgbClr val="373A3C"/>
                          </a:solidFill>
                          <a:latin typeface="Ubuntu Medium"/>
                          <a:ea typeface="Ubuntu Medium"/>
                          <a:cs typeface="Ubuntu Medium"/>
                          <a:sym typeface="Ubuntu Medium"/>
                        </a:rPr>
                        <a:t>Vous avez créé un fichier contenant des démonstrations et l’avez partagé par lien.</a:t>
                      </a:r>
                      <a:endParaRPr sz="1600">
                        <a:solidFill>
                          <a:srgbClr val="373A3C"/>
                        </a:solidFill>
                        <a:latin typeface="Ubuntu Medium"/>
                        <a:ea typeface="Ubuntu Medium"/>
                        <a:cs typeface="Ubuntu Medium"/>
                        <a:sym typeface="Ubuntu Medium"/>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fr-CA" sz="1600">
                          <a:solidFill>
                            <a:srgbClr val="373A3C"/>
                          </a:solidFill>
                          <a:latin typeface="Ubuntu Medium"/>
                          <a:ea typeface="Ubuntu Medium"/>
                          <a:cs typeface="Ubuntu Medium"/>
                          <a:sym typeface="Ubuntu Medium"/>
                        </a:rPr>
                        <a:t>Vous avez créé une activité destinée à être remise à vos élèves pour l’apprentissage d’un concept.</a:t>
                      </a:r>
                      <a:endParaRPr sz="1600">
                        <a:solidFill>
                          <a:srgbClr val="373A3C"/>
                        </a:solidFill>
                        <a:latin typeface="Ubuntu Medium"/>
                        <a:ea typeface="Ubuntu Medium"/>
                        <a:cs typeface="Ubuntu Medium"/>
                        <a:sym typeface="Ubuntu Medium"/>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fr-CA" sz="1600">
                          <a:solidFill>
                            <a:srgbClr val="373A3C"/>
                          </a:solidFill>
                          <a:latin typeface="Ubuntu Medium"/>
                          <a:ea typeface="Ubuntu Medium"/>
                          <a:cs typeface="Ubuntu Medium"/>
                          <a:sym typeface="Ubuntu Medium"/>
                        </a:rPr>
                        <a:t>Vous avez fait vivre une activité de classe avec vos élèves. Pour obtenir ce badge, faites une capture d’écran de votre interface d’enseignant de l’activité réalisée avec les élèves.</a:t>
                      </a:r>
                      <a:endParaRPr sz="1600">
                        <a:solidFill>
                          <a:srgbClr val="373A3C"/>
                        </a:solidFill>
                        <a:latin typeface="Ubuntu Medium"/>
                        <a:ea typeface="Ubuntu Medium"/>
                        <a:cs typeface="Ubuntu Medium"/>
                        <a:sym typeface="Ubuntu Medium"/>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915" name="Google Shape;915;p49"/>
          <p:cNvPicPr preferRelativeResize="0"/>
          <p:nvPr/>
        </p:nvPicPr>
        <p:blipFill>
          <a:blip r:embed="rId6">
            <a:alphaModFix/>
          </a:blip>
          <a:stretch>
            <a:fillRect/>
          </a:stretch>
        </p:blipFill>
        <p:spPr>
          <a:xfrm>
            <a:off x="1171663" y="2822756"/>
            <a:ext cx="1871100" cy="1620000"/>
          </a:xfrm>
          <a:prstGeom prst="rect">
            <a:avLst/>
          </a:prstGeom>
          <a:noFill/>
          <a:ln>
            <a:noFill/>
          </a:ln>
          <a:effectLst>
            <a:outerShdw blurRad="57150" rotWithShape="0" algn="bl" dir="5400000" dist="19050">
              <a:srgbClr val="000000">
                <a:alpha val="50000"/>
              </a:srgbClr>
            </a:outerShdw>
          </a:effectLst>
        </p:spPr>
      </p:pic>
      <p:pic>
        <p:nvPicPr>
          <p:cNvPr id="916" name="Google Shape;916;p49"/>
          <p:cNvPicPr preferRelativeResize="0"/>
          <p:nvPr/>
        </p:nvPicPr>
        <p:blipFill>
          <a:blip r:embed="rId7">
            <a:alphaModFix/>
          </a:blip>
          <a:stretch>
            <a:fillRect/>
          </a:stretch>
        </p:blipFill>
        <p:spPr>
          <a:xfrm>
            <a:off x="1648238" y="4620588"/>
            <a:ext cx="917925" cy="917925"/>
          </a:xfrm>
          <a:prstGeom prst="rect">
            <a:avLst/>
          </a:prstGeom>
          <a:noFill/>
          <a:ln>
            <a:noFill/>
          </a:ln>
        </p:spPr>
      </p:pic>
      <p:sp>
        <p:nvSpPr>
          <p:cNvPr id="917" name="Google Shape;917;p49">
            <a:hlinkClick r:id="rId8"/>
          </p:cNvPr>
          <p:cNvSpPr/>
          <p:nvPr/>
        </p:nvSpPr>
        <p:spPr>
          <a:xfrm>
            <a:off x="3585700" y="1604925"/>
            <a:ext cx="4034400" cy="777600"/>
          </a:xfrm>
          <a:prstGeom prst="roundRect">
            <a:avLst>
              <a:gd fmla="val 16667" name="adj"/>
            </a:avLst>
          </a:prstGeom>
          <a:solidFill>
            <a:schemeClr val="lt2"/>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fr-CA" sz="2000" u="sng">
                <a:solidFill>
                  <a:schemeClr val="hlink"/>
                </a:solidFill>
                <a:latin typeface="Viga"/>
                <a:ea typeface="Viga"/>
                <a:cs typeface="Viga"/>
                <a:sym typeface="Viga"/>
                <a:hlinkClick r:id="rId9"/>
              </a:rPr>
              <a:t>Autoformation Graspable Math</a:t>
            </a:r>
            <a:endParaRPr sz="2000">
              <a:latin typeface="Viga"/>
              <a:ea typeface="Viga"/>
              <a:cs typeface="Viga"/>
              <a:sym typeface="Viga"/>
            </a:endParaRPr>
          </a:p>
        </p:txBody>
      </p:sp>
      <p:pic>
        <p:nvPicPr>
          <p:cNvPr id="918" name="Google Shape;918;p49"/>
          <p:cNvPicPr preferRelativeResize="0"/>
          <p:nvPr/>
        </p:nvPicPr>
        <p:blipFill>
          <a:blip r:embed="rId10">
            <a:alphaModFix/>
          </a:blip>
          <a:stretch>
            <a:fillRect/>
          </a:stretch>
        </p:blipFill>
        <p:spPr>
          <a:xfrm rot="-1286680">
            <a:off x="7218817" y="2035900"/>
            <a:ext cx="756674" cy="756674"/>
          </a:xfrm>
          <a:prstGeom prst="rect">
            <a:avLst/>
          </a:prstGeom>
          <a:noFill/>
          <a:ln>
            <a:noFill/>
          </a:ln>
        </p:spPr>
      </p:pic>
      <p:pic>
        <p:nvPicPr>
          <p:cNvPr id="919" name="Google Shape;919;p49">
            <a:hlinkClick r:id="rId11"/>
          </p:cNvPr>
          <p:cNvPicPr preferRelativeResize="0"/>
          <p:nvPr/>
        </p:nvPicPr>
        <p:blipFill>
          <a:blip r:embed="rId12">
            <a:alphaModFix/>
          </a:blip>
          <a:stretch>
            <a:fillRect/>
          </a:stretch>
        </p:blipFill>
        <p:spPr>
          <a:xfrm>
            <a:off x="8610975" y="230680"/>
            <a:ext cx="3223627" cy="18132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grpSp>
        <p:nvGrpSpPr>
          <p:cNvPr id="925" name="Google Shape;925;p50"/>
          <p:cNvGrpSpPr/>
          <p:nvPr/>
        </p:nvGrpSpPr>
        <p:grpSpPr>
          <a:xfrm>
            <a:off x="2297677" y="1506125"/>
            <a:ext cx="7596623" cy="4921635"/>
            <a:chOff x="1480702" y="1365000"/>
            <a:chExt cx="7596623" cy="4921635"/>
          </a:xfrm>
        </p:grpSpPr>
        <p:sp>
          <p:nvSpPr>
            <p:cNvPr id="926" name="Google Shape;926;p50"/>
            <p:cNvSpPr/>
            <p:nvPr/>
          </p:nvSpPr>
          <p:spPr>
            <a:xfrm>
              <a:off x="1698100" y="1545652"/>
              <a:ext cx="7173300" cy="389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50"/>
            <p:cNvSpPr/>
            <p:nvPr/>
          </p:nvSpPr>
          <p:spPr>
            <a:xfrm>
              <a:off x="1480702" y="1365000"/>
              <a:ext cx="7596623" cy="4921635"/>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latin typeface="Dosis"/>
                <a:ea typeface="Dosis"/>
                <a:cs typeface="Dosis"/>
                <a:sym typeface="Dosis"/>
              </a:endParaRPr>
            </a:p>
          </p:txBody>
        </p:sp>
      </p:grpSp>
      <p:sp>
        <p:nvSpPr>
          <p:cNvPr id="928" name="Google Shape;928;p50"/>
          <p:cNvSpPr txBox="1"/>
          <p:nvPr>
            <p:ph type="title"/>
          </p:nvPr>
        </p:nvSpPr>
        <p:spPr>
          <a:xfrm>
            <a:off x="285750" y="609600"/>
            <a:ext cx="11702700" cy="689400"/>
          </a:xfrm>
          <a:prstGeom prst="rect">
            <a:avLst/>
          </a:prstGeom>
        </p:spPr>
        <p:txBody>
          <a:bodyPr anchorCtr="0" anchor="t" bIns="60925" lIns="121900" spcFirstLastPara="1" rIns="121900" wrap="square" tIns="60925">
            <a:noAutofit/>
          </a:bodyPr>
          <a:lstStyle/>
          <a:p>
            <a:pPr indent="0" lvl="0" marL="0" rtl="0" algn="l">
              <a:spcBef>
                <a:spcPts val="0"/>
              </a:spcBef>
              <a:spcAft>
                <a:spcPts val="0"/>
              </a:spcAft>
              <a:buNone/>
            </a:pPr>
            <a:r>
              <a:rPr lang="fr-CA" sz="3300"/>
              <a:t>Espace Créatif Virtuel (ECV) du RÉCIT MST</a:t>
            </a:r>
            <a:endParaRPr sz="3300"/>
          </a:p>
        </p:txBody>
      </p:sp>
      <p:pic>
        <p:nvPicPr>
          <p:cNvPr id="929" name="Google Shape;929;p50"/>
          <p:cNvPicPr preferRelativeResize="0"/>
          <p:nvPr/>
        </p:nvPicPr>
        <p:blipFill rotWithShape="1">
          <a:blip r:embed="rId3">
            <a:alphaModFix/>
          </a:blip>
          <a:srcRect b="21534" l="6971" r="5224" t="13424"/>
          <a:stretch/>
        </p:blipFill>
        <p:spPr>
          <a:xfrm>
            <a:off x="4237913" y="1831346"/>
            <a:ext cx="3716170" cy="1519674"/>
          </a:xfrm>
          <a:prstGeom prst="rect">
            <a:avLst/>
          </a:prstGeom>
          <a:noFill/>
          <a:ln>
            <a:noFill/>
          </a:ln>
        </p:spPr>
      </p:pic>
      <p:sp>
        <p:nvSpPr>
          <p:cNvPr id="930" name="Google Shape;930;p50">
            <a:hlinkClick r:id="rId4"/>
          </p:cNvPr>
          <p:cNvSpPr/>
          <p:nvPr/>
        </p:nvSpPr>
        <p:spPr>
          <a:xfrm>
            <a:off x="3554375" y="4429100"/>
            <a:ext cx="5299500" cy="689400"/>
          </a:xfrm>
          <a:prstGeom prst="roundRect">
            <a:avLst>
              <a:gd fmla="val 16667" name="adj"/>
            </a:avLst>
          </a:prstGeom>
          <a:solidFill>
            <a:schemeClr val="accent5"/>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3000">
                <a:latin typeface="Fira Sans"/>
                <a:ea typeface="Fira Sans"/>
                <a:cs typeface="Fira Sans"/>
                <a:sym typeface="Fira Sans"/>
              </a:rPr>
              <a:t>recitmst.qc.ca/ecv-zoom</a:t>
            </a:r>
            <a:endParaRPr b="1" sz="3000">
              <a:latin typeface="Fira Sans"/>
              <a:ea typeface="Fira Sans"/>
              <a:cs typeface="Fira Sans"/>
              <a:sym typeface="Fira Sans"/>
            </a:endParaRPr>
          </a:p>
        </p:txBody>
      </p:sp>
      <p:pic>
        <p:nvPicPr>
          <p:cNvPr id="931" name="Google Shape;931;p50"/>
          <p:cNvPicPr preferRelativeResize="0"/>
          <p:nvPr/>
        </p:nvPicPr>
        <p:blipFill>
          <a:blip r:embed="rId5">
            <a:alphaModFix/>
          </a:blip>
          <a:stretch>
            <a:fillRect/>
          </a:stretch>
        </p:blipFill>
        <p:spPr>
          <a:xfrm rot="-1286680">
            <a:off x="8448517" y="4609750"/>
            <a:ext cx="756674" cy="756674"/>
          </a:xfrm>
          <a:prstGeom prst="rect">
            <a:avLst/>
          </a:prstGeom>
          <a:noFill/>
          <a:ln>
            <a:noFill/>
          </a:ln>
        </p:spPr>
      </p:pic>
      <p:sp>
        <p:nvSpPr>
          <p:cNvPr id="932" name="Google Shape;932;p50">
            <a:hlinkClick r:id="rId6"/>
          </p:cNvPr>
          <p:cNvSpPr/>
          <p:nvPr/>
        </p:nvSpPr>
        <p:spPr>
          <a:xfrm>
            <a:off x="3571875" y="4416125"/>
            <a:ext cx="5299500" cy="689400"/>
          </a:xfrm>
          <a:prstGeom prst="roundRect">
            <a:avLst>
              <a:gd fmla="val 16667" name="adj"/>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50"/>
          <p:cNvSpPr txBox="1"/>
          <p:nvPr/>
        </p:nvSpPr>
        <p:spPr>
          <a:xfrm>
            <a:off x="2610725" y="3433225"/>
            <a:ext cx="69879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CA" sz="2200">
                <a:latin typeface="Fira Sans Medium"/>
                <a:ea typeface="Fira Sans Medium"/>
                <a:cs typeface="Fira Sans Medium"/>
                <a:sym typeface="Fira Sans Medium"/>
              </a:rPr>
              <a:t>L’équipe du RÉCIT MST est disponible </a:t>
            </a:r>
            <a:endParaRPr sz="2200">
              <a:latin typeface="Fira Sans Medium"/>
              <a:ea typeface="Fira Sans Medium"/>
              <a:cs typeface="Fira Sans Medium"/>
              <a:sym typeface="Fira Sans Medium"/>
            </a:endParaRPr>
          </a:p>
          <a:p>
            <a:pPr indent="0" lvl="0" marL="0" rtl="0" algn="ctr">
              <a:spcBef>
                <a:spcPts val="0"/>
              </a:spcBef>
              <a:spcAft>
                <a:spcPts val="0"/>
              </a:spcAft>
              <a:buNone/>
            </a:pPr>
            <a:r>
              <a:rPr lang="fr-CA" sz="2200">
                <a:latin typeface="Fira Sans Medium"/>
                <a:ea typeface="Fira Sans Medium"/>
                <a:cs typeface="Fira Sans Medium"/>
                <a:sym typeface="Fira Sans Medium"/>
              </a:rPr>
              <a:t>les mercredis matins de 9 h à 11 h 30. </a:t>
            </a:r>
            <a:endParaRPr sz="2200">
              <a:latin typeface="Fira Sans Medium"/>
              <a:ea typeface="Fira Sans Medium"/>
              <a:cs typeface="Fira Sans Medium"/>
              <a:sym typeface="Fira Sans Medium"/>
            </a:endParaRPr>
          </a:p>
        </p:txBody>
      </p:sp>
      <p:sp>
        <p:nvSpPr>
          <p:cNvPr id="934" name="Google Shape;934;p50"/>
          <p:cNvSpPr txBox="1"/>
          <p:nvPr/>
        </p:nvSpPr>
        <p:spPr>
          <a:xfrm>
            <a:off x="7245900" y="6393600"/>
            <a:ext cx="4946100" cy="46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sz="1200">
                <a:latin typeface="Ubuntu"/>
                <a:ea typeface="Ubuntu"/>
                <a:cs typeface="Ubuntu"/>
                <a:sym typeface="Ubuntu"/>
              </a:rPr>
              <a:t>Pour plus d’</a:t>
            </a:r>
            <a:r>
              <a:rPr i="1" lang="fr-CA" sz="1200">
                <a:latin typeface="Ubuntu"/>
                <a:ea typeface="Ubuntu"/>
                <a:cs typeface="Ubuntu"/>
                <a:sym typeface="Ubuntu"/>
              </a:rPr>
              <a:t>informations: </a:t>
            </a:r>
            <a:r>
              <a:rPr i="1" lang="fr-CA" sz="1200" u="sng">
                <a:solidFill>
                  <a:srgbClr val="3C78D8"/>
                </a:solidFill>
                <a:latin typeface="Ubuntu"/>
                <a:ea typeface="Ubuntu"/>
                <a:cs typeface="Ubuntu"/>
                <a:sym typeface="Ubuntu"/>
                <a:hlinkClick r:id="rId7">
                  <a:extLst>
                    <a:ext uri="{A12FA001-AC4F-418D-AE19-62706E023703}">
                      <ahyp:hlinkClr val="tx"/>
                    </a:ext>
                  </a:extLst>
                </a:hlinkClick>
              </a:rPr>
              <a:t>recitmst.qc.ca/ecv</a:t>
            </a:r>
            <a:endParaRPr i="1" sz="1200">
              <a:latin typeface="Ubuntu"/>
              <a:ea typeface="Ubuntu"/>
              <a:cs typeface="Ubuntu"/>
              <a:sym typeface="Ubuntu"/>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51"/>
          <p:cNvSpPr txBox="1"/>
          <p:nvPr>
            <p:ph idx="4294967295" type="ctrTitle"/>
          </p:nvPr>
        </p:nvSpPr>
        <p:spPr>
          <a:xfrm>
            <a:off x="2402600" y="1770317"/>
            <a:ext cx="7494000" cy="938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b="1" lang="fr-CA" sz="11600">
                <a:latin typeface="Viga"/>
                <a:ea typeface="Viga"/>
                <a:cs typeface="Viga"/>
                <a:sym typeface="Viga"/>
              </a:rPr>
              <a:t>MERCI !</a:t>
            </a:r>
            <a:endParaRPr b="1" sz="11600">
              <a:latin typeface="Viga"/>
              <a:ea typeface="Viga"/>
              <a:cs typeface="Viga"/>
              <a:sym typeface="Viga"/>
            </a:endParaRPr>
          </a:p>
        </p:txBody>
      </p:sp>
      <p:pic>
        <p:nvPicPr>
          <p:cNvPr id="940" name="Google Shape;940;p51"/>
          <p:cNvPicPr preferRelativeResize="0"/>
          <p:nvPr/>
        </p:nvPicPr>
        <p:blipFill>
          <a:blip r:embed="rId3">
            <a:alphaModFix/>
          </a:blip>
          <a:stretch>
            <a:fillRect/>
          </a:stretch>
        </p:blipFill>
        <p:spPr>
          <a:xfrm>
            <a:off x="3764717" y="237933"/>
            <a:ext cx="4662567" cy="1338533"/>
          </a:xfrm>
          <a:prstGeom prst="rect">
            <a:avLst/>
          </a:prstGeom>
          <a:noFill/>
          <a:ln>
            <a:noFill/>
          </a:ln>
        </p:spPr>
      </p:pic>
      <p:sp>
        <p:nvSpPr>
          <p:cNvPr id="941" name="Google Shape;941;p51"/>
          <p:cNvSpPr txBox="1"/>
          <p:nvPr/>
        </p:nvSpPr>
        <p:spPr>
          <a:xfrm>
            <a:off x="5523725" y="3164027"/>
            <a:ext cx="6838500" cy="2873700"/>
          </a:xfrm>
          <a:prstGeom prst="rect">
            <a:avLst/>
          </a:prstGeom>
          <a:noFill/>
          <a:ln>
            <a:noFill/>
          </a:ln>
        </p:spPr>
        <p:txBody>
          <a:bodyPr anchorCtr="0" anchor="t" bIns="121900" lIns="121900" spcFirstLastPara="1" rIns="121900" wrap="square" tIns="121900">
            <a:noAutofit/>
          </a:bodyPr>
          <a:lstStyle/>
          <a:p>
            <a:pPr indent="0" lvl="0" marL="0" rtl="0" algn="l">
              <a:spcBef>
                <a:spcPts val="800"/>
              </a:spcBef>
              <a:spcAft>
                <a:spcPts val="0"/>
              </a:spcAft>
              <a:buNone/>
            </a:pPr>
            <a:r>
              <a:rPr lang="fr-CA" sz="2900" u="sng">
                <a:solidFill>
                  <a:schemeClr val="hlink"/>
                </a:solidFill>
                <a:latin typeface="Ubuntu"/>
                <a:ea typeface="Ubuntu"/>
                <a:cs typeface="Ubuntu"/>
                <a:sym typeface="Ubuntu"/>
                <a:hlinkClick r:id="rId4"/>
              </a:rPr>
              <a:t>stephanie.rioux@recitmst.qc.ca</a:t>
            </a:r>
            <a:endParaRPr sz="2900">
              <a:solidFill>
                <a:schemeClr val="dk2"/>
              </a:solidFill>
              <a:latin typeface="Ubuntu"/>
              <a:ea typeface="Ubuntu"/>
              <a:cs typeface="Ubuntu"/>
              <a:sym typeface="Ubuntu"/>
            </a:endParaRPr>
          </a:p>
          <a:p>
            <a:pPr indent="0" lvl="0" marL="0" rtl="0" algn="l">
              <a:spcBef>
                <a:spcPts val="800"/>
              </a:spcBef>
              <a:spcAft>
                <a:spcPts val="0"/>
              </a:spcAft>
              <a:buNone/>
            </a:pPr>
            <a:r>
              <a:rPr lang="fr-CA" sz="2900" u="sng">
                <a:solidFill>
                  <a:schemeClr val="hlink"/>
                </a:solidFill>
                <a:latin typeface="Ubuntu"/>
                <a:ea typeface="Ubuntu"/>
                <a:cs typeface="Ubuntu"/>
                <a:sym typeface="Ubuntu"/>
                <a:hlinkClick r:id="rId5"/>
              </a:rPr>
              <a:t>luc.lagarde@recitmst.qc.ca</a:t>
            </a:r>
            <a:r>
              <a:rPr lang="fr-CA" sz="2900">
                <a:solidFill>
                  <a:schemeClr val="dk2"/>
                </a:solidFill>
                <a:latin typeface="Ubuntu"/>
                <a:ea typeface="Ubuntu"/>
                <a:cs typeface="Ubuntu"/>
                <a:sym typeface="Ubuntu"/>
              </a:rPr>
              <a:t> </a:t>
            </a:r>
            <a:endParaRPr sz="2900">
              <a:solidFill>
                <a:schemeClr val="dk2"/>
              </a:solidFill>
              <a:latin typeface="Ubuntu"/>
              <a:ea typeface="Ubuntu"/>
              <a:cs typeface="Ubuntu"/>
              <a:sym typeface="Ubuntu"/>
            </a:endParaRPr>
          </a:p>
          <a:p>
            <a:pPr indent="0" lvl="0" marL="0" rtl="0" algn="l">
              <a:spcBef>
                <a:spcPts val="800"/>
              </a:spcBef>
              <a:spcAft>
                <a:spcPts val="0"/>
              </a:spcAft>
              <a:buNone/>
            </a:pPr>
            <a:r>
              <a:rPr lang="fr-CA" sz="2900" u="sng">
                <a:solidFill>
                  <a:schemeClr val="hlink"/>
                </a:solidFill>
                <a:latin typeface="Ubuntu"/>
                <a:ea typeface="Ubuntu"/>
                <a:cs typeface="Ubuntu"/>
                <a:sym typeface="Ubuntu"/>
                <a:hlinkClick r:id="rId6"/>
              </a:rPr>
              <a:t>equipe@recitmst.qc.ca</a:t>
            </a:r>
            <a:endParaRPr sz="2900">
              <a:solidFill>
                <a:schemeClr val="dk2"/>
              </a:solidFill>
              <a:latin typeface="Ubuntu"/>
              <a:ea typeface="Ubuntu"/>
              <a:cs typeface="Ubuntu"/>
              <a:sym typeface="Ubuntu"/>
            </a:endParaRPr>
          </a:p>
          <a:p>
            <a:pPr indent="-438150" lvl="0" marL="609600" rtl="0" algn="l">
              <a:spcBef>
                <a:spcPts val="80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7">
                  <a:extLst>
                    <a:ext uri="{A12FA001-AC4F-418D-AE19-62706E023703}">
                      <ahyp:hlinkClr val="tx"/>
                    </a:ext>
                  </a:extLst>
                </a:hlinkClick>
              </a:rPr>
              <a:t>Page Facebook</a:t>
            </a:r>
            <a:endParaRPr sz="2100" u="sng">
              <a:solidFill>
                <a:schemeClr val="dk2"/>
              </a:solidFill>
              <a:latin typeface="Ubuntu"/>
              <a:ea typeface="Ubuntu"/>
              <a:cs typeface="Ubuntu"/>
              <a:sym typeface="Ubuntu"/>
            </a:endParaRPr>
          </a:p>
          <a:p>
            <a:pPr indent="-438150" lvl="0" marL="609600" rtl="0" algn="l">
              <a:spcBef>
                <a:spcPts val="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8">
                  <a:extLst>
                    <a:ext uri="{A12FA001-AC4F-418D-AE19-62706E023703}">
                      <ahyp:hlinkClr val="tx"/>
                    </a:ext>
                  </a:extLst>
                </a:hlinkClick>
              </a:rPr>
              <a:t>Twitter</a:t>
            </a:r>
            <a:endParaRPr sz="2100" u="sng">
              <a:solidFill>
                <a:schemeClr val="dk2"/>
              </a:solidFill>
              <a:latin typeface="Ubuntu"/>
              <a:ea typeface="Ubuntu"/>
              <a:cs typeface="Ubuntu"/>
              <a:sym typeface="Ubuntu"/>
            </a:endParaRPr>
          </a:p>
          <a:p>
            <a:pPr indent="-438150" lvl="0" marL="609600" rtl="0" algn="l">
              <a:spcBef>
                <a:spcPts val="0"/>
              </a:spcBef>
              <a:spcAft>
                <a:spcPts val="0"/>
              </a:spcAft>
              <a:buClr>
                <a:schemeClr val="dk2"/>
              </a:buClr>
              <a:buSzPts val="2100"/>
              <a:buFont typeface="Ubuntu"/>
              <a:buChar char="■"/>
            </a:pPr>
            <a:r>
              <a:rPr lang="fr-CA" sz="2100" u="sng">
                <a:solidFill>
                  <a:schemeClr val="dk2"/>
                </a:solidFill>
                <a:latin typeface="Ubuntu"/>
                <a:ea typeface="Ubuntu"/>
                <a:cs typeface="Ubuntu"/>
                <a:sym typeface="Ubuntu"/>
                <a:hlinkClick r:id="rId9">
                  <a:extLst>
                    <a:ext uri="{A12FA001-AC4F-418D-AE19-62706E023703}">
                      <ahyp:hlinkClr val="tx"/>
                    </a:ext>
                  </a:extLst>
                </a:hlinkClick>
              </a:rPr>
              <a:t>Chaîne Youtube</a:t>
            </a:r>
            <a:endParaRPr sz="1200">
              <a:solidFill>
                <a:schemeClr val="dk2"/>
              </a:solidFill>
            </a:endParaRPr>
          </a:p>
        </p:txBody>
      </p:sp>
      <p:sp>
        <p:nvSpPr>
          <p:cNvPr id="942" name="Google Shape;942;p51"/>
          <p:cNvSpPr txBox="1"/>
          <p:nvPr/>
        </p:nvSpPr>
        <p:spPr>
          <a:xfrm>
            <a:off x="1382383" y="2990667"/>
            <a:ext cx="4428300" cy="1046400"/>
          </a:xfrm>
          <a:prstGeom prst="rect">
            <a:avLst/>
          </a:prstGeom>
          <a:noFill/>
          <a:ln>
            <a:noFill/>
          </a:ln>
        </p:spPr>
        <p:txBody>
          <a:bodyPr anchorCtr="0" anchor="ctr" bIns="121900" lIns="121900" spcFirstLastPara="1" rIns="121900" wrap="square" tIns="121900">
            <a:noAutofit/>
          </a:bodyPr>
          <a:lstStyle/>
          <a:p>
            <a:pPr indent="0" lvl="0" marL="0" rtl="0" algn="l">
              <a:spcBef>
                <a:spcPts val="800"/>
              </a:spcBef>
              <a:spcAft>
                <a:spcPts val="0"/>
              </a:spcAft>
              <a:buNone/>
            </a:pPr>
            <a:r>
              <a:rPr lang="fr-CA" sz="5700">
                <a:solidFill>
                  <a:srgbClr val="FAA22A"/>
                </a:solidFill>
                <a:latin typeface="Ubuntu"/>
                <a:ea typeface="Ubuntu"/>
                <a:cs typeface="Ubuntu"/>
                <a:sym typeface="Ubuntu"/>
              </a:rPr>
              <a:t>Questions?</a:t>
            </a:r>
            <a:endParaRPr sz="5700">
              <a:solidFill>
                <a:srgbClr val="FAA22A"/>
              </a:solidFill>
              <a:latin typeface="Ubuntu"/>
              <a:ea typeface="Ubuntu"/>
              <a:cs typeface="Ubuntu"/>
              <a:sym typeface="Ubuntu"/>
            </a:endParaRPr>
          </a:p>
        </p:txBody>
      </p:sp>
      <p:sp>
        <p:nvSpPr>
          <p:cNvPr id="943" name="Google Shape;943;p51"/>
          <p:cNvSpPr txBox="1"/>
          <p:nvPr/>
        </p:nvSpPr>
        <p:spPr>
          <a:xfrm>
            <a:off x="3269167" y="6037733"/>
            <a:ext cx="7190100" cy="484500"/>
          </a:xfrm>
          <a:prstGeom prst="rect">
            <a:avLst/>
          </a:prstGeom>
          <a:noFill/>
          <a:ln>
            <a:noFill/>
          </a:ln>
        </p:spPr>
        <p:txBody>
          <a:bodyPr anchorCtr="0" anchor="t" bIns="121900" lIns="121900" spcFirstLastPara="1" rIns="121900" wrap="square" tIns="121900">
            <a:noAutofit/>
          </a:bodyPr>
          <a:lstStyle/>
          <a:p>
            <a:pPr indent="0" lvl="0" marL="0" rtl="0" algn="l">
              <a:lnSpc>
                <a:spcPct val="80000"/>
              </a:lnSpc>
              <a:spcBef>
                <a:spcPts val="0"/>
              </a:spcBef>
              <a:spcAft>
                <a:spcPts val="0"/>
              </a:spcAft>
              <a:buNone/>
            </a:pPr>
            <a:r>
              <a:rPr lang="fr-CA" sz="1100">
                <a:latin typeface="Ubuntu"/>
                <a:ea typeface="Ubuntu"/>
                <a:cs typeface="Ubuntu"/>
                <a:sym typeface="Ubuntu"/>
              </a:rPr>
              <a:t>Ces formations du RÉCIT </a:t>
            </a:r>
            <a:r>
              <a:rPr lang="fr-CA" sz="1100">
                <a:latin typeface="Ubuntu"/>
                <a:ea typeface="Ubuntu"/>
                <a:cs typeface="Ubuntu"/>
                <a:sym typeface="Ubuntu"/>
              </a:rPr>
              <a:t>sont mise</a:t>
            </a:r>
            <a:r>
              <a:rPr lang="fr-CA" sz="1100">
                <a:latin typeface="Ubuntu"/>
                <a:ea typeface="Ubuntu"/>
                <a:cs typeface="Ubuntu"/>
                <a:sym typeface="Ubuntu"/>
              </a:rPr>
              <a:t>s à disposition, sauf </a:t>
            </a:r>
            <a:r>
              <a:rPr lang="fr-CA" sz="1100">
                <a:latin typeface="Ubuntu"/>
                <a:ea typeface="Ubuntu"/>
                <a:cs typeface="Ubuntu"/>
                <a:sym typeface="Ubuntu"/>
              </a:rPr>
              <a:t>exception</a:t>
            </a:r>
            <a:r>
              <a:rPr lang="fr-CA" sz="1100">
                <a:latin typeface="Ubuntu"/>
                <a:ea typeface="Ubuntu"/>
                <a:cs typeface="Ubuntu"/>
                <a:sym typeface="Ubuntu"/>
              </a:rPr>
              <a:t>, selon les termes de la licence</a:t>
            </a:r>
            <a:r>
              <a:rPr lang="fr-CA" sz="1100">
                <a:solidFill>
                  <a:schemeClr val="accent1"/>
                </a:solidFill>
                <a:latin typeface="Ubuntu"/>
                <a:ea typeface="Ubuntu"/>
                <a:cs typeface="Ubuntu"/>
                <a:sym typeface="Ubuntu"/>
              </a:rPr>
              <a:t> </a:t>
            </a:r>
            <a:r>
              <a:rPr lang="fr-CA" sz="1100" u="sng">
                <a:solidFill>
                  <a:schemeClr val="accent1"/>
                </a:solidFill>
                <a:hlinkClick r:id="rId10">
                  <a:extLst>
                    <a:ext uri="{A12FA001-AC4F-418D-AE19-62706E023703}">
                      <ahyp:hlinkClr val="tx"/>
                    </a:ext>
                  </a:extLst>
                </a:hlinkClick>
              </a:rPr>
              <a:t>Licence Creative Commons Attribution - Pas d’Utilisation Commerciale - Partage dans les Mêmes Conditions 4.0 International</a:t>
            </a:r>
            <a:r>
              <a:rPr lang="fr-CA" sz="1100">
                <a:solidFill>
                  <a:schemeClr val="accent1"/>
                </a:solidFill>
              </a:rPr>
              <a:t>.</a:t>
            </a:r>
            <a:r>
              <a:rPr lang="fr-CA" sz="1100">
                <a:solidFill>
                  <a:schemeClr val="accent1"/>
                </a:solidFill>
                <a:highlight>
                  <a:srgbClr val="FFFF00"/>
                </a:highlight>
                <a:latin typeface="Ubuntu"/>
                <a:ea typeface="Ubuntu"/>
                <a:cs typeface="Ubuntu"/>
                <a:sym typeface="Ubuntu"/>
              </a:rPr>
              <a:t>  </a:t>
            </a:r>
            <a:endParaRPr sz="1100">
              <a:solidFill>
                <a:schemeClr val="accent1"/>
              </a:solidFill>
              <a:highlight>
                <a:srgbClr val="FFFF00"/>
              </a:highlight>
              <a:latin typeface="Ubuntu"/>
              <a:ea typeface="Ubuntu"/>
              <a:cs typeface="Ubuntu"/>
              <a:sym typeface="Ubuntu"/>
            </a:endParaRPr>
          </a:p>
        </p:txBody>
      </p:sp>
      <p:pic>
        <p:nvPicPr>
          <p:cNvPr id="944" name="Google Shape;944;p51"/>
          <p:cNvPicPr preferRelativeResize="0"/>
          <p:nvPr/>
        </p:nvPicPr>
        <p:blipFill>
          <a:blip r:embed="rId11">
            <a:alphaModFix/>
          </a:blip>
          <a:stretch>
            <a:fillRect/>
          </a:stretch>
        </p:blipFill>
        <p:spPr>
          <a:xfrm>
            <a:off x="2265967" y="6069900"/>
            <a:ext cx="1077900" cy="381567"/>
          </a:xfrm>
          <a:prstGeom prst="rect">
            <a:avLst/>
          </a:prstGeom>
          <a:noFill/>
          <a:ln>
            <a:noFill/>
          </a:ln>
        </p:spPr>
      </p:pic>
      <p:pic>
        <p:nvPicPr>
          <p:cNvPr id="945" name="Google Shape;945;p51"/>
          <p:cNvPicPr preferRelativeResize="0"/>
          <p:nvPr/>
        </p:nvPicPr>
        <p:blipFill>
          <a:blip r:embed="rId12">
            <a:alphaModFix/>
          </a:blip>
          <a:stretch>
            <a:fillRect/>
          </a:stretch>
        </p:blipFill>
        <p:spPr>
          <a:xfrm>
            <a:off x="304800" y="237925"/>
            <a:ext cx="2097799" cy="2030610"/>
          </a:xfrm>
          <a:prstGeom prst="rect">
            <a:avLst/>
          </a:prstGeom>
          <a:noFill/>
          <a:ln>
            <a:noFill/>
          </a:ln>
        </p:spPr>
      </p:pic>
      <p:sp>
        <p:nvSpPr>
          <p:cNvPr id="946" name="Google Shape;946;p51"/>
          <p:cNvSpPr txBox="1"/>
          <p:nvPr/>
        </p:nvSpPr>
        <p:spPr>
          <a:xfrm>
            <a:off x="283750" y="2284425"/>
            <a:ext cx="2217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CA" sz="1300" u="sng">
                <a:solidFill>
                  <a:schemeClr val="hlink"/>
                </a:solidFill>
                <a:latin typeface="Ubuntu"/>
                <a:ea typeface="Ubuntu"/>
                <a:cs typeface="Ubuntu"/>
                <a:sym typeface="Ubuntu"/>
                <a:hlinkClick r:id="rId13"/>
              </a:rPr>
              <a:t>Formulaire d’appréciation</a:t>
            </a:r>
            <a:endParaRPr b="1" sz="1300">
              <a:latin typeface="Ubuntu"/>
              <a:ea typeface="Ubuntu"/>
              <a:cs typeface="Ubuntu"/>
              <a:sym typeface="Ubuntu"/>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950" name="Shape 950"/>
        <p:cNvGrpSpPr/>
        <p:nvPr/>
      </p:nvGrpSpPr>
      <p:grpSpPr>
        <a:xfrm>
          <a:off x="0" y="0"/>
          <a:ext cx="0" cy="0"/>
          <a:chOff x="0" y="0"/>
          <a:chExt cx="0" cy="0"/>
        </a:xfrm>
      </p:grpSpPr>
      <p:pic>
        <p:nvPicPr>
          <p:cNvPr id="951" name="Google Shape;951;p52"/>
          <p:cNvPicPr preferRelativeResize="0"/>
          <p:nvPr/>
        </p:nvPicPr>
        <p:blipFill rotWithShape="1">
          <a:blip r:embed="rId3">
            <a:alphaModFix/>
          </a:blip>
          <a:srcRect b="13567" l="0" r="0" t="5381"/>
          <a:stretch/>
        </p:blipFill>
        <p:spPr>
          <a:xfrm>
            <a:off x="10958213" y="89668"/>
            <a:ext cx="1150087" cy="1209269"/>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952" name="Google Shape;952;p52"/>
          <p:cNvPicPr preferRelativeResize="0"/>
          <p:nvPr/>
        </p:nvPicPr>
        <p:blipFill>
          <a:blip r:embed="rId4">
            <a:alphaModFix/>
          </a:blip>
          <a:stretch>
            <a:fillRect/>
          </a:stretch>
        </p:blipFill>
        <p:spPr>
          <a:xfrm>
            <a:off x="125501" y="89667"/>
            <a:ext cx="1897532" cy="1114634"/>
          </a:xfrm>
          <a:prstGeom prst="rect">
            <a:avLst/>
          </a:prstGeom>
          <a:noFill/>
          <a:ln>
            <a:noFill/>
          </a:ln>
        </p:spPr>
      </p:pic>
      <p:sp>
        <p:nvSpPr>
          <p:cNvPr id="953" name="Google Shape;953;p52"/>
          <p:cNvSpPr txBox="1"/>
          <p:nvPr/>
        </p:nvSpPr>
        <p:spPr>
          <a:xfrm>
            <a:off x="0" y="325333"/>
            <a:ext cx="12192000" cy="8157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spAutoFit/>
          </a:bodyPr>
          <a:lstStyle/>
          <a:p>
            <a:pPr indent="0" lvl="0" marL="0" rtl="0" algn="ctr">
              <a:spcBef>
                <a:spcPts val="0"/>
              </a:spcBef>
              <a:spcAft>
                <a:spcPts val="0"/>
              </a:spcAft>
              <a:buNone/>
            </a:pPr>
            <a:r>
              <a:rPr b="1" lang="fr-CA" sz="3700">
                <a:solidFill>
                  <a:schemeClr val="dk1"/>
                </a:solidFill>
                <a:latin typeface="Comfortaa"/>
                <a:ea typeface="Comfortaa"/>
                <a:cs typeface="Comfortaa"/>
                <a:sym typeface="Comfortaa"/>
              </a:rPr>
              <a:t>Merci à nos commanditaires</a:t>
            </a:r>
            <a:endParaRPr b="1" sz="3700">
              <a:solidFill>
                <a:schemeClr val="dk1"/>
              </a:solidFill>
              <a:latin typeface="Comfortaa"/>
              <a:ea typeface="Comfortaa"/>
              <a:cs typeface="Comfortaa"/>
              <a:sym typeface="Comfortaa"/>
            </a:endParaRPr>
          </a:p>
        </p:txBody>
      </p:sp>
      <p:pic>
        <p:nvPicPr>
          <p:cNvPr id="954" name="Google Shape;954;p52"/>
          <p:cNvPicPr preferRelativeResize="0"/>
          <p:nvPr/>
        </p:nvPicPr>
        <p:blipFill>
          <a:blip r:embed="rId5">
            <a:alphaModFix/>
          </a:blip>
          <a:stretch>
            <a:fillRect/>
          </a:stretch>
        </p:blipFill>
        <p:spPr>
          <a:xfrm>
            <a:off x="9901100" y="2548284"/>
            <a:ext cx="2057135" cy="891999"/>
          </a:xfrm>
          <a:prstGeom prst="rect">
            <a:avLst/>
          </a:prstGeom>
          <a:noFill/>
          <a:ln>
            <a:noFill/>
          </a:ln>
        </p:spPr>
      </p:pic>
      <p:pic>
        <p:nvPicPr>
          <p:cNvPr id="955" name="Google Shape;955;p52"/>
          <p:cNvPicPr preferRelativeResize="0"/>
          <p:nvPr/>
        </p:nvPicPr>
        <p:blipFill rotWithShape="1">
          <a:blip r:embed="rId6">
            <a:alphaModFix/>
          </a:blip>
          <a:srcRect b="0" l="2317" r="2308" t="6375"/>
          <a:stretch/>
        </p:blipFill>
        <p:spPr>
          <a:xfrm>
            <a:off x="2400255" y="2509717"/>
            <a:ext cx="2512178" cy="946533"/>
          </a:xfrm>
          <a:prstGeom prst="rect">
            <a:avLst/>
          </a:prstGeom>
          <a:noFill/>
          <a:ln>
            <a:noFill/>
          </a:ln>
        </p:spPr>
      </p:pic>
      <p:pic>
        <p:nvPicPr>
          <p:cNvPr id="956" name="Google Shape;956;p52"/>
          <p:cNvPicPr preferRelativeResize="0"/>
          <p:nvPr/>
        </p:nvPicPr>
        <p:blipFill>
          <a:blip r:embed="rId7">
            <a:alphaModFix/>
          </a:blip>
          <a:stretch>
            <a:fillRect/>
          </a:stretch>
        </p:blipFill>
        <p:spPr>
          <a:xfrm>
            <a:off x="6700432" y="2474033"/>
            <a:ext cx="948799" cy="946567"/>
          </a:xfrm>
          <a:prstGeom prst="rect">
            <a:avLst/>
          </a:prstGeom>
          <a:noFill/>
          <a:ln>
            <a:noFill/>
          </a:ln>
        </p:spPr>
      </p:pic>
      <p:pic>
        <p:nvPicPr>
          <p:cNvPr id="957" name="Google Shape;957;p52"/>
          <p:cNvPicPr preferRelativeResize="0"/>
          <p:nvPr/>
        </p:nvPicPr>
        <p:blipFill>
          <a:blip r:embed="rId8">
            <a:alphaModFix/>
          </a:blip>
          <a:stretch>
            <a:fillRect/>
          </a:stretch>
        </p:blipFill>
        <p:spPr>
          <a:xfrm>
            <a:off x="125514" y="4673833"/>
            <a:ext cx="4303888" cy="946533"/>
          </a:xfrm>
          <a:prstGeom prst="rect">
            <a:avLst/>
          </a:prstGeom>
          <a:noFill/>
          <a:ln>
            <a:noFill/>
          </a:ln>
        </p:spPr>
      </p:pic>
      <p:pic>
        <p:nvPicPr>
          <p:cNvPr id="958" name="Google Shape;958;p52"/>
          <p:cNvPicPr preferRelativeResize="0"/>
          <p:nvPr/>
        </p:nvPicPr>
        <p:blipFill>
          <a:blip r:embed="rId9">
            <a:alphaModFix/>
          </a:blip>
          <a:stretch>
            <a:fillRect/>
          </a:stretch>
        </p:blipFill>
        <p:spPr>
          <a:xfrm>
            <a:off x="7069700" y="5768167"/>
            <a:ext cx="1367266" cy="946534"/>
          </a:xfrm>
          <a:prstGeom prst="rect">
            <a:avLst/>
          </a:prstGeom>
          <a:noFill/>
          <a:ln>
            <a:noFill/>
          </a:ln>
        </p:spPr>
      </p:pic>
      <p:pic>
        <p:nvPicPr>
          <p:cNvPr id="959" name="Google Shape;959;p52"/>
          <p:cNvPicPr preferRelativeResize="0"/>
          <p:nvPr/>
        </p:nvPicPr>
        <p:blipFill>
          <a:blip r:embed="rId10">
            <a:alphaModFix/>
          </a:blip>
          <a:stretch>
            <a:fillRect/>
          </a:stretch>
        </p:blipFill>
        <p:spPr>
          <a:xfrm>
            <a:off x="4811933" y="5768176"/>
            <a:ext cx="2057132" cy="931958"/>
          </a:xfrm>
          <a:prstGeom prst="rect">
            <a:avLst/>
          </a:prstGeom>
          <a:noFill/>
          <a:ln>
            <a:noFill/>
          </a:ln>
        </p:spPr>
      </p:pic>
      <p:pic>
        <p:nvPicPr>
          <p:cNvPr id="960" name="Google Shape;960;p52"/>
          <p:cNvPicPr preferRelativeResize="0"/>
          <p:nvPr/>
        </p:nvPicPr>
        <p:blipFill>
          <a:blip r:embed="rId11">
            <a:alphaModFix/>
          </a:blip>
          <a:stretch>
            <a:fillRect/>
          </a:stretch>
        </p:blipFill>
        <p:spPr>
          <a:xfrm>
            <a:off x="125511" y="5757733"/>
            <a:ext cx="4470623" cy="946533"/>
          </a:xfrm>
          <a:prstGeom prst="rect">
            <a:avLst/>
          </a:prstGeom>
          <a:noFill/>
          <a:ln>
            <a:noFill/>
          </a:ln>
        </p:spPr>
      </p:pic>
      <p:pic>
        <p:nvPicPr>
          <p:cNvPr id="961" name="Google Shape;961;p52"/>
          <p:cNvPicPr preferRelativeResize="0"/>
          <p:nvPr/>
        </p:nvPicPr>
        <p:blipFill>
          <a:blip r:embed="rId12">
            <a:alphaModFix/>
          </a:blip>
          <a:stretch>
            <a:fillRect/>
          </a:stretch>
        </p:blipFill>
        <p:spPr>
          <a:xfrm>
            <a:off x="4961011" y="3572100"/>
            <a:ext cx="3915206" cy="946533"/>
          </a:xfrm>
          <a:prstGeom prst="rect">
            <a:avLst/>
          </a:prstGeom>
          <a:noFill/>
          <a:ln>
            <a:noFill/>
          </a:ln>
        </p:spPr>
      </p:pic>
      <p:pic>
        <p:nvPicPr>
          <p:cNvPr id="962" name="Google Shape;962;p52"/>
          <p:cNvPicPr preferRelativeResize="0"/>
          <p:nvPr/>
        </p:nvPicPr>
        <p:blipFill>
          <a:blip r:embed="rId13">
            <a:alphaModFix/>
          </a:blip>
          <a:stretch>
            <a:fillRect/>
          </a:stretch>
        </p:blipFill>
        <p:spPr>
          <a:xfrm>
            <a:off x="4549311" y="4670117"/>
            <a:ext cx="4059340" cy="946534"/>
          </a:xfrm>
          <a:prstGeom prst="rect">
            <a:avLst/>
          </a:prstGeom>
          <a:noFill/>
          <a:ln>
            <a:noFill/>
          </a:ln>
        </p:spPr>
      </p:pic>
      <p:pic>
        <p:nvPicPr>
          <p:cNvPr id="963" name="Google Shape;963;p52"/>
          <p:cNvPicPr preferRelativeResize="0"/>
          <p:nvPr/>
        </p:nvPicPr>
        <p:blipFill>
          <a:blip r:embed="rId14">
            <a:alphaModFix/>
          </a:blip>
          <a:stretch>
            <a:fillRect/>
          </a:stretch>
        </p:blipFill>
        <p:spPr>
          <a:xfrm>
            <a:off x="132767" y="3589933"/>
            <a:ext cx="4577566" cy="946534"/>
          </a:xfrm>
          <a:prstGeom prst="rect">
            <a:avLst/>
          </a:prstGeom>
          <a:noFill/>
          <a:ln>
            <a:noFill/>
          </a:ln>
        </p:spPr>
      </p:pic>
      <p:pic>
        <p:nvPicPr>
          <p:cNvPr id="964" name="Google Shape;964;p52"/>
          <p:cNvPicPr preferRelativeResize="0"/>
          <p:nvPr/>
        </p:nvPicPr>
        <p:blipFill>
          <a:blip r:embed="rId15">
            <a:alphaModFix/>
          </a:blip>
          <a:stretch>
            <a:fillRect/>
          </a:stretch>
        </p:blipFill>
        <p:spPr>
          <a:xfrm>
            <a:off x="8637599" y="5792593"/>
            <a:ext cx="2966302" cy="946534"/>
          </a:xfrm>
          <a:prstGeom prst="rect">
            <a:avLst/>
          </a:prstGeom>
          <a:noFill/>
          <a:ln>
            <a:noFill/>
          </a:ln>
        </p:spPr>
      </p:pic>
      <p:pic>
        <p:nvPicPr>
          <p:cNvPr id="965" name="Google Shape;965;p52"/>
          <p:cNvPicPr preferRelativeResize="0"/>
          <p:nvPr/>
        </p:nvPicPr>
        <p:blipFill>
          <a:blip r:embed="rId16">
            <a:alphaModFix/>
          </a:blip>
          <a:stretch>
            <a:fillRect/>
          </a:stretch>
        </p:blipFill>
        <p:spPr>
          <a:xfrm>
            <a:off x="8728551" y="4689632"/>
            <a:ext cx="3413183" cy="931966"/>
          </a:xfrm>
          <a:prstGeom prst="rect">
            <a:avLst/>
          </a:prstGeom>
          <a:noFill/>
          <a:ln>
            <a:noFill/>
          </a:ln>
        </p:spPr>
      </p:pic>
      <p:pic>
        <p:nvPicPr>
          <p:cNvPr id="966" name="Google Shape;966;p52"/>
          <p:cNvPicPr preferRelativeResize="0"/>
          <p:nvPr/>
        </p:nvPicPr>
        <p:blipFill>
          <a:blip r:embed="rId17">
            <a:alphaModFix/>
          </a:blip>
          <a:stretch>
            <a:fillRect/>
          </a:stretch>
        </p:blipFill>
        <p:spPr>
          <a:xfrm>
            <a:off x="132765" y="2506017"/>
            <a:ext cx="2057134" cy="946533"/>
          </a:xfrm>
          <a:prstGeom prst="rect">
            <a:avLst/>
          </a:prstGeom>
          <a:noFill/>
          <a:ln>
            <a:noFill/>
          </a:ln>
        </p:spPr>
      </p:pic>
      <p:pic>
        <p:nvPicPr>
          <p:cNvPr id="967" name="Google Shape;967;p52"/>
          <p:cNvPicPr preferRelativeResize="0"/>
          <p:nvPr/>
        </p:nvPicPr>
        <p:blipFill>
          <a:blip r:embed="rId18">
            <a:alphaModFix/>
          </a:blip>
          <a:stretch>
            <a:fillRect/>
          </a:stretch>
        </p:blipFill>
        <p:spPr>
          <a:xfrm>
            <a:off x="5122800" y="2519033"/>
            <a:ext cx="1367267" cy="901567"/>
          </a:xfrm>
          <a:prstGeom prst="rect">
            <a:avLst/>
          </a:prstGeom>
          <a:noFill/>
          <a:ln>
            <a:noFill/>
          </a:ln>
        </p:spPr>
      </p:pic>
      <p:pic>
        <p:nvPicPr>
          <p:cNvPr id="968" name="Google Shape;968;p52"/>
          <p:cNvPicPr preferRelativeResize="0"/>
          <p:nvPr/>
        </p:nvPicPr>
        <p:blipFill>
          <a:blip r:embed="rId19">
            <a:alphaModFix/>
          </a:blip>
          <a:stretch>
            <a:fillRect/>
          </a:stretch>
        </p:blipFill>
        <p:spPr>
          <a:xfrm>
            <a:off x="7923246" y="2530267"/>
            <a:ext cx="1818954" cy="891967"/>
          </a:xfrm>
          <a:prstGeom prst="rect">
            <a:avLst/>
          </a:prstGeom>
          <a:noFill/>
          <a:ln>
            <a:noFill/>
          </a:ln>
        </p:spPr>
      </p:pic>
      <p:pic>
        <p:nvPicPr>
          <p:cNvPr id="969" name="Google Shape;969;p52"/>
          <p:cNvPicPr preferRelativeResize="0"/>
          <p:nvPr/>
        </p:nvPicPr>
        <p:blipFill>
          <a:blip r:embed="rId20">
            <a:alphaModFix/>
          </a:blip>
          <a:stretch>
            <a:fillRect/>
          </a:stretch>
        </p:blipFill>
        <p:spPr>
          <a:xfrm>
            <a:off x="9000430" y="3564850"/>
            <a:ext cx="2869454" cy="982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8AFC"/>
        </a:solidFill>
      </p:bgPr>
    </p:bg>
    <p:spTree>
      <p:nvGrpSpPr>
        <p:cNvPr id="973" name="Shape 973"/>
        <p:cNvGrpSpPr/>
        <p:nvPr/>
      </p:nvGrpSpPr>
      <p:grpSpPr>
        <a:xfrm>
          <a:off x="0" y="0"/>
          <a:ext cx="0" cy="0"/>
          <a:chOff x="0" y="0"/>
          <a:chExt cx="0" cy="0"/>
        </a:xfrm>
      </p:grpSpPr>
      <p:pic>
        <p:nvPicPr>
          <p:cNvPr id="974" name="Google Shape;974;p53"/>
          <p:cNvPicPr preferRelativeResize="0"/>
          <p:nvPr/>
        </p:nvPicPr>
        <p:blipFill rotWithShape="1">
          <a:blip r:embed="rId3">
            <a:alphaModFix/>
          </a:blip>
          <a:srcRect b="13567" l="0" r="0" t="5381"/>
          <a:stretch/>
        </p:blipFill>
        <p:spPr>
          <a:xfrm>
            <a:off x="10958213" y="89668"/>
            <a:ext cx="1150087" cy="1209269"/>
          </a:xfrm>
          <a:prstGeom prst="rect">
            <a:avLst/>
          </a:prstGeom>
          <a:noFill/>
          <a:ln cap="flat" cmpd="sng" w="19050">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975" name="Google Shape;975;p53"/>
          <p:cNvPicPr preferRelativeResize="0"/>
          <p:nvPr/>
        </p:nvPicPr>
        <p:blipFill>
          <a:blip r:embed="rId4">
            <a:alphaModFix/>
          </a:blip>
          <a:stretch>
            <a:fillRect/>
          </a:stretch>
        </p:blipFill>
        <p:spPr>
          <a:xfrm>
            <a:off x="125501" y="89667"/>
            <a:ext cx="1897532" cy="1114634"/>
          </a:xfrm>
          <a:prstGeom prst="rect">
            <a:avLst/>
          </a:prstGeom>
          <a:noFill/>
          <a:ln>
            <a:noFill/>
          </a:ln>
        </p:spPr>
      </p:pic>
      <p:sp>
        <p:nvSpPr>
          <p:cNvPr id="976" name="Google Shape;976;p53"/>
          <p:cNvSpPr txBox="1"/>
          <p:nvPr/>
        </p:nvSpPr>
        <p:spPr>
          <a:xfrm>
            <a:off x="0" y="1646133"/>
            <a:ext cx="12192000" cy="8157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spAutoFit/>
          </a:bodyPr>
          <a:lstStyle/>
          <a:p>
            <a:pPr indent="0" lvl="0" marL="0" rtl="0" algn="ctr">
              <a:spcBef>
                <a:spcPts val="0"/>
              </a:spcBef>
              <a:spcAft>
                <a:spcPts val="0"/>
              </a:spcAft>
              <a:buNone/>
            </a:pPr>
            <a:r>
              <a:rPr b="1" lang="fr-CA" sz="3700">
                <a:solidFill>
                  <a:schemeClr val="dk1"/>
                </a:solidFill>
                <a:latin typeface="Comfortaa"/>
                <a:ea typeface="Comfortaa"/>
                <a:cs typeface="Comfortaa"/>
                <a:sym typeface="Comfortaa"/>
              </a:rPr>
              <a:t>Invitation à l’assemblée générale</a:t>
            </a:r>
            <a:endParaRPr b="1" sz="3700">
              <a:solidFill>
                <a:schemeClr val="dk1"/>
              </a:solidFill>
              <a:latin typeface="Comfortaa"/>
              <a:ea typeface="Comfortaa"/>
              <a:cs typeface="Comfortaa"/>
              <a:sym typeface="Comfortaa"/>
            </a:endParaRPr>
          </a:p>
        </p:txBody>
      </p:sp>
      <p:sp>
        <p:nvSpPr>
          <p:cNvPr id="977" name="Google Shape;977;p53"/>
          <p:cNvSpPr txBox="1"/>
          <p:nvPr/>
        </p:nvSpPr>
        <p:spPr>
          <a:xfrm>
            <a:off x="522933" y="2674467"/>
            <a:ext cx="11175900" cy="3878700"/>
          </a:xfrm>
          <a:prstGeom prst="rect">
            <a:avLst/>
          </a:prstGeom>
          <a:noFill/>
          <a:ln>
            <a:noFill/>
          </a:ln>
          <a:effectLst>
            <a:outerShdw blurRad="57150" rotWithShape="0" algn="bl" dir="5400000" dist="19050">
              <a:srgbClr val="000000">
                <a:alpha val="50000"/>
              </a:srgbClr>
            </a:outerShdw>
          </a:effectLst>
        </p:spPr>
        <p:txBody>
          <a:bodyPr anchorCtr="0" anchor="t" bIns="121900" lIns="121900" spcFirstLastPara="1" rIns="121900" wrap="square" tIns="121900">
            <a:spAutoFit/>
          </a:bodyPr>
          <a:lstStyle/>
          <a:p>
            <a:pPr indent="0" lvl="0" marL="0" rtl="0" algn="l">
              <a:spcBef>
                <a:spcPts val="0"/>
              </a:spcBef>
              <a:spcAft>
                <a:spcPts val="0"/>
              </a:spcAft>
              <a:buNone/>
            </a:pPr>
            <a:r>
              <a:rPr b="1" lang="fr-CA" sz="3100">
                <a:solidFill>
                  <a:schemeClr val="dk1"/>
                </a:solidFill>
                <a:latin typeface="Comfortaa"/>
                <a:ea typeface="Comfortaa"/>
                <a:cs typeface="Comfortaa"/>
                <a:sym typeface="Comfortaa"/>
              </a:rPr>
              <a:t>Assemblée générale du GRMS</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3100">
                <a:solidFill>
                  <a:schemeClr val="dk1"/>
                </a:solidFill>
                <a:latin typeface="Comfortaa"/>
                <a:ea typeface="Comfortaa"/>
                <a:cs typeface="Comfortaa"/>
                <a:sym typeface="Comfortaa"/>
              </a:rPr>
              <a:t>En virtuel sur Zoom</a:t>
            </a:r>
            <a:endParaRPr b="1" i="1" sz="31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3100">
                <a:solidFill>
                  <a:schemeClr val="dk1"/>
                </a:solidFill>
                <a:latin typeface="Comfortaa"/>
                <a:ea typeface="Comfortaa"/>
                <a:cs typeface="Comfortaa"/>
                <a:sym typeface="Comfortaa"/>
              </a:rPr>
              <a:t> </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3100">
                <a:solidFill>
                  <a:schemeClr val="dk1"/>
                </a:solidFill>
                <a:latin typeface="Comfortaa"/>
                <a:ea typeface="Comfortaa"/>
                <a:cs typeface="Comfortaa"/>
                <a:sym typeface="Comfortaa"/>
              </a:rPr>
              <a:t>Date : le mercredi 9 novembre 2022</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rPr b="1" lang="fr-CA" sz="3100">
                <a:solidFill>
                  <a:schemeClr val="dk1"/>
                </a:solidFill>
                <a:latin typeface="Comfortaa"/>
                <a:ea typeface="Comfortaa"/>
                <a:cs typeface="Comfortaa"/>
                <a:sym typeface="Comfortaa"/>
              </a:rPr>
              <a:t>Heure : 19h</a:t>
            </a:r>
            <a:endParaRPr b="1" sz="31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900">
              <a:latin typeface="Short Stack"/>
              <a:ea typeface="Short Stack"/>
              <a:cs typeface="Short Stack"/>
              <a:sym typeface="Short St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28"/>
          <p:cNvSpPr txBox="1"/>
          <p:nvPr>
            <p:ph idx="4294967295" type="body"/>
          </p:nvPr>
        </p:nvSpPr>
        <p:spPr>
          <a:xfrm>
            <a:off x="1274675" y="3739550"/>
            <a:ext cx="4167600" cy="1310400"/>
          </a:xfrm>
          <a:prstGeom prst="rect">
            <a:avLst/>
          </a:prstGeom>
        </p:spPr>
        <p:txBody>
          <a:bodyPr anchorCtr="0" anchor="t" bIns="121900" lIns="121900" spcFirstLastPara="1" rIns="121900" wrap="square" tIns="121900">
            <a:noAutofit/>
          </a:bodyPr>
          <a:lstStyle/>
          <a:p>
            <a:pPr indent="0" lvl="0" marL="0" rtl="0" algn="l">
              <a:spcBef>
                <a:spcPts val="800"/>
              </a:spcBef>
              <a:spcAft>
                <a:spcPts val="0"/>
              </a:spcAft>
              <a:buNone/>
            </a:pPr>
            <a:r>
              <a:rPr b="1" lang="fr-CA" sz="3800">
                <a:solidFill>
                  <a:schemeClr val="dk2"/>
                </a:solidFill>
                <a:latin typeface="Ubuntu"/>
                <a:ea typeface="Ubuntu"/>
                <a:cs typeface="Ubuntu"/>
                <a:sym typeface="Ubuntu"/>
              </a:rPr>
              <a:t>Stéphanie Rioux</a:t>
            </a:r>
            <a:endParaRPr b="1" sz="3800">
              <a:solidFill>
                <a:schemeClr val="dk2"/>
              </a:solidFill>
              <a:latin typeface="Ubuntu"/>
              <a:ea typeface="Ubuntu"/>
              <a:cs typeface="Ubuntu"/>
              <a:sym typeface="Ubuntu"/>
            </a:endParaRPr>
          </a:p>
          <a:p>
            <a:pPr indent="0" lvl="0" marL="0" rtl="0" algn="l">
              <a:spcBef>
                <a:spcPts val="800"/>
              </a:spcBef>
              <a:spcAft>
                <a:spcPts val="0"/>
              </a:spcAft>
              <a:buNone/>
            </a:pPr>
            <a:r>
              <a:rPr b="1" lang="fr-CA" sz="1700" u="sng">
                <a:solidFill>
                  <a:schemeClr val="hlink"/>
                </a:solidFill>
                <a:latin typeface="Ubuntu"/>
                <a:ea typeface="Ubuntu"/>
                <a:cs typeface="Ubuntu"/>
                <a:sym typeface="Ubuntu"/>
                <a:hlinkClick r:id="rId3"/>
              </a:rPr>
              <a:t>stephanie.rioux@recitmst.qc.ca</a:t>
            </a:r>
            <a:endParaRPr b="1" sz="1700">
              <a:latin typeface="Ubuntu"/>
              <a:ea typeface="Ubuntu"/>
              <a:cs typeface="Ubuntu"/>
              <a:sym typeface="Ubuntu"/>
            </a:endParaRPr>
          </a:p>
        </p:txBody>
      </p:sp>
      <p:sp>
        <p:nvSpPr>
          <p:cNvPr id="649" name="Google Shape;649;p28"/>
          <p:cNvSpPr txBox="1"/>
          <p:nvPr>
            <p:ph idx="12" type="sldNum"/>
          </p:nvPr>
        </p:nvSpPr>
        <p:spPr>
          <a:xfrm>
            <a:off x="5730200" y="6471066"/>
            <a:ext cx="731700" cy="386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fld id="{00000000-1234-1234-1234-123412341234}" type="slidenum">
              <a:rPr lang="fr-CA"/>
              <a:t>‹#›</a:t>
            </a:fld>
            <a:endParaRPr/>
          </a:p>
        </p:txBody>
      </p:sp>
      <p:pic>
        <p:nvPicPr>
          <p:cNvPr id="650" name="Google Shape;650;p28"/>
          <p:cNvPicPr preferRelativeResize="0"/>
          <p:nvPr/>
        </p:nvPicPr>
        <p:blipFill>
          <a:blip r:embed="rId4">
            <a:alphaModFix/>
          </a:blip>
          <a:stretch>
            <a:fillRect/>
          </a:stretch>
        </p:blipFill>
        <p:spPr>
          <a:xfrm>
            <a:off x="3747185" y="247775"/>
            <a:ext cx="4564425" cy="1310375"/>
          </a:xfrm>
          <a:prstGeom prst="rect">
            <a:avLst/>
          </a:prstGeom>
          <a:noFill/>
          <a:ln>
            <a:noFill/>
          </a:ln>
        </p:spPr>
      </p:pic>
      <p:sp>
        <p:nvSpPr>
          <p:cNvPr id="651" name="Google Shape;651;p28"/>
          <p:cNvSpPr txBox="1"/>
          <p:nvPr/>
        </p:nvSpPr>
        <p:spPr>
          <a:xfrm>
            <a:off x="3772500" y="5179875"/>
            <a:ext cx="4647000" cy="4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600">
                <a:latin typeface="Titillium Web"/>
                <a:ea typeface="Titillium Web"/>
                <a:cs typeface="Titillium Web"/>
                <a:sym typeface="Titillium Web"/>
              </a:rPr>
              <a:t>Présentation inspirée des travaux de Louise Roy</a:t>
            </a:r>
            <a:r>
              <a:rPr b="1" lang="fr-CA" sz="1600">
                <a:latin typeface="Titillium Web"/>
                <a:ea typeface="Titillium Web"/>
                <a:cs typeface="Titillium Web"/>
                <a:sym typeface="Titillium Web"/>
              </a:rPr>
              <a:t>.</a:t>
            </a:r>
            <a:endParaRPr b="1" sz="1600">
              <a:latin typeface="Titillium Web"/>
              <a:ea typeface="Titillium Web"/>
              <a:cs typeface="Titillium Web"/>
              <a:sym typeface="Titillium Web"/>
            </a:endParaRPr>
          </a:p>
        </p:txBody>
      </p:sp>
      <p:sp>
        <p:nvSpPr>
          <p:cNvPr id="652" name="Google Shape;652;p28"/>
          <p:cNvSpPr txBox="1"/>
          <p:nvPr>
            <p:ph idx="4294967295" type="body"/>
          </p:nvPr>
        </p:nvSpPr>
        <p:spPr>
          <a:xfrm>
            <a:off x="7001825" y="3739550"/>
            <a:ext cx="4167600" cy="1310400"/>
          </a:xfrm>
          <a:prstGeom prst="rect">
            <a:avLst/>
          </a:prstGeom>
        </p:spPr>
        <p:txBody>
          <a:bodyPr anchorCtr="0" anchor="t" bIns="121900" lIns="121900" spcFirstLastPara="1" rIns="121900" wrap="square" tIns="121900">
            <a:noAutofit/>
          </a:bodyPr>
          <a:lstStyle/>
          <a:p>
            <a:pPr indent="0" lvl="0" marL="0" rtl="0" algn="l">
              <a:spcBef>
                <a:spcPts val="800"/>
              </a:spcBef>
              <a:spcAft>
                <a:spcPts val="0"/>
              </a:spcAft>
              <a:buNone/>
            </a:pPr>
            <a:r>
              <a:rPr b="1" lang="fr-CA" sz="3800">
                <a:solidFill>
                  <a:schemeClr val="dk2"/>
                </a:solidFill>
                <a:latin typeface="Ubuntu"/>
                <a:ea typeface="Ubuntu"/>
                <a:cs typeface="Ubuntu"/>
                <a:sym typeface="Ubuntu"/>
              </a:rPr>
              <a:t>Luc Lagarde</a:t>
            </a:r>
            <a:endParaRPr b="1" sz="3800">
              <a:solidFill>
                <a:schemeClr val="dk2"/>
              </a:solidFill>
              <a:latin typeface="Ubuntu"/>
              <a:ea typeface="Ubuntu"/>
              <a:cs typeface="Ubuntu"/>
              <a:sym typeface="Ubuntu"/>
            </a:endParaRPr>
          </a:p>
          <a:p>
            <a:pPr indent="0" lvl="0" marL="0" rtl="0" algn="l">
              <a:spcBef>
                <a:spcPts val="800"/>
              </a:spcBef>
              <a:spcAft>
                <a:spcPts val="0"/>
              </a:spcAft>
              <a:buNone/>
            </a:pPr>
            <a:r>
              <a:rPr b="1" lang="fr-CA" sz="1700" u="sng">
                <a:solidFill>
                  <a:schemeClr val="hlink"/>
                </a:solidFill>
                <a:latin typeface="Ubuntu"/>
                <a:ea typeface="Ubuntu"/>
                <a:cs typeface="Ubuntu"/>
                <a:sym typeface="Ubuntu"/>
                <a:hlinkClick r:id="rId5"/>
              </a:rPr>
              <a:t>luc.lagarde@recitmst.qc.ca</a:t>
            </a:r>
            <a:r>
              <a:rPr b="1" lang="fr-CA" sz="1700">
                <a:latin typeface="Ubuntu"/>
                <a:ea typeface="Ubuntu"/>
                <a:cs typeface="Ubuntu"/>
                <a:sym typeface="Ubuntu"/>
              </a:rPr>
              <a:t> </a:t>
            </a:r>
            <a:endParaRPr b="1" sz="1700">
              <a:latin typeface="Ubuntu"/>
              <a:ea typeface="Ubuntu"/>
              <a:cs typeface="Ubuntu"/>
              <a:sym typeface="Ubuntu"/>
            </a:endParaRPr>
          </a:p>
          <a:p>
            <a:pPr indent="0" lvl="0" marL="0" rtl="0" algn="l">
              <a:spcBef>
                <a:spcPts val="800"/>
              </a:spcBef>
              <a:spcAft>
                <a:spcPts val="0"/>
              </a:spcAft>
              <a:buNone/>
            </a:pPr>
            <a:r>
              <a:t/>
            </a:r>
            <a:endParaRPr b="1" sz="1700">
              <a:latin typeface="Ubuntu"/>
              <a:ea typeface="Ubuntu"/>
              <a:cs typeface="Ubuntu"/>
              <a:sym typeface="Ubuntu"/>
            </a:endParaRPr>
          </a:p>
        </p:txBody>
      </p:sp>
      <p:pic>
        <p:nvPicPr>
          <p:cNvPr id="653" name="Google Shape;653;p28"/>
          <p:cNvPicPr preferRelativeResize="0"/>
          <p:nvPr/>
        </p:nvPicPr>
        <p:blipFill>
          <a:blip r:embed="rId6">
            <a:alphaModFix/>
          </a:blip>
          <a:stretch>
            <a:fillRect/>
          </a:stretch>
        </p:blipFill>
        <p:spPr>
          <a:xfrm>
            <a:off x="2105829" y="1505823"/>
            <a:ext cx="2185500" cy="2185500"/>
          </a:xfrm>
          <a:prstGeom prst="ellipse">
            <a:avLst/>
          </a:prstGeom>
          <a:noFill/>
          <a:ln>
            <a:noFill/>
          </a:ln>
        </p:spPr>
      </p:pic>
      <p:grpSp>
        <p:nvGrpSpPr>
          <p:cNvPr id="654" name="Google Shape;654;p28"/>
          <p:cNvGrpSpPr/>
          <p:nvPr/>
        </p:nvGrpSpPr>
        <p:grpSpPr>
          <a:xfrm>
            <a:off x="7335464" y="1505878"/>
            <a:ext cx="2185505" cy="2185390"/>
            <a:chOff x="7271763" y="1704425"/>
            <a:chExt cx="2332200" cy="2299200"/>
          </a:xfrm>
        </p:grpSpPr>
        <p:sp>
          <p:nvSpPr>
            <p:cNvPr id="655" name="Google Shape;655;p28"/>
            <p:cNvSpPr/>
            <p:nvPr/>
          </p:nvSpPr>
          <p:spPr>
            <a:xfrm>
              <a:off x="7271763" y="1704425"/>
              <a:ext cx="2332200" cy="229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6" name="Google Shape;656;p28"/>
            <p:cNvPicPr preferRelativeResize="0"/>
            <p:nvPr/>
          </p:nvPicPr>
          <p:blipFill rotWithShape="1">
            <a:blip r:embed="rId7">
              <a:alphaModFix/>
            </a:blip>
            <a:srcRect b="18875" l="0" r="22946" t="5165"/>
            <a:stretch/>
          </p:blipFill>
          <p:spPr>
            <a:xfrm flipH="1">
              <a:off x="7271763" y="1704425"/>
              <a:ext cx="2332200" cy="2299200"/>
            </a:xfrm>
            <a:prstGeom prst="ellipse">
              <a:avLst/>
            </a:prstGeom>
            <a:noFill/>
            <a:ln>
              <a:noFill/>
            </a:ln>
          </p:spPr>
        </p:pic>
      </p:grpSp>
      <p:sp>
        <p:nvSpPr>
          <p:cNvPr id="657" name="Google Shape;657;p28"/>
          <p:cNvSpPr/>
          <p:nvPr/>
        </p:nvSpPr>
        <p:spPr>
          <a:xfrm>
            <a:off x="0" y="6477075"/>
            <a:ext cx="12192000" cy="38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8"/>
          <p:cNvSpPr txBox="1"/>
          <p:nvPr/>
        </p:nvSpPr>
        <p:spPr>
          <a:xfrm>
            <a:off x="9307500" y="6414375"/>
            <a:ext cx="2960700" cy="492600"/>
          </a:xfrm>
          <a:prstGeom prst="rect">
            <a:avLst/>
          </a:prstGeom>
          <a:noFill/>
          <a:ln>
            <a:noFill/>
          </a:ln>
        </p:spPr>
        <p:txBody>
          <a:bodyPr anchorCtr="0" anchor="t" bIns="91425" lIns="91425" spcFirstLastPara="1" rIns="91425" wrap="square" tIns="91425">
            <a:spAutoFit/>
          </a:bodyPr>
          <a:lstStyle/>
          <a:p>
            <a:pPr indent="0" lvl="0" marL="101600" rtl="0" algn="l">
              <a:spcBef>
                <a:spcPts val="0"/>
              </a:spcBef>
              <a:spcAft>
                <a:spcPts val="0"/>
              </a:spcAft>
              <a:buNone/>
            </a:pPr>
            <a:r>
              <a:rPr lang="fr-CA" sz="2000" u="sng">
                <a:solidFill>
                  <a:schemeClr val="lt1"/>
                </a:solidFill>
                <a:latin typeface="Viga"/>
                <a:ea typeface="Viga"/>
                <a:cs typeface="Viga"/>
                <a:sym typeface="Viga"/>
                <a:hlinkClick r:id="rId8">
                  <a:extLst>
                    <a:ext uri="{A12FA001-AC4F-418D-AE19-62706E023703}">
                      <ahyp:hlinkClr val="tx"/>
                    </a:ext>
                  </a:extLst>
                </a:hlinkClick>
              </a:rPr>
              <a:t>monurl.ca/gm031122</a:t>
            </a:r>
            <a:endParaRPr sz="20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29"/>
          <p:cNvSpPr txBox="1"/>
          <p:nvPr>
            <p:ph idx="1" type="subTitle"/>
          </p:nvPr>
        </p:nvSpPr>
        <p:spPr>
          <a:xfrm>
            <a:off x="454600" y="1294750"/>
            <a:ext cx="11209200" cy="3376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fr-CA" sz="2000">
                <a:latin typeface="Ubuntu"/>
                <a:ea typeface="Ubuntu"/>
                <a:cs typeface="Ubuntu"/>
                <a:sym typeface="Ubuntu"/>
              </a:rPr>
              <a:t>Graspable Math est une plateforme en ligne permettant de manipuler des objets mathématiques tels que des nombres, des équations, des graphiques, etc. «Donner du sens à la mathématique en s’appuyant sur la compréhension des concepts et des processus mathématiques» est l’un des fondements du Référentiel d’intervention en mathématique (août 2019). L’approche inductive favorise la généralisation de concepts à partir d’expériences et la recherche d’une règle à partir d’observations. Bref, l’approche inductive amène l’élève à comprendre plutôt qu’appliquer des procédures. Dans cet atelier de type mains sur les touches, nous explorerons l’outil Graspable Math en nous basant sur les principes de l’approche inductive.</a:t>
            </a:r>
            <a:endParaRPr sz="2000">
              <a:latin typeface="Ubuntu"/>
              <a:ea typeface="Ubuntu"/>
              <a:cs typeface="Ubuntu"/>
              <a:sym typeface="Ubuntu"/>
            </a:endParaRPr>
          </a:p>
        </p:txBody>
      </p:sp>
      <p:sp>
        <p:nvSpPr>
          <p:cNvPr id="665" name="Google Shape;665;p29"/>
          <p:cNvSpPr txBox="1"/>
          <p:nvPr/>
        </p:nvSpPr>
        <p:spPr>
          <a:xfrm>
            <a:off x="157575" y="488375"/>
            <a:ext cx="7845300" cy="683400"/>
          </a:xfrm>
          <a:prstGeom prst="rect">
            <a:avLst/>
          </a:prstGeom>
          <a:noFill/>
          <a:ln>
            <a:noFill/>
          </a:ln>
        </p:spPr>
        <p:txBody>
          <a:bodyPr anchorCtr="0" anchor="t" bIns="91425" lIns="91425" spcFirstLastPara="1" rIns="91425" wrap="square" tIns="91425">
            <a:spAutoFit/>
          </a:bodyPr>
          <a:lstStyle/>
          <a:p>
            <a:pPr indent="0" lvl="0" marL="0" rtl="0" algn="just">
              <a:lnSpc>
                <a:spcPct val="90000"/>
              </a:lnSpc>
              <a:spcBef>
                <a:spcPts val="0"/>
              </a:spcBef>
              <a:spcAft>
                <a:spcPts val="0"/>
              </a:spcAft>
              <a:buNone/>
            </a:pPr>
            <a:r>
              <a:rPr lang="fr-CA" sz="3600">
                <a:solidFill>
                  <a:schemeClr val="accent1"/>
                </a:solidFill>
                <a:latin typeface="Viga"/>
                <a:ea typeface="Viga"/>
                <a:cs typeface="Viga"/>
                <a:sym typeface="Viga"/>
              </a:rPr>
              <a:t>Description de l’atelier</a:t>
            </a:r>
            <a:endParaRPr/>
          </a:p>
        </p:txBody>
      </p:sp>
      <p:grpSp>
        <p:nvGrpSpPr>
          <p:cNvPr id="666" name="Google Shape;666;p29"/>
          <p:cNvGrpSpPr/>
          <p:nvPr/>
        </p:nvGrpSpPr>
        <p:grpSpPr>
          <a:xfrm>
            <a:off x="5401884" y="4152545"/>
            <a:ext cx="1388226" cy="912897"/>
            <a:chOff x="2194075" y="2317883"/>
            <a:chExt cx="3345930" cy="2222242"/>
          </a:xfrm>
        </p:grpSpPr>
        <p:pic>
          <p:nvPicPr>
            <p:cNvPr id="667" name="Google Shape;667;p29"/>
            <p:cNvPicPr preferRelativeResize="0"/>
            <p:nvPr/>
          </p:nvPicPr>
          <p:blipFill>
            <a:blip r:embed="rId3">
              <a:alphaModFix/>
            </a:blip>
            <a:stretch>
              <a:fillRect/>
            </a:stretch>
          </p:blipFill>
          <p:spPr>
            <a:xfrm>
              <a:off x="2194075" y="2317883"/>
              <a:ext cx="3345930" cy="2222242"/>
            </a:xfrm>
            <a:prstGeom prst="rect">
              <a:avLst/>
            </a:prstGeom>
            <a:noFill/>
            <a:ln>
              <a:noFill/>
            </a:ln>
          </p:spPr>
        </p:pic>
        <p:pic>
          <p:nvPicPr>
            <p:cNvPr id="668" name="Google Shape;668;p29"/>
            <p:cNvPicPr preferRelativeResize="0"/>
            <p:nvPr/>
          </p:nvPicPr>
          <p:blipFill>
            <a:blip r:embed="rId4">
              <a:alphaModFix/>
            </a:blip>
            <a:stretch>
              <a:fillRect/>
            </a:stretch>
          </p:blipFill>
          <p:spPr>
            <a:xfrm>
              <a:off x="2981218" y="2592034"/>
              <a:ext cx="1786650" cy="1006150"/>
            </a:xfrm>
            <a:prstGeom prst="rect">
              <a:avLst/>
            </a:prstGeom>
            <a:noFill/>
            <a:ln>
              <a:noFill/>
            </a:ln>
          </p:spPr>
        </p:pic>
      </p:grpSp>
      <p:sp>
        <p:nvSpPr>
          <p:cNvPr id="669" name="Google Shape;669;p29"/>
          <p:cNvSpPr/>
          <p:nvPr/>
        </p:nvSpPr>
        <p:spPr>
          <a:xfrm>
            <a:off x="0" y="6477075"/>
            <a:ext cx="12192000" cy="38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9"/>
          <p:cNvSpPr txBox="1"/>
          <p:nvPr/>
        </p:nvSpPr>
        <p:spPr>
          <a:xfrm>
            <a:off x="9307500" y="6414375"/>
            <a:ext cx="2960700" cy="492600"/>
          </a:xfrm>
          <a:prstGeom prst="rect">
            <a:avLst/>
          </a:prstGeom>
          <a:noFill/>
          <a:ln>
            <a:noFill/>
          </a:ln>
        </p:spPr>
        <p:txBody>
          <a:bodyPr anchorCtr="0" anchor="t" bIns="91425" lIns="91425" spcFirstLastPara="1" rIns="91425" wrap="square" tIns="91425">
            <a:spAutoFit/>
          </a:bodyPr>
          <a:lstStyle/>
          <a:p>
            <a:pPr indent="0" lvl="0" marL="101600" rtl="0" algn="l">
              <a:spcBef>
                <a:spcPts val="0"/>
              </a:spcBef>
              <a:spcAft>
                <a:spcPts val="0"/>
              </a:spcAft>
              <a:buNone/>
            </a:pPr>
            <a:r>
              <a:rPr lang="fr-CA" sz="2000" u="sng">
                <a:solidFill>
                  <a:schemeClr val="lt1"/>
                </a:solidFill>
                <a:latin typeface="Viga"/>
                <a:ea typeface="Viga"/>
                <a:cs typeface="Viga"/>
                <a:sym typeface="Viga"/>
                <a:hlinkClick r:id="rId5">
                  <a:extLst>
                    <a:ext uri="{A12FA001-AC4F-418D-AE19-62706E023703}">
                      <ahyp:hlinkClr val="tx"/>
                    </a:ext>
                  </a:extLst>
                </a:hlinkClick>
              </a:rPr>
              <a:t>monurl.ca/gm031122</a:t>
            </a:r>
            <a:endParaRPr sz="20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30"/>
          <p:cNvSpPr txBox="1"/>
          <p:nvPr>
            <p:ph idx="1" type="body"/>
          </p:nvPr>
        </p:nvSpPr>
        <p:spPr>
          <a:xfrm>
            <a:off x="677325" y="817400"/>
            <a:ext cx="10590900" cy="53826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0"/>
              </a:spcAft>
              <a:buNone/>
            </a:pPr>
            <a:r>
              <a:rPr lang="fr-CA" sz="3600">
                <a:solidFill>
                  <a:schemeClr val="accent1"/>
                </a:solidFill>
                <a:latin typeface="Viga"/>
                <a:ea typeface="Viga"/>
                <a:cs typeface="Viga"/>
                <a:sym typeface="Viga"/>
              </a:rPr>
              <a:t>Description de l’outil</a:t>
            </a:r>
            <a:endParaRPr sz="3600">
              <a:solidFill>
                <a:schemeClr val="accent1"/>
              </a:solidFill>
              <a:latin typeface="Viga"/>
              <a:ea typeface="Viga"/>
              <a:cs typeface="Viga"/>
              <a:sym typeface="Viga"/>
            </a:endParaRPr>
          </a:p>
          <a:p>
            <a:pPr indent="0" lvl="0" marL="0" rtl="0" algn="just">
              <a:lnSpc>
                <a:spcPct val="90000"/>
              </a:lnSpc>
              <a:spcBef>
                <a:spcPts val="0"/>
              </a:spcBef>
              <a:spcAft>
                <a:spcPts val="0"/>
              </a:spcAft>
              <a:buClr>
                <a:schemeClr val="accent1"/>
              </a:buClr>
              <a:buSzPts val="4400"/>
              <a:buFont typeface="Corbel"/>
              <a:buNone/>
            </a:pPr>
            <a:r>
              <a:t/>
            </a:r>
            <a:endParaRPr sz="1600">
              <a:solidFill>
                <a:schemeClr val="accent1"/>
              </a:solidFill>
              <a:latin typeface="Viga"/>
              <a:ea typeface="Viga"/>
              <a:cs typeface="Viga"/>
              <a:sym typeface="Viga"/>
            </a:endParaRPr>
          </a:p>
          <a:p>
            <a:pPr indent="0" lvl="0" marL="0" rtl="0" algn="just">
              <a:lnSpc>
                <a:spcPct val="100000"/>
              </a:lnSpc>
              <a:spcBef>
                <a:spcPts val="0"/>
              </a:spcBef>
              <a:spcAft>
                <a:spcPts val="0"/>
              </a:spcAft>
              <a:buNone/>
            </a:pPr>
            <a:r>
              <a:rPr lang="fr-CA" sz="2600">
                <a:highlight>
                  <a:srgbClr val="FFFFFF"/>
                </a:highlight>
                <a:latin typeface="Ubuntu"/>
                <a:ea typeface="Ubuntu"/>
                <a:cs typeface="Ubuntu"/>
                <a:sym typeface="Ubuntu"/>
              </a:rPr>
              <a:t>L’application en ligne </a:t>
            </a:r>
            <a:r>
              <a:rPr b="1" lang="fr-CA" sz="2600">
                <a:highlight>
                  <a:srgbClr val="FFFFFF"/>
                </a:highlight>
                <a:uFill>
                  <a:noFill/>
                </a:uFill>
                <a:latin typeface="Ubuntu"/>
                <a:ea typeface="Ubuntu"/>
                <a:cs typeface="Ubuntu"/>
                <a:sym typeface="Ubuntu"/>
                <a:hlinkClick r:id="rId3"/>
              </a:rPr>
              <a:t>Graspable Math</a:t>
            </a:r>
            <a:r>
              <a:rPr lang="fr-CA" sz="2600">
                <a:highlight>
                  <a:srgbClr val="FFFFFF"/>
                </a:highlight>
                <a:latin typeface="Ubuntu"/>
                <a:ea typeface="Ubuntu"/>
                <a:cs typeface="Ubuntu"/>
                <a:sym typeface="Ubuntu"/>
              </a:rPr>
              <a:t> permet de manipuler des expressions mathématiques et algébriques, résoudre des équations, travailler avec des graphiques, faire des démonstrations, etc. Elle est pertinente pour l’enseignement, l’apprentissage et elle facilite le  support à l’enseignement à distance. </a:t>
            </a:r>
            <a:endParaRPr sz="2600">
              <a:highlight>
                <a:srgbClr val="FFFFFF"/>
              </a:highlight>
              <a:latin typeface="Ubuntu"/>
              <a:ea typeface="Ubuntu"/>
              <a:cs typeface="Ubuntu"/>
              <a:sym typeface="Ubuntu"/>
            </a:endParaRPr>
          </a:p>
          <a:p>
            <a:pPr indent="0" lvl="0" marL="0" rtl="0" algn="just">
              <a:lnSpc>
                <a:spcPct val="90000"/>
              </a:lnSpc>
              <a:spcBef>
                <a:spcPts val="2200"/>
              </a:spcBef>
              <a:spcAft>
                <a:spcPts val="0"/>
              </a:spcAft>
              <a:buNone/>
            </a:pPr>
            <a:r>
              <a:rPr lang="fr-CA" sz="3600">
                <a:solidFill>
                  <a:schemeClr val="accent1"/>
                </a:solidFill>
                <a:latin typeface="Viga"/>
                <a:ea typeface="Viga"/>
                <a:cs typeface="Viga"/>
                <a:sym typeface="Viga"/>
              </a:rPr>
              <a:t>Approche inductive</a:t>
            </a:r>
            <a:endParaRPr sz="3600">
              <a:solidFill>
                <a:schemeClr val="accent1"/>
              </a:solidFill>
              <a:latin typeface="Viga"/>
              <a:ea typeface="Viga"/>
              <a:cs typeface="Viga"/>
              <a:sym typeface="Viga"/>
            </a:endParaRPr>
          </a:p>
          <a:p>
            <a:pPr indent="0" lvl="0" marL="0" rtl="0" algn="just">
              <a:lnSpc>
                <a:spcPct val="90000"/>
              </a:lnSpc>
              <a:spcBef>
                <a:spcPts val="0"/>
              </a:spcBef>
              <a:spcAft>
                <a:spcPts val="0"/>
              </a:spcAft>
              <a:buNone/>
            </a:pPr>
            <a:r>
              <a:t/>
            </a:r>
            <a:endParaRPr sz="1500">
              <a:solidFill>
                <a:schemeClr val="accent1"/>
              </a:solidFill>
              <a:latin typeface="Viga"/>
              <a:ea typeface="Viga"/>
              <a:cs typeface="Viga"/>
              <a:sym typeface="Viga"/>
            </a:endParaRPr>
          </a:p>
          <a:p>
            <a:pPr indent="0" lvl="0" marL="0" rtl="0" algn="just">
              <a:lnSpc>
                <a:spcPct val="90000"/>
              </a:lnSpc>
              <a:spcBef>
                <a:spcPts val="0"/>
              </a:spcBef>
              <a:spcAft>
                <a:spcPts val="0"/>
              </a:spcAft>
              <a:buNone/>
            </a:pPr>
            <a:r>
              <a:rPr lang="fr-CA" sz="2600">
                <a:latin typeface="Ubuntu"/>
                <a:ea typeface="Ubuntu"/>
                <a:cs typeface="Ubuntu"/>
                <a:sym typeface="Ubuntu"/>
              </a:rPr>
              <a:t>C’est une approche pédagogique différente qui permet de créer des activités amenant les élèves à développer un raisonnement original et personnel. Graspable Math permet de mettre en œuvre cette approche.</a:t>
            </a:r>
            <a:endParaRPr sz="2600">
              <a:highlight>
                <a:srgbClr val="FFFFFF"/>
              </a:highlight>
              <a:latin typeface="Ubuntu"/>
              <a:ea typeface="Ubuntu"/>
              <a:cs typeface="Ubuntu"/>
              <a:sym typeface="Ubuntu"/>
            </a:endParaRPr>
          </a:p>
          <a:p>
            <a:pPr indent="0" lvl="0" marL="0" rtl="0" algn="just">
              <a:lnSpc>
                <a:spcPct val="90000"/>
              </a:lnSpc>
              <a:spcBef>
                <a:spcPts val="1400"/>
              </a:spcBef>
              <a:spcAft>
                <a:spcPts val="2100"/>
              </a:spcAft>
              <a:buClr>
                <a:schemeClr val="dk1"/>
              </a:buClr>
              <a:buSzPts val="2240"/>
              <a:buNone/>
            </a:pPr>
            <a:r>
              <a:t/>
            </a:r>
            <a:endParaRPr sz="2600">
              <a:latin typeface="Ubuntu"/>
              <a:ea typeface="Ubuntu"/>
              <a:cs typeface="Ubuntu"/>
              <a:sym typeface="Ubuntu"/>
            </a:endParaRPr>
          </a:p>
        </p:txBody>
      </p:sp>
      <p:sp>
        <p:nvSpPr>
          <p:cNvPr id="676" name="Google Shape;676;p30"/>
          <p:cNvSpPr/>
          <p:nvPr/>
        </p:nvSpPr>
        <p:spPr>
          <a:xfrm>
            <a:off x="0" y="6477075"/>
            <a:ext cx="12192000" cy="38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0"/>
          <p:cNvSpPr txBox="1"/>
          <p:nvPr/>
        </p:nvSpPr>
        <p:spPr>
          <a:xfrm>
            <a:off x="9307500" y="6414375"/>
            <a:ext cx="2960700" cy="492600"/>
          </a:xfrm>
          <a:prstGeom prst="rect">
            <a:avLst/>
          </a:prstGeom>
          <a:noFill/>
          <a:ln>
            <a:noFill/>
          </a:ln>
        </p:spPr>
        <p:txBody>
          <a:bodyPr anchorCtr="0" anchor="t" bIns="91425" lIns="91425" spcFirstLastPara="1" rIns="91425" wrap="square" tIns="91425">
            <a:spAutoFit/>
          </a:bodyPr>
          <a:lstStyle/>
          <a:p>
            <a:pPr indent="0" lvl="0" marL="101600" rtl="0" algn="l">
              <a:spcBef>
                <a:spcPts val="0"/>
              </a:spcBef>
              <a:spcAft>
                <a:spcPts val="0"/>
              </a:spcAft>
              <a:buNone/>
            </a:pPr>
            <a:r>
              <a:rPr lang="fr-CA" sz="2000" u="sng">
                <a:solidFill>
                  <a:schemeClr val="lt1"/>
                </a:solidFill>
                <a:latin typeface="Viga"/>
                <a:ea typeface="Viga"/>
                <a:cs typeface="Viga"/>
                <a:sym typeface="Viga"/>
                <a:hlinkClick r:id="rId4">
                  <a:extLst>
                    <a:ext uri="{A12FA001-AC4F-418D-AE19-62706E023703}">
                      <ahyp:hlinkClr val="tx"/>
                    </a:ext>
                  </a:extLst>
                </a:hlinkClick>
              </a:rPr>
              <a:t>monurl.ca/gm031122</a:t>
            </a:r>
            <a:endParaRPr sz="20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1"/>
          <p:cNvSpPr txBox="1"/>
          <p:nvPr>
            <p:ph type="title"/>
          </p:nvPr>
        </p:nvSpPr>
        <p:spPr>
          <a:xfrm>
            <a:off x="973025" y="254377"/>
            <a:ext cx="8187300" cy="8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orbel"/>
              <a:buNone/>
            </a:pPr>
            <a:r>
              <a:rPr lang="fr-CA">
                <a:latin typeface="Viga"/>
                <a:ea typeface="Viga"/>
                <a:cs typeface="Viga"/>
                <a:sym typeface="Viga"/>
              </a:rPr>
              <a:t>Déroulement de l’atelier</a:t>
            </a:r>
            <a:endParaRPr>
              <a:latin typeface="Viga"/>
              <a:ea typeface="Viga"/>
              <a:cs typeface="Viga"/>
              <a:sym typeface="Viga"/>
            </a:endParaRPr>
          </a:p>
        </p:txBody>
      </p:sp>
      <p:sp>
        <p:nvSpPr>
          <p:cNvPr id="683" name="Google Shape;683;p31"/>
          <p:cNvSpPr txBox="1"/>
          <p:nvPr>
            <p:ph idx="1" type="body"/>
          </p:nvPr>
        </p:nvSpPr>
        <p:spPr>
          <a:xfrm>
            <a:off x="997225" y="2041925"/>
            <a:ext cx="8187300" cy="3439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fr-CA" sz="2500">
                <a:latin typeface="Ubuntu"/>
                <a:ea typeface="Ubuntu"/>
                <a:cs typeface="Ubuntu"/>
                <a:sym typeface="Ubuntu"/>
              </a:rPr>
              <a:t>Qu’est-ce que l’approche inductive? (vs déductive)</a:t>
            </a:r>
            <a:endParaRPr b="1" sz="2500">
              <a:latin typeface="Ubuntu"/>
              <a:ea typeface="Ubuntu"/>
              <a:cs typeface="Ubuntu"/>
              <a:sym typeface="Ubuntu"/>
            </a:endParaRPr>
          </a:p>
          <a:p>
            <a:pPr indent="0" lvl="0" marL="0" rtl="0" algn="l">
              <a:lnSpc>
                <a:spcPct val="115000"/>
              </a:lnSpc>
              <a:spcBef>
                <a:spcPts val="0"/>
              </a:spcBef>
              <a:spcAft>
                <a:spcPts val="0"/>
              </a:spcAft>
              <a:buNone/>
            </a:pPr>
            <a:r>
              <a:t/>
            </a:r>
            <a:endParaRPr b="1" sz="2500">
              <a:latin typeface="Ubuntu"/>
              <a:ea typeface="Ubuntu"/>
              <a:cs typeface="Ubuntu"/>
              <a:sym typeface="Ubuntu"/>
            </a:endParaRPr>
          </a:p>
          <a:p>
            <a:pPr indent="0" lvl="0" marL="0" rtl="0" algn="l">
              <a:lnSpc>
                <a:spcPct val="115000"/>
              </a:lnSpc>
              <a:spcBef>
                <a:spcPts val="0"/>
              </a:spcBef>
              <a:spcAft>
                <a:spcPts val="0"/>
              </a:spcAft>
              <a:buNone/>
            </a:pPr>
            <a:r>
              <a:rPr b="1" lang="fr-CA" sz="2500">
                <a:latin typeface="Ubuntu"/>
                <a:ea typeface="Ubuntu"/>
                <a:cs typeface="Ubuntu"/>
                <a:sym typeface="Ubuntu"/>
              </a:rPr>
              <a:t>Fonctionnement</a:t>
            </a:r>
            <a:r>
              <a:rPr b="1" lang="fr-CA" sz="2500">
                <a:latin typeface="Ubuntu"/>
                <a:ea typeface="Ubuntu"/>
                <a:cs typeface="Ubuntu"/>
                <a:sym typeface="Ubuntu"/>
              </a:rPr>
              <a:t> Graspable Math</a:t>
            </a:r>
            <a:endParaRPr b="1" sz="2500">
              <a:latin typeface="Ubuntu"/>
              <a:ea typeface="Ubuntu"/>
              <a:cs typeface="Ubuntu"/>
              <a:sym typeface="Ubuntu"/>
            </a:endParaRPr>
          </a:p>
          <a:p>
            <a:pPr indent="0" lvl="0" marL="0" rtl="0" algn="l">
              <a:lnSpc>
                <a:spcPct val="115000"/>
              </a:lnSpc>
              <a:spcBef>
                <a:spcPts val="0"/>
              </a:spcBef>
              <a:spcAft>
                <a:spcPts val="0"/>
              </a:spcAft>
              <a:buNone/>
            </a:pPr>
            <a:r>
              <a:t/>
            </a:r>
            <a:endParaRPr b="1" sz="2500">
              <a:latin typeface="Ubuntu"/>
              <a:ea typeface="Ubuntu"/>
              <a:cs typeface="Ubuntu"/>
              <a:sym typeface="Ubuntu"/>
            </a:endParaRPr>
          </a:p>
          <a:p>
            <a:pPr indent="0" lvl="0" marL="0" rtl="0" algn="l">
              <a:lnSpc>
                <a:spcPct val="115000"/>
              </a:lnSpc>
              <a:spcBef>
                <a:spcPts val="0"/>
              </a:spcBef>
              <a:spcAft>
                <a:spcPts val="0"/>
              </a:spcAft>
              <a:buNone/>
            </a:pPr>
            <a:r>
              <a:rPr b="1" lang="fr-CA" sz="2500">
                <a:latin typeface="Ubuntu"/>
                <a:ea typeface="Ubuntu"/>
                <a:cs typeface="Ubuntu"/>
                <a:sym typeface="Ubuntu"/>
              </a:rPr>
              <a:t>Exemples concrets exploitant l’approche inductive</a:t>
            </a:r>
            <a:endParaRPr b="1" sz="2500">
              <a:latin typeface="Ubuntu"/>
              <a:ea typeface="Ubuntu"/>
              <a:cs typeface="Ubuntu"/>
              <a:sym typeface="Ubuntu"/>
            </a:endParaRPr>
          </a:p>
          <a:p>
            <a:pPr indent="0" lvl="0" marL="0" rtl="0" algn="l">
              <a:lnSpc>
                <a:spcPct val="115000"/>
              </a:lnSpc>
              <a:spcBef>
                <a:spcPts val="0"/>
              </a:spcBef>
              <a:spcAft>
                <a:spcPts val="0"/>
              </a:spcAft>
              <a:buNone/>
            </a:pPr>
            <a:r>
              <a:t/>
            </a:r>
            <a:endParaRPr b="1" sz="2500">
              <a:latin typeface="Ubuntu"/>
              <a:ea typeface="Ubuntu"/>
              <a:cs typeface="Ubuntu"/>
              <a:sym typeface="Ubuntu"/>
            </a:endParaRPr>
          </a:p>
          <a:p>
            <a:pPr indent="0" lvl="0" marL="0" rtl="0" algn="l">
              <a:lnSpc>
                <a:spcPct val="115000"/>
              </a:lnSpc>
              <a:spcBef>
                <a:spcPts val="600"/>
              </a:spcBef>
              <a:spcAft>
                <a:spcPts val="0"/>
              </a:spcAft>
              <a:buNone/>
            </a:pPr>
            <a:r>
              <a:rPr b="1" lang="fr-CA" sz="2500">
                <a:latin typeface="Ubuntu"/>
                <a:ea typeface="Ubuntu"/>
                <a:cs typeface="Ubuntu"/>
                <a:sym typeface="Ubuntu"/>
              </a:rPr>
              <a:t>Retour et partage</a:t>
            </a:r>
            <a:endParaRPr b="1" sz="2500">
              <a:latin typeface="Ubuntu"/>
              <a:ea typeface="Ubuntu"/>
              <a:cs typeface="Ubuntu"/>
              <a:sym typeface="Ubuntu"/>
            </a:endParaRPr>
          </a:p>
        </p:txBody>
      </p:sp>
      <p:sp>
        <p:nvSpPr>
          <p:cNvPr id="684" name="Google Shape;684;p31"/>
          <p:cNvSpPr/>
          <p:nvPr/>
        </p:nvSpPr>
        <p:spPr>
          <a:xfrm>
            <a:off x="0" y="6477075"/>
            <a:ext cx="12192000" cy="386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1"/>
          <p:cNvSpPr txBox="1"/>
          <p:nvPr/>
        </p:nvSpPr>
        <p:spPr>
          <a:xfrm>
            <a:off x="9307500" y="6414375"/>
            <a:ext cx="2960700" cy="492600"/>
          </a:xfrm>
          <a:prstGeom prst="rect">
            <a:avLst/>
          </a:prstGeom>
          <a:noFill/>
          <a:ln>
            <a:noFill/>
          </a:ln>
        </p:spPr>
        <p:txBody>
          <a:bodyPr anchorCtr="0" anchor="t" bIns="91425" lIns="91425" spcFirstLastPara="1" rIns="91425" wrap="square" tIns="91425">
            <a:spAutoFit/>
          </a:bodyPr>
          <a:lstStyle/>
          <a:p>
            <a:pPr indent="0" lvl="0" marL="101600" rtl="0" algn="l">
              <a:spcBef>
                <a:spcPts val="0"/>
              </a:spcBef>
              <a:spcAft>
                <a:spcPts val="0"/>
              </a:spcAft>
              <a:buNone/>
            </a:pPr>
            <a:r>
              <a:rPr lang="fr-CA" sz="2000" u="sng">
                <a:solidFill>
                  <a:schemeClr val="lt1"/>
                </a:solidFill>
                <a:latin typeface="Viga"/>
                <a:ea typeface="Viga"/>
                <a:cs typeface="Viga"/>
                <a:sym typeface="Viga"/>
                <a:hlinkClick r:id="rId3">
                  <a:extLst>
                    <a:ext uri="{A12FA001-AC4F-418D-AE19-62706E023703}">
                      <ahyp:hlinkClr val="tx"/>
                    </a:ext>
                  </a:extLst>
                </a:hlinkClick>
              </a:rPr>
              <a:t>monurl.ca/gm031122</a:t>
            </a:r>
            <a:endParaRPr sz="20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32"/>
          <p:cNvSpPr txBox="1"/>
          <p:nvPr>
            <p:ph type="title"/>
          </p:nvPr>
        </p:nvSpPr>
        <p:spPr>
          <a:xfrm>
            <a:off x="677335" y="2700868"/>
            <a:ext cx="8596800" cy="18264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fr-CA"/>
              <a:t>Qu’est-ce que l’approche inductive?</a:t>
            </a:r>
            <a:endParaRPr/>
          </a:p>
        </p:txBody>
      </p:sp>
      <p:sp>
        <p:nvSpPr>
          <p:cNvPr id="692" name="Google Shape;692;p32"/>
          <p:cNvSpPr txBox="1"/>
          <p:nvPr>
            <p:ph idx="1" type="body"/>
          </p:nvPr>
        </p:nvSpPr>
        <p:spPr>
          <a:xfrm>
            <a:off x="677335" y="4527448"/>
            <a:ext cx="8596800" cy="8604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rPr lang="fr-CA"/>
              <a:t>…et pourquoi?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33"/>
          <p:cNvSpPr txBox="1"/>
          <p:nvPr>
            <p:ph idx="1" type="body"/>
          </p:nvPr>
        </p:nvSpPr>
        <p:spPr>
          <a:xfrm>
            <a:off x="1653825" y="568175"/>
            <a:ext cx="9068100" cy="1729500"/>
          </a:xfrm>
          <a:prstGeom prst="rect">
            <a:avLst/>
          </a:prstGeom>
          <a:solidFill>
            <a:srgbClr val="CFE2F3"/>
          </a:solidFill>
          <a:ln cap="flat" cmpd="sng" w="285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fr-CA" sz="2700">
                <a:solidFill>
                  <a:srgbClr val="000000"/>
                </a:solidFill>
                <a:latin typeface="Ubuntu"/>
                <a:ea typeface="Ubuntu"/>
                <a:cs typeface="Ubuntu"/>
                <a:sym typeface="Ubuntu"/>
              </a:rPr>
              <a:t>Le </a:t>
            </a:r>
            <a:r>
              <a:rPr b="1" lang="fr-CA" sz="2700">
                <a:solidFill>
                  <a:srgbClr val="000000"/>
                </a:solidFill>
                <a:latin typeface="Ubuntu"/>
                <a:ea typeface="Ubuntu"/>
                <a:cs typeface="Ubuntu"/>
                <a:sym typeface="Ubuntu"/>
              </a:rPr>
              <a:t>raisonnement inductif</a:t>
            </a:r>
            <a:r>
              <a:rPr lang="fr-CA" sz="2700">
                <a:solidFill>
                  <a:srgbClr val="000000"/>
                </a:solidFill>
                <a:latin typeface="Ubuntu"/>
                <a:ea typeface="Ubuntu"/>
                <a:cs typeface="Ubuntu"/>
                <a:sym typeface="Ubuntu"/>
              </a:rPr>
              <a:t> consiste à généraliser à partir de l’observation de cas particuliers. </a:t>
            </a:r>
            <a:endParaRPr sz="2700">
              <a:solidFill>
                <a:srgbClr val="000000"/>
              </a:solidFill>
              <a:latin typeface="Ubuntu"/>
              <a:ea typeface="Ubuntu"/>
              <a:cs typeface="Ubuntu"/>
              <a:sym typeface="Ubuntu"/>
            </a:endParaRPr>
          </a:p>
          <a:p>
            <a:pPr indent="0" lvl="0" marL="0" rtl="0" algn="r">
              <a:lnSpc>
                <a:spcPct val="100000"/>
              </a:lnSpc>
              <a:spcBef>
                <a:spcPts val="2200"/>
              </a:spcBef>
              <a:spcAft>
                <a:spcPts val="2200"/>
              </a:spcAft>
              <a:buNone/>
            </a:pPr>
            <a:r>
              <a:rPr i="1" lang="fr-CA" sz="2000">
                <a:solidFill>
                  <a:srgbClr val="000000"/>
                </a:solidFill>
                <a:latin typeface="Ubuntu"/>
                <a:ea typeface="Ubuntu"/>
                <a:cs typeface="Ubuntu"/>
                <a:sym typeface="Ubuntu"/>
              </a:rPr>
              <a:t>PFEQ, deuxième cycle, p.28</a:t>
            </a:r>
            <a:endParaRPr sz="2200">
              <a:latin typeface="Ubuntu"/>
              <a:ea typeface="Ubuntu"/>
              <a:cs typeface="Ubuntu"/>
              <a:sym typeface="Ubuntu"/>
            </a:endParaRPr>
          </a:p>
        </p:txBody>
      </p:sp>
      <p:grpSp>
        <p:nvGrpSpPr>
          <p:cNvPr id="698" name="Google Shape;698;p33"/>
          <p:cNvGrpSpPr/>
          <p:nvPr/>
        </p:nvGrpSpPr>
        <p:grpSpPr>
          <a:xfrm>
            <a:off x="8339146" y="2443280"/>
            <a:ext cx="3522215" cy="3280880"/>
            <a:chOff x="6254516" y="1318143"/>
            <a:chExt cx="2641727" cy="2460721"/>
          </a:xfrm>
        </p:grpSpPr>
        <p:sp>
          <p:nvSpPr>
            <p:cNvPr id="699" name="Google Shape;699;p33"/>
            <p:cNvSpPr/>
            <p:nvPr/>
          </p:nvSpPr>
          <p:spPr>
            <a:xfrm rot="2700000">
              <a:off x="7239866" y="1053398"/>
              <a:ext cx="489601" cy="2989789"/>
            </a:xfrm>
            <a:prstGeom prst="roundRect">
              <a:avLst>
                <a:gd fmla="val 50000" name="adj"/>
              </a:avLst>
            </a:prstGeom>
            <a:solidFill>
              <a:srgbClr val="307BF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0" name="Google Shape;700;p33"/>
            <p:cNvSpPr/>
            <p:nvPr/>
          </p:nvSpPr>
          <p:spPr>
            <a:xfrm>
              <a:off x="644396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fr-CA" sz="1200">
                  <a:solidFill>
                    <a:srgbClr val="307BF3"/>
                  </a:solidFill>
                  <a:latin typeface="Roboto"/>
                  <a:ea typeface="Roboto"/>
                  <a:cs typeface="Roboto"/>
                  <a:sym typeface="Roboto"/>
                </a:rPr>
                <a:t>5</a:t>
              </a:r>
              <a:endParaRPr b="1" sz="1200">
                <a:solidFill>
                  <a:srgbClr val="307BF3"/>
                </a:solidFill>
                <a:latin typeface="Roboto"/>
                <a:ea typeface="Roboto"/>
                <a:cs typeface="Roboto"/>
                <a:sym typeface="Roboto"/>
              </a:endParaRPr>
            </a:p>
          </p:txBody>
        </p:sp>
        <p:sp>
          <p:nvSpPr>
            <p:cNvPr id="701" name="Google Shape;701;p33"/>
            <p:cNvSpPr txBox="1"/>
            <p:nvPr/>
          </p:nvSpPr>
          <p:spPr>
            <a:xfrm rot="-2700000">
              <a:off x="6375763" y="2297099"/>
              <a:ext cx="2378424" cy="342805"/>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b="1" lang="fr-CA" sz="1500">
                  <a:solidFill>
                    <a:srgbClr val="FFFFFF"/>
                  </a:solidFill>
                  <a:latin typeface="Roboto"/>
                  <a:ea typeface="Roboto"/>
                  <a:cs typeface="Roboto"/>
                  <a:sym typeface="Roboto"/>
                </a:rPr>
                <a:t>Généralisation (abstrait)</a:t>
              </a:r>
              <a:endParaRPr b="1" sz="1500">
                <a:solidFill>
                  <a:srgbClr val="FFFFFF"/>
                </a:solidFill>
                <a:latin typeface="Roboto"/>
                <a:ea typeface="Roboto"/>
                <a:cs typeface="Roboto"/>
                <a:sym typeface="Roboto"/>
              </a:endParaRPr>
            </a:p>
          </p:txBody>
        </p:sp>
        <p:sp>
          <p:nvSpPr>
            <p:cNvPr id="702" name="Google Shape;702;p33"/>
            <p:cNvSpPr txBox="1"/>
            <p:nvPr/>
          </p:nvSpPr>
          <p:spPr>
            <a:xfrm rot="-2700000">
              <a:off x="6806963" y="2563356"/>
              <a:ext cx="2242660" cy="495116"/>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fr-CA" sz="1100">
                  <a:latin typeface="Roboto"/>
                  <a:ea typeface="Roboto"/>
                  <a:cs typeface="Roboto"/>
                  <a:sym typeface="Roboto"/>
                </a:rPr>
                <a:t>Les élèves sont amenés généraliser un concept ou un processus à partir de l’expérience.</a:t>
              </a:r>
              <a:endParaRPr b="1" sz="1100">
                <a:latin typeface="Roboto"/>
                <a:ea typeface="Roboto"/>
                <a:cs typeface="Roboto"/>
                <a:sym typeface="Roboto"/>
              </a:endParaRPr>
            </a:p>
          </p:txBody>
        </p:sp>
      </p:grpSp>
      <p:grpSp>
        <p:nvGrpSpPr>
          <p:cNvPr id="703" name="Google Shape;703;p33"/>
          <p:cNvGrpSpPr/>
          <p:nvPr/>
        </p:nvGrpSpPr>
        <p:grpSpPr>
          <a:xfrm>
            <a:off x="6348398" y="2443280"/>
            <a:ext cx="3472609" cy="3280318"/>
            <a:chOff x="4761418" y="1318143"/>
            <a:chExt cx="2604522" cy="2460300"/>
          </a:xfrm>
        </p:grpSpPr>
        <p:sp>
          <p:nvSpPr>
            <p:cNvPr id="704" name="Google Shape;704;p33"/>
            <p:cNvSpPr/>
            <p:nvPr/>
          </p:nvSpPr>
          <p:spPr>
            <a:xfrm rot="2700000">
              <a:off x="5746767" y="1053398"/>
              <a:ext cx="489601" cy="2989789"/>
            </a:xfrm>
            <a:prstGeom prst="roundRect">
              <a:avLst>
                <a:gd fmla="val 50000" name="adj"/>
              </a:avLst>
            </a:prstGeom>
            <a:solidFill>
              <a:srgbClr val="0E65F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5" name="Google Shape;705;p33"/>
            <p:cNvSpPr/>
            <p:nvPr/>
          </p:nvSpPr>
          <p:spPr>
            <a:xfrm>
              <a:off x="4950863"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fr-CA" sz="1200">
                  <a:solidFill>
                    <a:srgbClr val="0E65F0"/>
                  </a:solidFill>
                  <a:latin typeface="Roboto"/>
                  <a:ea typeface="Roboto"/>
                  <a:cs typeface="Roboto"/>
                  <a:sym typeface="Roboto"/>
                </a:rPr>
                <a:t>4</a:t>
              </a:r>
              <a:endParaRPr b="1" sz="1200">
                <a:solidFill>
                  <a:srgbClr val="0E65F0"/>
                </a:solidFill>
                <a:latin typeface="Roboto"/>
                <a:ea typeface="Roboto"/>
                <a:cs typeface="Roboto"/>
                <a:sym typeface="Roboto"/>
              </a:endParaRPr>
            </a:p>
          </p:txBody>
        </p:sp>
        <p:sp>
          <p:nvSpPr>
            <p:cNvPr id="706" name="Google Shape;706;p33"/>
            <p:cNvSpPr txBox="1"/>
            <p:nvPr/>
          </p:nvSpPr>
          <p:spPr>
            <a:xfrm rot="-2700000">
              <a:off x="4896424" y="2302799"/>
              <a:ext cx="2362302" cy="342805"/>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b="1" lang="fr-CA" sz="1500">
                  <a:solidFill>
                    <a:srgbClr val="FFFFFF"/>
                  </a:solidFill>
                  <a:latin typeface="Roboto"/>
                  <a:ea typeface="Roboto"/>
                  <a:cs typeface="Roboto"/>
                  <a:sym typeface="Roboto"/>
                </a:rPr>
                <a:t>Formulation de règles </a:t>
              </a:r>
              <a:endParaRPr b="1" sz="1500">
                <a:solidFill>
                  <a:srgbClr val="FFFFFF"/>
                </a:solidFill>
                <a:latin typeface="Roboto"/>
                <a:ea typeface="Roboto"/>
                <a:cs typeface="Roboto"/>
                <a:sym typeface="Roboto"/>
              </a:endParaRPr>
            </a:p>
          </p:txBody>
        </p:sp>
        <p:sp>
          <p:nvSpPr>
            <p:cNvPr id="707" name="Google Shape;707;p33"/>
            <p:cNvSpPr txBox="1"/>
            <p:nvPr/>
          </p:nvSpPr>
          <p:spPr>
            <a:xfrm rot="-2700000">
              <a:off x="5295260" y="2571061"/>
              <a:ext cx="2242660" cy="442507"/>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fr-CA" sz="1100">
                  <a:latin typeface="Roboto"/>
                  <a:ea typeface="Roboto"/>
                  <a:cs typeface="Roboto"/>
                  <a:sym typeface="Roboto"/>
                </a:rPr>
                <a:t>Les élèves sont amenés à conceptualiser, à trouver une règle à partir des observations et de l’analyse.</a:t>
              </a:r>
              <a:endParaRPr b="1" sz="1100">
                <a:latin typeface="Roboto"/>
                <a:ea typeface="Roboto"/>
                <a:cs typeface="Roboto"/>
                <a:sym typeface="Roboto"/>
              </a:endParaRPr>
            </a:p>
          </p:txBody>
        </p:sp>
      </p:grpSp>
      <p:grpSp>
        <p:nvGrpSpPr>
          <p:cNvPr id="708" name="Google Shape;708;p33"/>
          <p:cNvGrpSpPr/>
          <p:nvPr/>
        </p:nvGrpSpPr>
        <p:grpSpPr>
          <a:xfrm>
            <a:off x="4359559" y="2443280"/>
            <a:ext cx="3472609" cy="3280318"/>
            <a:chOff x="3269751" y="1318143"/>
            <a:chExt cx="2604522" cy="2460300"/>
          </a:xfrm>
        </p:grpSpPr>
        <p:sp>
          <p:nvSpPr>
            <p:cNvPr id="709" name="Google Shape;709;p33"/>
            <p:cNvSpPr/>
            <p:nvPr/>
          </p:nvSpPr>
          <p:spPr>
            <a:xfrm rot="2700000">
              <a:off x="4255100" y="1053398"/>
              <a:ext cx="489601" cy="2989789"/>
            </a:xfrm>
            <a:prstGeom prst="roundRect">
              <a:avLst>
                <a:gd fmla="val 50000" name="adj"/>
              </a:avLst>
            </a:prstGeom>
            <a:solidFill>
              <a:srgbClr val="0D5D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0" name="Google Shape;710;p33"/>
            <p:cNvSpPr/>
            <p:nvPr/>
          </p:nvSpPr>
          <p:spPr>
            <a:xfrm>
              <a:off x="3459197"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fr-CA" sz="1200">
                  <a:solidFill>
                    <a:srgbClr val="0D5DDF"/>
                  </a:solidFill>
                  <a:latin typeface="Roboto"/>
                  <a:ea typeface="Roboto"/>
                  <a:cs typeface="Roboto"/>
                  <a:sym typeface="Roboto"/>
                </a:rPr>
                <a:t>3</a:t>
              </a:r>
              <a:endParaRPr b="1" sz="1200">
                <a:solidFill>
                  <a:srgbClr val="0D5DDF"/>
                </a:solidFill>
                <a:latin typeface="Roboto"/>
                <a:ea typeface="Roboto"/>
                <a:cs typeface="Roboto"/>
                <a:sym typeface="Roboto"/>
              </a:endParaRPr>
            </a:p>
          </p:txBody>
        </p:sp>
        <p:sp>
          <p:nvSpPr>
            <p:cNvPr id="711" name="Google Shape;711;p33"/>
            <p:cNvSpPr txBox="1"/>
            <p:nvPr/>
          </p:nvSpPr>
          <p:spPr>
            <a:xfrm rot="-2700000">
              <a:off x="3404724" y="2302799"/>
              <a:ext cx="2362302" cy="342805"/>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b="1" lang="fr-CA" sz="1500">
                  <a:solidFill>
                    <a:srgbClr val="FFFFFF"/>
                  </a:solidFill>
                  <a:latin typeface="Roboto"/>
                  <a:ea typeface="Roboto"/>
                  <a:cs typeface="Roboto"/>
                  <a:sym typeface="Roboto"/>
                </a:rPr>
                <a:t>Analyse</a:t>
              </a:r>
              <a:endParaRPr b="1" sz="1500">
                <a:solidFill>
                  <a:srgbClr val="FFFFFF"/>
                </a:solidFill>
                <a:latin typeface="Roboto"/>
                <a:ea typeface="Roboto"/>
                <a:cs typeface="Roboto"/>
                <a:sym typeface="Roboto"/>
              </a:endParaRPr>
            </a:p>
          </p:txBody>
        </p:sp>
        <p:sp>
          <p:nvSpPr>
            <p:cNvPr id="712" name="Google Shape;712;p33"/>
            <p:cNvSpPr txBox="1"/>
            <p:nvPr/>
          </p:nvSpPr>
          <p:spPr>
            <a:xfrm rot="-2700000">
              <a:off x="3803593" y="2571061"/>
              <a:ext cx="2242660" cy="442507"/>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fr-CA" sz="1100">
                  <a:latin typeface="Roboto"/>
                  <a:ea typeface="Roboto"/>
                  <a:cs typeface="Roboto"/>
                  <a:sym typeface="Roboto"/>
                </a:rPr>
                <a:t>Les élèves sont amenés à comprendre le quoi, le pourquoi.</a:t>
              </a:r>
              <a:endParaRPr b="1" sz="1100">
                <a:latin typeface="Roboto"/>
                <a:ea typeface="Roboto"/>
                <a:cs typeface="Roboto"/>
                <a:sym typeface="Roboto"/>
              </a:endParaRPr>
            </a:p>
          </p:txBody>
        </p:sp>
      </p:grpSp>
      <p:grpSp>
        <p:nvGrpSpPr>
          <p:cNvPr id="713" name="Google Shape;713;p33"/>
          <p:cNvGrpSpPr/>
          <p:nvPr/>
        </p:nvGrpSpPr>
        <p:grpSpPr>
          <a:xfrm>
            <a:off x="2368775" y="2443280"/>
            <a:ext cx="3806203" cy="3295666"/>
            <a:chOff x="1776626" y="1318143"/>
            <a:chExt cx="2854723" cy="2471811"/>
          </a:xfrm>
        </p:grpSpPr>
        <p:grpSp>
          <p:nvGrpSpPr>
            <p:cNvPr id="714" name="Google Shape;714;p33"/>
            <p:cNvGrpSpPr/>
            <p:nvPr/>
          </p:nvGrpSpPr>
          <p:grpSpPr>
            <a:xfrm>
              <a:off x="1776626" y="1318143"/>
              <a:ext cx="2854723" cy="2471811"/>
              <a:chOff x="1776626" y="1318143"/>
              <a:chExt cx="2854723" cy="2471811"/>
            </a:xfrm>
          </p:grpSpPr>
          <p:sp>
            <p:nvSpPr>
              <p:cNvPr id="715" name="Google Shape;715;p33"/>
              <p:cNvSpPr/>
              <p:nvPr/>
            </p:nvSpPr>
            <p:spPr>
              <a:xfrm rot="2700000">
                <a:off x="2761975" y="1053398"/>
                <a:ext cx="489601" cy="2989789"/>
              </a:xfrm>
              <a:prstGeom prst="roundRect">
                <a:avLst>
                  <a:gd fmla="val 50000" name="adj"/>
                </a:avLst>
              </a:prstGeom>
              <a:solidFill>
                <a:srgbClr val="0C58D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16" name="Google Shape;716;p33"/>
              <p:cNvSpPr txBox="1"/>
              <p:nvPr/>
            </p:nvSpPr>
            <p:spPr>
              <a:xfrm rot="-2700000">
                <a:off x="1899549" y="2297849"/>
                <a:ext cx="2376303" cy="342805"/>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b="1" lang="fr-CA" sz="1500">
                    <a:solidFill>
                      <a:srgbClr val="FFFFFF"/>
                    </a:solidFill>
                    <a:latin typeface="Roboto"/>
                    <a:ea typeface="Roboto"/>
                    <a:cs typeface="Roboto"/>
                    <a:sym typeface="Roboto"/>
                  </a:rPr>
                  <a:t>Observation</a:t>
                </a:r>
                <a:endParaRPr b="1" sz="1500">
                  <a:solidFill>
                    <a:srgbClr val="FFFFFF"/>
                  </a:solidFill>
                  <a:latin typeface="Roboto"/>
                  <a:ea typeface="Roboto"/>
                  <a:cs typeface="Roboto"/>
                  <a:sym typeface="Roboto"/>
                </a:endParaRPr>
              </a:p>
            </p:txBody>
          </p:sp>
          <p:sp>
            <p:nvSpPr>
              <p:cNvPr id="717" name="Google Shape;717;p33"/>
              <p:cNvSpPr txBox="1"/>
              <p:nvPr/>
            </p:nvSpPr>
            <p:spPr>
              <a:xfrm rot="-2700000">
                <a:off x="2292804" y="2460097"/>
                <a:ext cx="2528190" cy="510814"/>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fr-CA" sz="1100">
                    <a:latin typeface="Roboto"/>
                    <a:ea typeface="Roboto"/>
                    <a:cs typeface="Roboto"/>
                    <a:sym typeface="Roboto"/>
                  </a:rPr>
                  <a:t>Les élèves sont amenés à explorer, à observer et à découvrir les régularités, les caractéristiques ou les propriétés des cas particuliers.</a:t>
                </a:r>
                <a:endParaRPr b="1" sz="1100">
                  <a:latin typeface="Roboto"/>
                  <a:ea typeface="Roboto"/>
                  <a:cs typeface="Roboto"/>
                  <a:sym typeface="Roboto"/>
                </a:endParaRPr>
              </a:p>
            </p:txBody>
          </p:sp>
        </p:grpSp>
        <p:sp>
          <p:nvSpPr>
            <p:cNvPr id="718" name="Google Shape;718;p33"/>
            <p:cNvSpPr/>
            <p:nvPr/>
          </p:nvSpPr>
          <p:spPr>
            <a:xfrm>
              <a:off x="1966072"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fr-CA" sz="1200">
                  <a:solidFill>
                    <a:srgbClr val="0C58D3"/>
                  </a:solidFill>
                  <a:latin typeface="Roboto"/>
                  <a:ea typeface="Roboto"/>
                  <a:cs typeface="Roboto"/>
                  <a:sym typeface="Roboto"/>
                </a:rPr>
                <a:t>2</a:t>
              </a:r>
              <a:endParaRPr b="1" sz="1200">
                <a:solidFill>
                  <a:srgbClr val="0C58D3"/>
                </a:solidFill>
                <a:latin typeface="Roboto"/>
                <a:ea typeface="Roboto"/>
                <a:cs typeface="Roboto"/>
                <a:sym typeface="Roboto"/>
              </a:endParaRPr>
            </a:p>
          </p:txBody>
        </p:sp>
      </p:grpSp>
      <p:grpSp>
        <p:nvGrpSpPr>
          <p:cNvPr id="719" name="Google Shape;719;p33"/>
          <p:cNvGrpSpPr/>
          <p:nvPr/>
        </p:nvGrpSpPr>
        <p:grpSpPr>
          <a:xfrm>
            <a:off x="379936" y="2443280"/>
            <a:ext cx="3472609" cy="3280318"/>
            <a:chOff x="284959" y="1318143"/>
            <a:chExt cx="2604522" cy="2460300"/>
          </a:xfrm>
        </p:grpSpPr>
        <p:sp>
          <p:nvSpPr>
            <p:cNvPr id="720" name="Google Shape;720;p33"/>
            <p:cNvSpPr/>
            <p:nvPr/>
          </p:nvSpPr>
          <p:spPr>
            <a:xfrm rot="2700000">
              <a:off x="1270309" y="1053398"/>
              <a:ext cx="489601" cy="2989789"/>
            </a:xfrm>
            <a:prstGeom prst="roundRect">
              <a:avLst>
                <a:gd fmla="val 50000" name="adj"/>
              </a:avLst>
            </a:prstGeom>
            <a:solidFill>
              <a:srgbClr val="0944A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1" name="Google Shape;721;p33"/>
            <p:cNvSpPr/>
            <p:nvPr/>
          </p:nvSpPr>
          <p:spPr>
            <a:xfrm>
              <a:off x="472955" y="3255512"/>
              <a:ext cx="326100" cy="326100"/>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rPr b="1" lang="fr-CA" sz="1200">
                  <a:solidFill>
                    <a:srgbClr val="0944A1"/>
                  </a:solidFill>
                  <a:latin typeface="Roboto"/>
                  <a:ea typeface="Roboto"/>
                  <a:cs typeface="Roboto"/>
                  <a:sym typeface="Roboto"/>
                </a:rPr>
                <a:t>1</a:t>
              </a:r>
              <a:endParaRPr b="1" sz="1200">
                <a:solidFill>
                  <a:srgbClr val="0944A1"/>
                </a:solidFill>
                <a:latin typeface="Roboto"/>
                <a:ea typeface="Roboto"/>
                <a:cs typeface="Roboto"/>
                <a:sym typeface="Roboto"/>
              </a:endParaRPr>
            </a:p>
          </p:txBody>
        </p:sp>
        <p:sp>
          <p:nvSpPr>
            <p:cNvPr id="722" name="Google Shape;722;p33"/>
            <p:cNvSpPr txBox="1"/>
            <p:nvPr/>
          </p:nvSpPr>
          <p:spPr>
            <a:xfrm rot="-2700000">
              <a:off x="414317" y="2300549"/>
              <a:ext cx="2368666" cy="342805"/>
            </a:xfrm>
            <a:prstGeom prst="rect">
              <a:avLst/>
            </a:prstGeom>
            <a:noFill/>
            <a:ln>
              <a:noFill/>
            </a:ln>
          </p:spPr>
          <p:txBody>
            <a:bodyPr anchorCtr="0" anchor="ctr" bIns="121900" lIns="121900" spcFirstLastPara="1" rIns="121900" wrap="square" tIns="121900">
              <a:noAutofit/>
            </a:bodyPr>
            <a:lstStyle/>
            <a:p>
              <a:pPr indent="0" lvl="0" marL="0" rtl="0" algn="l">
                <a:lnSpc>
                  <a:spcPct val="115000"/>
                </a:lnSpc>
                <a:spcBef>
                  <a:spcPts val="0"/>
                </a:spcBef>
                <a:spcAft>
                  <a:spcPts val="0"/>
                </a:spcAft>
                <a:buNone/>
              </a:pPr>
              <a:r>
                <a:rPr b="1" lang="fr-CA" sz="1500">
                  <a:solidFill>
                    <a:srgbClr val="FFFFFF"/>
                  </a:solidFill>
                  <a:latin typeface="Roboto"/>
                  <a:ea typeface="Roboto"/>
                  <a:cs typeface="Roboto"/>
                  <a:sym typeface="Roboto"/>
                </a:rPr>
                <a:t>Cas particuliers (concret)</a:t>
              </a:r>
              <a:endParaRPr b="1" sz="1500">
                <a:solidFill>
                  <a:srgbClr val="FFFFFF"/>
                </a:solidFill>
                <a:latin typeface="Roboto"/>
                <a:ea typeface="Roboto"/>
                <a:cs typeface="Roboto"/>
                <a:sym typeface="Roboto"/>
              </a:endParaRPr>
            </a:p>
          </p:txBody>
        </p:sp>
        <p:sp>
          <p:nvSpPr>
            <p:cNvPr id="723" name="Google Shape;723;p33"/>
            <p:cNvSpPr txBox="1"/>
            <p:nvPr/>
          </p:nvSpPr>
          <p:spPr>
            <a:xfrm rot="-2700000">
              <a:off x="818801" y="2571061"/>
              <a:ext cx="2242660" cy="442507"/>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2100"/>
                </a:spcAft>
                <a:buNone/>
              </a:pPr>
              <a:r>
                <a:rPr lang="fr-CA" sz="1100">
                  <a:latin typeface="Roboto"/>
                  <a:ea typeface="Roboto"/>
                  <a:cs typeface="Roboto"/>
                  <a:sym typeface="Roboto"/>
                </a:rPr>
                <a:t>Les élèves sont placés en situations d’expérimentation.</a:t>
              </a:r>
              <a:endParaRPr b="1" sz="1100">
                <a:latin typeface="Roboto"/>
                <a:ea typeface="Roboto"/>
                <a:cs typeface="Roboto"/>
                <a:sym typeface="Roboto"/>
              </a:endParaRPr>
            </a:p>
          </p:txBody>
        </p:sp>
      </p:grpSp>
      <p:sp>
        <p:nvSpPr>
          <p:cNvPr id="724" name="Google Shape;724;p33"/>
          <p:cNvSpPr txBox="1"/>
          <p:nvPr/>
        </p:nvSpPr>
        <p:spPr>
          <a:xfrm>
            <a:off x="1477825" y="6072900"/>
            <a:ext cx="9375000" cy="60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350">
                <a:solidFill>
                  <a:srgbClr val="373A3C"/>
                </a:solidFill>
                <a:highlight>
                  <a:srgbClr val="FFFFFF"/>
                </a:highlight>
                <a:latin typeface="Ubuntu"/>
                <a:ea typeface="Ubuntu"/>
                <a:cs typeface="Ubuntu"/>
                <a:sym typeface="Ubuntu"/>
              </a:rPr>
              <a:t>L'approche inductive place l'élève dans un contexte plus actif, elle lui donne un rôle de "chercheur" plutôt que de lui demander d'appliquer des procédures. Elle favorise les apprentissages en profondeur et à long terme.</a:t>
            </a:r>
            <a:endParaRPr b="1" sz="1600">
              <a:latin typeface="Dosis"/>
              <a:ea typeface="Dosis"/>
              <a:cs typeface="Dosis"/>
              <a:sym typeface="Dosi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28" name="Shape 728"/>
        <p:cNvGrpSpPr/>
        <p:nvPr/>
      </p:nvGrpSpPr>
      <p:grpSpPr>
        <a:xfrm>
          <a:off x="0" y="0"/>
          <a:ext cx="0" cy="0"/>
          <a:chOff x="0" y="0"/>
          <a:chExt cx="0" cy="0"/>
        </a:xfrm>
      </p:grpSpPr>
      <p:sp>
        <p:nvSpPr>
          <p:cNvPr id="729" name="Google Shape;729;p34"/>
          <p:cNvSpPr/>
          <p:nvPr/>
        </p:nvSpPr>
        <p:spPr>
          <a:xfrm>
            <a:off x="2234050" y="2935425"/>
            <a:ext cx="7637400" cy="2584800"/>
          </a:xfrm>
          <a:prstGeom prst="wedgeRectCallout">
            <a:avLst>
              <a:gd fmla="val -53058" name="adj1"/>
              <a:gd fmla="val -41305" name="adj2"/>
            </a:avLst>
          </a:prstGeom>
          <a:solidFill>
            <a:schemeClr val="lt1"/>
          </a:solidFill>
          <a:ln cap="flat" cmpd="sng" w="19050">
            <a:solidFill>
              <a:srgbClr val="FAA22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34"/>
          <p:cNvSpPr txBox="1"/>
          <p:nvPr>
            <p:ph idx="4294967295" type="title"/>
          </p:nvPr>
        </p:nvSpPr>
        <p:spPr>
          <a:xfrm>
            <a:off x="234733" y="136467"/>
            <a:ext cx="11736300" cy="9447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fr-CA" sz="3300">
                <a:latin typeface="Viga"/>
                <a:ea typeface="Viga"/>
                <a:cs typeface="Viga"/>
                <a:sym typeface="Viga"/>
              </a:rPr>
              <a:t>Référentiel d’intervention en mathématique</a:t>
            </a:r>
            <a:endParaRPr sz="3300">
              <a:latin typeface="Viga"/>
              <a:ea typeface="Viga"/>
              <a:cs typeface="Viga"/>
              <a:sym typeface="Viga"/>
            </a:endParaRPr>
          </a:p>
        </p:txBody>
      </p:sp>
      <p:sp>
        <p:nvSpPr>
          <p:cNvPr id="731" name="Google Shape;731;p34"/>
          <p:cNvSpPr txBox="1"/>
          <p:nvPr/>
        </p:nvSpPr>
        <p:spPr>
          <a:xfrm>
            <a:off x="103875" y="6341525"/>
            <a:ext cx="3922500" cy="442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fr-CA" sz="1000">
                <a:solidFill>
                  <a:schemeClr val="hlink"/>
                </a:solidFill>
                <a:latin typeface="Viga"/>
                <a:ea typeface="Viga"/>
                <a:cs typeface="Viga"/>
                <a:sym typeface="Viga"/>
              </a:rPr>
              <a:t>🔗</a:t>
            </a:r>
            <a:r>
              <a:rPr lang="fr-CA" sz="1000" u="sng">
                <a:solidFill>
                  <a:schemeClr val="hlink"/>
                </a:solidFill>
                <a:latin typeface="Viga"/>
                <a:ea typeface="Viga"/>
                <a:cs typeface="Viga"/>
                <a:sym typeface="Viga"/>
                <a:hlinkClick r:id="rId3"/>
              </a:rPr>
              <a:t>Référentiel d'intervention en mathématique (août 2019)</a:t>
            </a:r>
            <a:endParaRPr sz="1000">
              <a:solidFill>
                <a:schemeClr val="dk1"/>
              </a:solidFill>
              <a:latin typeface="Viga"/>
              <a:ea typeface="Viga"/>
              <a:cs typeface="Viga"/>
              <a:sym typeface="Viga"/>
            </a:endParaRPr>
          </a:p>
        </p:txBody>
      </p:sp>
      <p:pic>
        <p:nvPicPr>
          <p:cNvPr id="732" name="Google Shape;732;p34"/>
          <p:cNvPicPr preferRelativeResize="0"/>
          <p:nvPr/>
        </p:nvPicPr>
        <p:blipFill>
          <a:blip r:embed="rId4">
            <a:alphaModFix/>
          </a:blip>
          <a:stretch>
            <a:fillRect/>
          </a:stretch>
        </p:blipFill>
        <p:spPr>
          <a:xfrm>
            <a:off x="2669975" y="1081175"/>
            <a:ext cx="8168750" cy="1633750"/>
          </a:xfrm>
          <a:prstGeom prst="rect">
            <a:avLst/>
          </a:prstGeom>
          <a:noFill/>
          <a:ln>
            <a:noFill/>
          </a:ln>
        </p:spPr>
      </p:pic>
      <p:pic>
        <p:nvPicPr>
          <p:cNvPr id="733" name="Google Shape;733;p34">
            <a:hlinkClick r:id="rId5"/>
          </p:cNvPr>
          <p:cNvPicPr preferRelativeResize="0"/>
          <p:nvPr/>
        </p:nvPicPr>
        <p:blipFill>
          <a:blip r:embed="rId6">
            <a:alphaModFix/>
          </a:blip>
          <a:stretch>
            <a:fillRect/>
          </a:stretch>
        </p:blipFill>
        <p:spPr>
          <a:xfrm>
            <a:off x="337650" y="1585050"/>
            <a:ext cx="1623624" cy="2113350"/>
          </a:xfrm>
          <a:prstGeom prst="rect">
            <a:avLst/>
          </a:prstGeom>
          <a:noFill/>
          <a:ln>
            <a:noFill/>
          </a:ln>
          <a:effectLst>
            <a:outerShdw blurRad="57150" rotWithShape="0" algn="bl" dir="5400000" dist="19050">
              <a:srgbClr val="000000">
                <a:alpha val="50000"/>
              </a:srgbClr>
            </a:outerShdw>
          </a:effectLst>
        </p:spPr>
      </p:pic>
      <p:sp>
        <p:nvSpPr>
          <p:cNvPr id="734" name="Google Shape;734;p34"/>
          <p:cNvSpPr txBox="1"/>
          <p:nvPr/>
        </p:nvSpPr>
        <p:spPr>
          <a:xfrm>
            <a:off x="2441800" y="3020775"/>
            <a:ext cx="7221900" cy="21135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fr-CA" sz="1900">
                <a:latin typeface="Ubuntu"/>
                <a:ea typeface="Ubuntu"/>
                <a:cs typeface="Ubuntu"/>
                <a:sym typeface="Ubuntu"/>
              </a:rPr>
              <a:t>“... </a:t>
            </a:r>
            <a:r>
              <a:rPr lang="fr-CA" sz="1900">
                <a:highlight>
                  <a:srgbClr val="FFFF00"/>
                </a:highlight>
                <a:latin typeface="Ubuntu"/>
                <a:ea typeface="Ubuntu"/>
                <a:cs typeface="Ubuntu"/>
                <a:sym typeface="Ubuntu"/>
              </a:rPr>
              <a:t>les enseignants doivent aller bien au-delà d’une transmission de trucs, de techniques et de procédures vides de sens que l’élève doit mémoriser</a:t>
            </a:r>
            <a:r>
              <a:rPr lang="fr-CA" sz="1900">
                <a:latin typeface="Ubuntu"/>
                <a:ea typeface="Ubuntu"/>
                <a:cs typeface="Ubuntu"/>
                <a:sym typeface="Ubuntu"/>
              </a:rPr>
              <a:t>… Si la transmission de ces trucs, des ces techniques et de ces procédures n’est pas soutenue par une compréhension approfondie des concepts en jeu, elle permettra à l’élève de réussir immédiatement des exercices d’application, mais aura des contrecoups importants à moyen et à long terme.” (p.3)</a:t>
            </a:r>
            <a:endParaRPr sz="1900">
              <a:latin typeface="Ubuntu"/>
              <a:ea typeface="Ubuntu"/>
              <a:cs typeface="Ubuntu"/>
              <a:sym typeface="Ubuntu"/>
            </a:endParaRPr>
          </a:p>
        </p:txBody>
      </p:sp>
      <p:sp>
        <p:nvSpPr>
          <p:cNvPr id="735" name="Google Shape;735;p34"/>
          <p:cNvSpPr txBox="1"/>
          <p:nvPr/>
        </p:nvSpPr>
        <p:spPr>
          <a:xfrm>
            <a:off x="1809400" y="5690050"/>
            <a:ext cx="8528400" cy="69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900">
                <a:solidFill>
                  <a:srgbClr val="FAA22A"/>
                </a:solidFill>
                <a:latin typeface="Viga"/>
                <a:ea typeface="Viga"/>
                <a:cs typeface="Viga"/>
                <a:sym typeface="Viga"/>
              </a:rPr>
              <a:t>Favoriser la réflexion chez l’élève tout en évitant de limiter leur créativité!</a:t>
            </a:r>
            <a:endParaRPr sz="1900">
              <a:solidFill>
                <a:srgbClr val="FAA22A"/>
              </a:solidFill>
              <a:latin typeface="Viga"/>
              <a:ea typeface="Viga"/>
              <a:cs typeface="Viga"/>
              <a:sym typeface="Viga"/>
            </a:endParaRPr>
          </a:p>
        </p:txBody>
      </p:sp>
    </p:spTree>
  </p:cSld>
  <p:clrMapOvr>
    <a:masterClrMapping/>
  </p:clrMapOvr>
</p:sld>
</file>

<file path=ppt/theme/theme1.xml><?xml version="1.0" encoding="utf-8"?>
<a:theme xmlns:a="http://schemas.openxmlformats.org/drawingml/2006/main" xmlns:r="http://schemas.openxmlformats.org/officeDocument/2006/relationships"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halkboard">
  <a:themeElements>
    <a:clrScheme name="Chalkboard">
      <a:dk1>
        <a:srgbClr val="FFFFFF"/>
      </a:dk1>
      <a:lt1>
        <a:srgbClr val="BF00FF"/>
      </a:lt1>
      <a:dk2>
        <a:srgbClr val="CBC8C2"/>
      </a:dk2>
      <a:lt2>
        <a:srgbClr val="51504D"/>
      </a:lt2>
      <a:accent1>
        <a:srgbClr val="71B0E2"/>
      </a:accent1>
      <a:accent2>
        <a:srgbClr val="A8E685"/>
      </a:accent2>
      <a:accent3>
        <a:srgbClr val="BF00FF"/>
      </a:accent3>
      <a:accent4>
        <a:srgbClr val="71B0E2"/>
      </a:accent4>
      <a:accent5>
        <a:srgbClr val="A8E685"/>
      </a:accent5>
      <a:accent6>
        <a:srgbClr val="BF00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