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Nunito SemiBold"/>
      <p:regular r:id="rId22"/>
      <p:bold r:id="rId23"/>
      <p:italic r:id="rId24"/>
      <p:boldItalic r:id="rId25"/>
    </p:embeddedFont>
    <p:embeddedFont>
      <p:font typeface="Ubuntu"/>
      <p:regular r:id="rId26"/>
      <p:bold r:id="rId27"/>
      <p:italic r:id="rId28"/>
      <p:boldItalic r:id="rId29"/>
    </p:embeddedFont>
    <p:embeddedFont>
      <p:font typeface="Amatic SC"/>
      <p:regular r:id="rId30"/>
      <p:bold r:id="rId31"/>
    </p:embeddedFont>
    <p:embeddedFont>
      <p:font typeface="Nunito"/>
      <p:regular r:id="rId32"/>
      <p:bold r:id="rId33"/>
      <p:italic r:id="rId34"/>
      <p:boldItalic r:id="rId35"/>
    </p:embeddedFont>
    <p:embeddedFont>
      <p:font typeface="Viga"/>
      <p:regular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NunitoSemiBold-regular.fntdata"/><Relationship Id="rId21" Type="http://schemas.openxmlformats.org/officeDocument/2006/relationships/slide" Target="slides/slide16.xml"/><Relationship Id="rId24" Type="http://schemas.openxmlformats.org/officeDocument/2006/relationships/font" Target="fonts/NunitoSemiBold-italic.fntdata"/><Relationship Id="rId23" Type="http://schemas.openxmlformats.org/officeDocument/2006/relationships/font" Target="fonts/NunitoSemiBol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Ubuntu-regular.fntdata"/><Relationship Id="rId25" Type="http://schemas.openxmlformats.org/officeDocument/2006/relationships/font" Target="fonts/NunitoSemiBold-boldItalic.fntdata"/><Relationship Id="rId28" Type="http://schemas.openxmlformats.org/officeDocument/2006/relationships/font" Target="fonts/Ubuntu-italic.fntdata"/><Relationship Id="rId27" Type="http://schemas.openxmlformats.org/officeDocument/2006/relationships/font" Target="fonts/Ubuntu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Ubuntu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AmaticSC-bold.fntdata"/><Relationship Id="rId30" Type="http://schemas.openxmlformats.org/officeDocument/2006/relationships/font" Target="fonts/AmaticSC-regular.fntdata"/><Relationship Id="rId11" Type="http://schemas.openxmlformats.org/officeDocument/2006/relationships/slide" Target="slides/slide6.xml"/><Relationship Id="rId33" Type="http://schemas.openxmlformats.org/officeDocument/2006/relationships/font" Target="fonts/Nunito-bold.fntdata"/><Relationship Id="rId10" Type="http://schemas.openxmlformats.org/officeDocument/2006/relationships/slide" Target="slides/slide5.xml"/><Relationship Id="rId32" Type="http://schemas.openxmlformats.org/officeDocument/2006/relationships/font" Target="fonts/Nunito-regular.fntdata"/><Relationship Id="rId13" Type="http://schemas.openxmlformats.org/officeDocument/2006/relationships/slide" Target="slides/slide8.xml"/><Relationship Id="rId35" Type="http://schemas.openxmlformats.org/officeDocument/2006/relationships/font" Target="fonts/Nunito-boldItalic.fntdata"/><Relationship Id="rId12" Type="http://schemas.openxmlformats.org/officeDocument/2006/relationships/slide" Target="slides/slide7.xml"/><Relationship Id="rId34" Type="http://schemas.openxmlformats.org/officeDocument/2006/relationships/font" Target="fonts/Nunito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Viga-regular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bit.ly/mst12janvier21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ampus.recit.qc.ca/mod/assign/view.php?id=9223" TargetMode="External"/><Relationship Id="rId3" Type="http://schemas.openxmlformats.org/officeDocument/2006/relationships/hyperlink" Target="https://campus.recit.qc.ca/enrol/index.php?id=284" TargetMode="External"/><Relationship Id="rId4" Type="http://schemas.openxmlformats.org/officeDocument/2006/relationships/hyperlink" Target="https://campus.recit.qc.ca/admin/tool/policy/view.php?versionid=1&amp;returnurl=https%3A%2F%2Fcampus.recit.qc.ca%2Fadmin%2Ftool%2Fpolicy%2Findex.php" TargetMode="Externa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tice.univ-irem.fr/?p=3690" TargetMode="External"/><Relationship Id="rId3" Type="http://schemas.openxmlformats.org/officeDocument/2006/relationships/hyperlink" Target="http://scratchblocks.github.io/#?style=scratch3&amp;script=" TargetMode="External"/><Relationship Id="rId4" Type="http://schemas.openxmlformats.org/officeDocument/2006/relationships/hyperlink" Target="https://irem.univ-reunion.fr/spip.php?article1006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a93981f832_0_36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a93981f832_0_3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Lien de la présentation : </a:t>
            </a:r>
            <a:r>
              <a:rPr lang="fr" u="sng">
                <a:solidFill>
                  <a:schemeClr val="hlink"/>
                </a:solidFill>
                <a:hlinkClick r:id="rId2"/>
              </a:rPr>
              <a:t>http://bit.ly/mst12janvier21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6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gaabd29868e_2_10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8" name="Google Shape;1108;gaabd29868e_2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LR: ne pas hésiter à se lancer même si on n’a pas réponse à tout. Gérer ces activités comme des tâches ouvertes. Un problème rencontré est une occasion de développer des stratégies de résolution de problème. Prévoir la démarche scientifique lorsqu’une programmation ne fonctionne pas: identifier le problème, émettre des hypothèses, reprendre au début chaque étape, défaire le programme en sous-programmes pouvant être testés individuellement,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0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gb3ad3f9a09_1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2" name="Google Shape;1202;gb3ad3f9a0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PL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2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gb5fca00adf_1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4" name="Google Shape;1264;gb5fca00ad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PL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8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gabc435036f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0" name="Google Shape;1290;gabc435036f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Animation SR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Temps PL et création des groupes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Enregistrement du travail par salle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9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gabc435036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1" name="Google Shape;1301;gabc435036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6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gbc627094c4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8" name="Google Shape;1358;gbc627094c4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Badge de participation : </a:t>
            </a:r>
            <a:r>
              <a:rPr lang="fr" u="sng">
                <a:solidFill>
                  <a:schemeClr val="hlink"/>
                </a:solidFill>
                <a:hlinkClick r:id="rId2"/>
              </a:rPr>
              <a:t>https://campus.recit.qc.ca/mod/assign/view.php?id=9223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Inscription à l’autoformation : </a:t>
            </a:r>
            <a:r>
              <a:rPr lang="fr" u="sng">
                <a:solidFill>
                  <a:schemeClr val="hlink"/>
                </a:solidFill>
                <a:hlinkClick r:id="rId3"/>
              </a:rPr>
              <a:t>https://campus.recit.qc.ca/enrol/index.php?id=284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Créer un compte sur Campus RÉCIT : </a:t>
            </a:r>
            <a:r>
              <a:rPr lang="fr" u="sng">
                <a:solidFill>
                  <a:schemeClr val="hlink"/>
                </a:solidFill>
                <a:hlinkClick r:id="rId4"/>
              </a:rPr>
              <a:t>https://campus.recit.qc.ca/admin/tool/policy/view.php?versionid=1&amp;returnurl=https%3A%2F%2Fcampus.recit.qc.ca%2Fadmin%2Ftool%2Fpolicy%2Findex.php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9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gb4b18a53e4_3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1" name="Google Shape;1371;gb4b18a53e4_3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a93981f832_0_36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a93981f832_0_3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aabd29868e_2_13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aabd29868e_2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Pierre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a93981f832_0_48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a93981f832_0_4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SF  en présenter CS First, Swift… Minecraft, Ozobot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aa63f9426f_0_6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aa63f9426f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MAM (Makecode Arcade - Tinkercad Circuits)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après 10 défis, pdf offert alors je l’enlève de simulateur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aabd29868e_2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Google Shape;630;gaabd29868e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Luc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Ajout d’Ozobot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aabd29868e_2_2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aabd29868e_2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Autoformations CAMPUS RÉCIT: Voir particulièrement les autoformations Scratch, BlocksCAD et Tinkercad circuit pour programmer le Micro.bit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Pour les enseignants qui veulent créer des tutoriels ou des activités de programmation avec Scratch: à imprimer ou partager en PDF, dossier d’images de tous les blocs à télécharger: </a:t>
            </a:r>
            <a:r>
              <a:rPr lang="fr" u="sng">
                <a:solidFill>
                  <a:schemeClr val="hlink"/>
                </a:solidFill>
                <a:hlinkClick r:id="rId2"/>
              </a:rPr>
              <a:t>https://tice.univ-irem.fr/?p=3690</a:t>
            </a:r>
            <a:r>
              <a:rPr lang="fr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Créer des images de blocs Scratch: </a:t>
            </a:r>
            <a:r>
              <a:rPr lang="fr" u="sng">
                <a:solidFill>
                  <a:schemeClr val="hlink"/>
                </a:solidFill>
                <a:hlinkClick r:id="rId3"/>
              </a:rPr>
              <a:t>http://scratchblocks.github.io/#?style=scratch3&amp;script=</a:t>
            </a:r>
            <a:r>
              <a:rPr lang="fr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Projets et travaux pratiques: </a:t>
            </a:r>
            <a:r>
              <a:rPr lang="fr" u="sng">
                <a:solidFill>
                  <a:schemeClr val="hlink"/>
                </a:solidFill>
                <a:hlinkClick r:id="rId4"/>
              </a:rPr>
              <a:t>https://irem.univ-reunion.fr/spip.php?article1006</a:t>
            </a:r>
            <a:r>
              <a:rPr lang="fr"/>
              <a:t>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gaabd29868e_2_5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6" name="Google Shape;886;gaabd29868e_2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SF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8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gaabd29868e_2_7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0" name="Google Shape;980;gaabd29868e_2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SR animation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SF: J’ai ajouté HyperDocs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mst12janvier21" TargetMode="Externa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recit.org/ul/qmb" TargetMode="External"/><Relationship Id="rId3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accen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82225" y="778096"/>
            <a:ext cx="7579546" cy="3864638"/>
          </a:xfrm>
          <a:custGeom>
            <a:rect b="b" l="l" r="r" t="t"/>
            <a:pathLst>
              <a:path extrusionOk="0" h="1831582" w="3592202">
                <a:moveTo>
                  <a:pt x="3554475" y="588873"/>
                </a:moveTo>
                <a:cubicBezTo>
                  <a:pt x="3581881" y="-89254"/>
                  <a:pt x="2593478" y="24995"/>
                  <a:pt x="2107652" y="528"/>
                </a:cubicBezTo>
                <a:cubicBezTo>
                  <a:pt x="1659207" y="-4515"/>
                  <a:pt x="1181252" y="27319"/>
                  <a:pt x="750347" y="64701"/>
                </a:cubicBezTo>
                <a:cubicBezTo>
                  <a:pt x="-8045" y="130474"/>
                  <a:pt x="40101" y="825724"/>
                  <a:pt x="6973" y="1349129"/>
                </a:cubicBezTo>
                <a:cubicBezTo>
                  <a:pt x="-5853" y="1475480"/>
                  <a:pt x="-13088" y="1628228"/>
                  <a:pt x="99056" y="1715663"/>
                </a:cubicBezTo>
                <a:cubicBezTo>
                  <a:pt x="135341" y="1744165"/>
                  <a:pt x="181120" y="1758789"/>
                  <a:pt x="226394" y="1766090"/>
                </a:cubicBezTo>
                <a:cubicBezTo>
                  <a:pt x="547610" y="1798407"/>
                  <a:pt x="870976" y="1810947"/>
                  <a:pt x="1193749" y="1821405"/>
                </a:cubicBezTo>
                <a:cubicBezTo>
                  <a:pt x="1869266" y="1838945"/>
                  <a:pt x="2634630" y="1839954"/>
                  <a:pt x="3306903" y="1773939"/>
                </a:cubicBezTo>
                <a:cubicBezTo>
                  <a:pt x="3542965" y="1713230"/>
                  <a:pt x="3574777" y="1531804"/>
                  <a:pt x="3589730" y="1335448"/>
                </a:cubicBezTo>
                <a:cubicBezTo>
                  <a:pt x="3601744" y="1168470"/>
                  <a:pt x="3566731" y="755807"/>
                  <a:pt x="3554475" y="5888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794256" y="560052"/>
            <a:ext cx="7399177" cy="3910731"/>
          </a:xfrm>
          <a:custGeom>
            <a:rect b="b" l="l" r="r" t="t"/>
            <a:pathLst>
              <a:path extrusionOk="0" h="1853427" w="3506719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7460343" y="542436"/>
            <a:ext cx="814257" cy="1022479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8121968" y="821005"/>
            <a:ext cx="185720" cy="335821"/>
          </a:xfrm>
          <a:custGeom>
            <a:rect b="b" l="l" r="r" t="t"/>
            <a:pathLst>
              <a:path extrusionOk="0" h="159157" w="88019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2947917" y="505266"/>
            <a:ext cx="831121" cy="96144"/>
          </a:xfrm>
          <a:custGeom>
            <a:rect b="b" l="l" r="r" t="t"/>
            <a:pathLst>
              <a:path extrusionOk="0" h="45566" w="393896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3868218" y="487291"/>
            <a:ext cx="278364" cy="43099"/>
          </a:xfrm>
          <a:custGeom>
            <a:rect b="b" l="l" r="r" t="t"/>
            <a:pathLst>
              <a:path extrusionOk="0" h="20426" w="131926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3549755" y="4514760"/>
            <a:ext cx="880619" cy="47277"/>
          </a:xfrm>
          <a:custGeom>
            <a:rect b="b" l="l" r="r" t="t"/>
            <a:pathLst>
              <a:path extrusionOk="0" h="22406" w="417355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3925109" y="4621068"/>
            <a:ext cx="285390" cy="35142"/>
          </a:xfrm>
          <a:custGeom>
            <a:rect b="b" l="l" r="r" t="t"/>
            <a:pathLst>
              <a:path extrusionOk="0" h="16655" w="135256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/>
          <p:nvPr>
            <p:ph type="ctrTitle"/>
          </p:nvPr>
        </p:nvSpPr>
        <p:spPr>
          <a:xfrm>
            <a:off x="1867900" y="1731475"/>
            <a:ext cx="5408100" cy="1680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9pPr>
          </a:lstStyle>
          <a:p/>
        </p:txBody>
      </p:sp>
      <p:sp>
        <p:nvSpPr>
          <p:cNvPr id="19" name="Google Shape;19;p2"/>
          <p:cNvSpPr/>
          <p:nvPr/>
        </p:nvSpPr>
        <p:spPr>
          <a:xfrm rot="-871776">
            <a:off x="594544" y="662599"/>
            <a:ext cx="1234918" cy="1390637"/>
          </a:xfrm>
          <a:custGeom>
            <a:rect b="b" l="l" r="r" t="t"/>
            <a:pathLst>
              <a:path extrusionOk="0" h="658270" w="584559">
                <a:moveTo>
                  <a:pt x="400656" y="592594"/>
                </a:moveTo>
                <a:cubicBezTo>
                  <a:pt x="398705" y="592697"/>
                  <a:pt x="396842" y="593473"/>
                  <a:pt x="395395" y="594786"/>
                </a:cubicBezTo>
                <a:cubicBezTo>
                  <a:pt x="372790" y="614869"/>
                  <a:pt x="326968" y="608292"/>
                  <a:pt x="296493" y="605310"/>
                </a:cubicBezTo>
                <a:cubicBezTo>
                  <a:pt x="253302" y="602043"/>
                  <a:pt x="220963" y="596014"/>
                  <a:pt x="191671" y="585731"/>
                </a:cubicBezTo>
                <a:cubicBezTo>
                  <a:pt x="185292" y="583232"/>
                  <a:pt x="178517" y="589173"/>
                  <a:pt x="177552" y="595027"/>
                </a:cubicBezTo>
                <a:cubicBezTo>
                  <a:pt x="176719" y="598472"/>
                  <a:pt x="178846" y="601934"/>
                  <a:pt x="182288" y="602767"/>
                </a:cubicBezTo>
                <a:cubicBezTo>
                  <a:pt x="218069" y="615921"/>
                  <a:pt x="265294" y="622893"/>
                  <a:pt x="316028" y="625524"/>
                </a:cubicBezTo>
                <a:cubicBezTo>
                  <a:pt x="346152" y="628462"/>
                  <a:pt x="384498" y="628528"/>
                  <a:pt x="404515" y="610440"/>
                </a:cubicBezTo>
                <a:cubicBezTo>
                  <a:pt x="412320" y="604038"/>
                  <a:pt x="407585" y="592901"/>
                  <a:pt x="400656" y="592594"/>
                </a:cubicBezTo>
                <a:close/>
                <a:moveTo>
                  <a:pt x="310547" y="639710"/>
                </a:moveTo>
                <a:lnTo>
                  <a:pt x="268429" y="637692"/>
                </a:lnTo>
                <a:cubicBezTo>
                  <a:pt x="263694" y="637495"/>
                  <a:pt x="258191" y="639490"/>
                  <a:pt x="256788" y="645673"/>
                </a:cubicBezTo>
                <a:cubicBezTo>
                  <a:pt x="256042" y="649839"/>
                  <a:pt x="258191" y="655671"/>
                  <a:pt x="263365" y="656241"/>
                </a:cubicBezTo>
                <a:lnTo>
                  <a:pt x="305460" y="658258"/>
                </a:lnTo>
                <a:cubicBezTo>
                  <a:pt x="310218" y="658455"/>
                  <a:pt x="315699" y="656460"/>
                  <a:pt x="317124" y="650277"/>
                </a:cubicBezTo>
                <a:cubicBezTo>
                  <a:pt x="317847" y="646111"/>
                  <a:pt x="315699" y="640258"/>
                  <a:pt x="310547" y="639710"/>
                </a:cubicBezTo>
                <a:close/>
                <a:moveTo>
                  <a:pt x="85075" y="404459"/>
                </a:moveTo>
                <a:cubicBezTo>
                  <a:pt x="50631" y="383609"/>
                  <a:pt x="26799" y="349648"/>
                  <a:pt x="17985" y="308824"/>
                </a:cubicBezTo>
                <a:cubicBezTo>
                  <a:pt x="14894" y="296437"/>
                  <a:pt x="-2448" y="306303"/>
                  <a:pt x="292" y="316257"/>
                </a:cubicBezTo>
                <a:cubicBezTo>
                  <a:pt x="9829" y="360347"/>
                  <a:pt x="37038" y="397925"/>
                  <a:pt x="77028" y="422064"/>
                </a:cubicBezTo>
                <a:cubicBezTo>
                  <a:pt x="82224" y="425572"/>
                  <a:pt x="87991" y="421034"/>
                  <a:pt x="89262" y="415641"/>
                </a:cubicBezTo>
                <a:cubicBezTo>
                  <a:pt x="90643" y="411394"/>
                  <a:pt x="88911" y="406755"/>
                  <a:pt x="85075" y="404459"/>
                </a:cubicBezTo>
                <a:close/>
                <a:moveTo>
                  <a:pt x="329906" y="581522"/>
                </a:moveTo>
                <a:cubicBezTo>
                  <a:pt x="357816" y="581522"/>
                  <a:pt x="380332" y="577751"/>
                  <a:pt x="400656" y="569661"/>
                </a:cubicBezTo>
                <a:cubicBezTo>
                  <a:pt x="405261" y="567896"/>
                  <a:pt x="407870" y="563002"/>
                  <a:pt x="406752" y="558194"/>
                </a:cubicBezTo>
                <a:cubicBezTo>
                  <a:pt x="406357" y="554364"/>
                  <a:pt x="403243" y="551382"/>
                  <a:pt x="399407" y="551134"/>
                </a:cubicBezTo>
                <a:cubicBezTo>
                  <a:pt x="398135" y="551161"/>
                  <a:pt x="396885" y="551428"/>
                  <a:pt x="395701" y="551924"/>
                </a:cubicBezTo>
                <a:cubicBezTo>
                  <a:pt x="365511" y="565078"/>
                  <a:pt x="319887" y="564201"/>
                  <a:pt x="285399" y="560123"/>
                </a:cubicBezTo>
                <a:cubicBezTo>
                  <a:pt x="250079" y="556857"/>
                  <a:pt x="213553" y="549337"/>
                  <a:pt x="177004" y="540545"/>
                </a:cubicBezTo>
                <a:cubicBezTo>
                  <a:pt x="172137" y="540545"/>
                  <a:pt x="169352" y="544930"/>
                  <a:pt x="168826" y="549095"/>
                </a:cubicBezTo>
                <a:cubicBezTo>
                  <a:pt x="167884" y="553862"/>
                  <a:pt x="170887" y="558516"/>
                  <a:pt x="175623" y="559619"/>
                </a:cubicBezTo>
                <a:cubicBezTo>
                  <a:pt x="226663" y="572796"/>
                  <a:pt x="279633" y="581061"/>
                  <a:pt x="329906" y="581522"/>
                </a:cubicBezTo>
                <a:close/>
                <a:moveTo>
                  <a:pt x="216951" y="106307"/>
                </a:moveTo>
                <a:cubicBezTo>
                  <a:pt x="171238" y="119725"/>
                  <a:pt x="136444" y="158926"/>
                  <a:pt x="123991" y="204968"/>
                </a:cubicBezTo>
                <a:cubicBezTo>
                  <a:pt x="122237" y="210887"/>
                  <a:pt x="126183" y="214877"/>
                  <a:pt x="132081" y="214899"/>
                </a:cubicBezTo>
                <a:cubicBezTo>
                  <a:pt x="136860" y="215086"/>
                  <a:pt x="141114" y="211902"/>
                  <a:pt x="142276" y="207270"/>
                </a:cubicBezTo>
                <a:cubicBezTo>
                  <a:pt x="152602" y="168886"/>
                  <a:pt x="181104" y="138014"/>
                  <a:pt x="218551" y="124658"/>
                </a:cubicBezTo>
                <a:cubicBezTo>
                  <a:pt x="228198" y="121216"/>
                  <a:pt x="226334" y="106811"/>
                  <a:pt x="216951" y="106307"/>
                </a:cubicBezTo>
                <a:close/>
                <a:moveTo>
                  <a:pt x="259660" y="91574"/>
                </a:moveTo>
                <a:cubicBezTo>
                  <a:pt x="248325" y="91574"/>
                  <a:pt x="248127" y="110232"/>
                  <a:pt x="260690" y="110297"/>
                </a:cubicBezTo>
                <a:cubicBezTo>
                  <a:pt x="272025" y="110407"/>
                  <a:pt x="272201" y="91640"/>
                  <a:pt x="259660" y="91574"/>
                </a:cubicBezTo>
                <a:close/>
                <a:moveTo>
                  <a:pt x="557483" y="48689"/>
                </a:moveTo>
                <a:cubicBezTo>
                  <a:pt x="551256" y="39700"/>
                  <a:pt x="533760" y="49939"/>
                  <a:pt x="541193" y="59235"/>
                </a:cubicBezTo>
                <a:cubicBezTo>
                  <a:pt x="556321" y="77557"/>
                  <a:pt x="565003" y="100330"/>
                  <a:pt x="565946" y="124066"/>
                </a:cubicBezTo>
                <a:cubicBezTo>
                  <a:pt x="565770" y="128275"/>
                  <a:pt x="569059" y="131825"/>
                  <a:pt x="573268" y="131992"/>
                </a:cubicBezTo>
                <a:cubicBezTo>
                  <a:pt x="573532" y="132003"/>
                  <a:pt x="573817" y="131998"/>
                  <a:pt x="574080" y="131981"/>
                </a:cubicBezTo>
                <a:cubicBezTo>
                  <a:pt x="579561" y="132272"/>
                  <a:pt x="584253" y="128058"/>
                  <a:pt x="584538" y="122569"/>
                </a:cubicBezTo>
                <a:cubicBezTo>
                  <a:pt x="584560" y="122323"/>
                  <a:pt x="584560" y="122075"/>
                  <a:pt x="584560" y="121830"/>
                </a:cubicBezTo>
                <a:cubicBezTo>
                  <a:pt x="583639" y="95169"/>
                  <a:pt x="574146" y="69515"/>
                  <a:pt x="557483" y="48689"/>
                </a:cubicBezTo>
                <a:close/>
                <a:moveTo>
                  <a:pt x="403682" y="258"/>
                </a:moveTo>
                <a:cubicBezTo>
                  <a:pt x="392720" y="-2395"/>
                  <a:pt x="387765" y="16219"/>
                  <a:pt x="399780" y="18960"/>
                </a:cubicBezTo>
                <a:cubicBezTo>
                  <a:pt x="493595" y="37946"/>
                  <a:pt x="532160" y="149148"/>
                  <a:pt x="535120" y="227659"/>
                </a:cubicBezTo>
                <a:cubicBezTo>
                  <a:pt x="535076" y="232018"/>
                  <a:pt x="538562" y="235590"/>
                  <a:pt x="542925" y="235633"/>
                </a:cubicBezTo>
                <a:cubicBezTo>
                  <a:pt x="543122" y="235636"/>
                  <a:pt x="543320" y="235631"/>
                  <a:pt x="543517" y="235618"/>
                </a:cubicBezTo>
                <a:cubicBezTo>
                  <a:pt x="546499" y="235695"/>
                  <a:pt x="549371" y="234555"/>
                  <a:pt x="551497" y="232461"/>
                </a:cubicBezTo>
                <a:cubicBezTo>
                  <a:pt x="553208" y="230630"/>
                  <a:pt x="554062" y="228157"/>
                  <a:pt x="553822" y="225664"/>
                </a:cubicBezTo>
                <a:cubicBezTo>
                  <a:pt x="551629" y="188393"/>
                  <a:pt x="542859" y="133800"/>
                  <a:pt x="514993" y="85610"/>
                </a:cubicBezTo>
                <a:cubicBezTo>
                  <a:pt x="488442" y="39898"/>
                  <a:pt x="451017" y="11220"/>
                  <a:pt x="403682" y="258"/>
                </a:cubicBezTo>
                <a:close/>
                <a:moveTo>
                  <a:pt x="431548" y="75240"/>
                </a:moveTo>
                <a:cubicBezTo>
                  <a:pt x="312936" y="-26709"/>
                  <a:pt x="83934" y="43559"/>
                  <a:pt x="55323" y="204968"/>
                </a:cubicBezTo>
                <a:cubicBezTo>
                  <a:pt x="46553" y="255569"/>
                  <a:pt x="59708" y="304373"/>
                  <a:pt x="92134" y="342369"/>
                </a:cubicBezTo>
                <a:cubicBezTo>
                  <a:pt x="111406" y="364995"/>
                  <a:pt x="133352" y="384398"/>
                  <a:pt x="147757" y="411431"/>
                </a:cubicBezTo>
                <a:cubicBezTo>
                  <a:pt x="162161" y="438464"/>
                  <a:pt x="168498" y="469312"/>
                  <a:pt x="166524" y="502681"/>
                </a:cubicBezTo>
                <a:cubicBezTo>
                  <a:pt x="166480" y="503654"/>
                  <a:pt x="165998" y="504556"/>
                  <a:pt x="165209" y="505137"/>
                </a:cubicBezTo>
                <a:cubicBezTo>
                  <a:pt x="161986" y="507785"/>
                  <a:pt x="160495" y="512012"/>
                  <a:pt x="161350" y="516099"/>
                </a:cubicBezTo>
                <a:cubicBezTo>
                  <a:pt x="161964" y="519442"/>
                  <a:pt x="164573" y="522060"/>
                  <a:pt x="167928" y="522676"/>
                </a:cubicBezTo>
                <a:cubicBezTo>
                  <a:pt x="215043" y="533845"/>
                  <a:pt x="263124" y="540387"/>
                  <a:pt x="311511" y="542211"/>
                </a:cubicBezTo>
                <a:cubicBezTo>
                  <a:pt x="350011" y="543022"/>
                  <a:pt x="388510" y="548218"/>
                  <a:pt x="425651" y="525855"/>
                </a:cubicBezTo>
                <a:cubicBezTo>
                  <a:pt x="429180" y="523911"/>
                  <a:pt x="430847" y="519741"/>
                  <a:pt x="429619" y="515902"/>
                </a:cubicBezTo>
                <a:cubicBezTo>
                  <a:pt x="428610" y="511990"/>
                  <a:pt x="425190" y="509184"/>
                  <a:pt x="421156" y="508973"/>
                </a:cubicBezTo>
                <a:cubicBezTo>
                  <a:pt x="418656" y="508601"/>
                  <a:pt x="416004" y="511626"/>
                  <a:pt x="413526" y="510048"/>
                </a:cubicBezTo>
                <a:cubicBezTo>
                  <a:pt x="412518" y="509440"/>
                  <a:pt x="411926" y="508346"/>
                  <a:pt x="411948" y="507176"/>
                </a:cubicBezTo>
                <a:cubicBezTo>
                  <a:pt x="412452" y="477012"/>
                  <a:pt x="419906" y="447368"/>
                  <a:pt x="433719" y="420552"/>
                </a:cubicBezTo>
                <a:cubicBezTo>
                  <a:pt x="441458" y="405731"/>
                  <a:pt x="451697" y="392642"/>
                  <a:pt x="461607" y="379969"/>
                </a:cubicBezTo>
                <a:cubicBezTo>
                  <a:pt x="467856" y="371989"/>
                  <a:pt x="474323" y="363723"/>
                  <a:pt x="480045" y="355151"/>
                </a:cubicBezTo>
                <a:cubicBezTo>
                  <a:pt x="530231" y="279708"/>
                  <a:pt x="512033" y="136629"/>
                  <a:pt x="431548" y="75240"/>
                </a:cubicBezTo>
                <a:close/>
                <a:moveTo>
                  <a:pt x="334116" y="324171"/>
                </a:moveTo>
                <a:cubicBezTo>
                  <a:pt x="324644" y="390296"/>
                  <a:pt x="323548" y="458108"/>
                  <a:pt x="320961" y="523312"/>
                </a:cubicBezTo>
                <a:cubicBezTo>
                  <a:pt x="320303" y="523941"/>
                  <a:pt x="319404" y="524268"/>
                  <a:pt x="318483" y="524211"/>
                </a:cubicBezTo>
                <a:cubicBezTo>
                  <a:pt x="310788" y="523685"/>
                  <a:pt x="302873" y="523027"/>
                  <a:pt x="295419" y="522567"/>
                </a:cubicBezTo>
                <a:cubicBezTo>
                  <a:pt x="285224" y="521909"/>
                  <a:pt x="274832" y="520988"/>
                  <a:pt x="263694" y="519760"/>
                </a:cubicBezTo>
                <a:cubicBezTo>
                  <a:pt x="262006" y="519589"/>
                  <a:pt x="260734" y="518149"/>
                  <a:pt x="260756" y="516450"/>
                </a:cubicBezTo>
                <a:cubicBezTo>
                  <a:pt x="256108" y="449957"/>
                  <a:pt x="246001" y="383960"/>
                  <a:pt x="230522" y="319129"/>
                </a:cubicBezTo>
                <a:cubicBezTo>
                  <a:pt x="230127" y="317344"/>
                  <a:pt x="231245" y="315575"/>
                  <a:pt x="233021" y="315174"/>
                </a:cubicBezTo>
                <a:cubicBezTo>
                  <a:pt x="233263" y="315123"/>
                  <a:pt x="233482" y="315097"/>
                  <a:pt x="233723" y="315095"/>
                </a:cubicBezTo>
                <a:cubicBezTo>
                  <a:pt x="235170" y="315095"/>
                  <a:pt x="236639" y="315270"/>
                  <a:pt x="238108" y="315270"/>
                </a:cubicBezTo>
                <a:cubicBezTo>
                  <a:pt x="248654" y="315443"/>
                  <a:pt x="258914" y="311896"/>
                  <a:pt x="267114" y="305250"/>
                </a:cubicBezTo>
                <a:cubicBezTo>
                  <a:pt x="268342" y="304255"/>
                  <a:pt x="270074" y="304255"/>
                  <a:pt x="271302" y="305250"/>
                </a:cubicBezTo>
                <a:cubicBezTo>
                  <a:pt x="284128" y="315555"/>
                  <a:pt x="301338" y="320773"/>
                  <a:pt x="322452" y="320773"/>
                </a:cubicBezTo>
                <a:cubicBezTo>
                  <a:pt x="326003" y="321321"/>
                  <a:pt x="334291" y="318164"/>
                  <a:pt x="334116" y="324171"/>
                </a:cubicBezTo>
                <a:close/>
                <a:moveTo>
                  <a:pt x="269811" y="253245"/>
                </a:moveTo>
                <a:cubicBezTo>
                  <a:pt x="271214" y="252283"/>
                  <a:pt x="273100" y="252539"/>
                  <a:pt x="274196" y="253837"/>
                </a:cubicBezTo>
                <a:cubicBezTo>
                  <a:pt x="276783" y="256863"/>
                  <a:pt x="276892" y="261292"/>
                  <a:pt x="274481" y="266992"/>
                </a:cubicBezTo>
                <a:cubicBezTo>
                  <a:pt x="273779" y="268665"/>
                  <a:pt x="271850" y="269452"/>
                  <a:pt x="270183" y="268746"/>
                </a:cubicBezTo>
                <a:cubicBezTo>
                  <a:pt x="269504" y="268468"/>
                  <a:pt x="268956" y="267983"/>
                  <a:pt x="268605" y="267365"/>
                </a:cubicBezTo>
                <a:cubicBezTo>
                  <a:pt x="263694" y="259033"/>
                  <a:pt x="267268" y="254934"/>
                  <a:pt x="269811" y="253245"/>
                </a:cubicBezTo>
                <a:close/>
                <a:moveTo>
                  <a:pt x="478971" y="317945"/>
                </a:moveTo>
                <a:cubicBezTo>
                  <a:pt x="470201" y="344035"/>
                  <a:pt x="451127" y="362759"/>
                  <a:pt x="435539" y="384157"/>
                </a:cubicBezTo>
                <a:cubicBezTo>
                  <a:pt x="407300" y="422707"/>
                  <a:pt x="392523" y="469481"/>
                  <a:pt x="393487" y="517261"/>
                </a:cubicBezTo>
                <a:cubicBezTo>
                  <a:pt x="393750" y="518936"/>
                  <a:pt x="392698" y="520536"/>
                  <a:pt x="391054" y="520966"/>
                </a:cubicBezTo>
                <a:cubicBezTo>
                  <a:pt x="377241" y="524161"/>
                  <a:pt x="363100" y="525634"/>
                  <a:pt x="348937" y="525351"/>
                </a:cubicBezTo>
                <a:cubicBezTo>
                  <a:pt x="345473" y="525351"/>
                  <a:pt x="339641" y="526338"/>
                  <a:pt x="340561" y="520966"/>
                </a:cubicBezTo>
                <a:cubicBezTo>
                  <a:pt x="340145" y="453831"/>
                  <a:pt x="344332" y="386744"/>
                  <a:pt x="353102" y="320181"/>
                </a:cubicBezTo>
                <a:cubicBezTo>
                  <a:pt x="353431" y="315796"/>
                  <a:pt x="359942" y="316695"/>
                  <a:pt x="363056" y="315423"/>
                </a:cubicBezTo>
                <a:cubicBezTo>
                  <a:pt x="374566" y="312310"/>
                  <a:pt x="368669" y="297182"/>
                  <a:pt x="359855" y="297643"/>
                </a:cubicBezTo>
                <a:cubicBezTo>
                  <a:pt x="341175" y="301567"/>
                  <a:pt x="314603" y="306675"/>
                  <a:pt x="295068" y="297029"/>
                </a:cubicBezTo>
                <a:cubicBezTo>
                  <a:pt x="291100" y="295229"/>
                  <a:pt x="287372" y="292953"/>
                  <a:pt x="283952" y="290254"/>
                </a:cubicBezTo>
                <a:cubicBezTo>
                  <a:pt x="282593" y="289206"/>
                  <a:pt x="282286" y="287294"/>
                  <a:pt x="283228" y="285869"/>
                </a:cubicBezTo>
                <a:cubicBezTo>
                  <a:pt x="293402" y="269864"/>
                  <a:pt x="297633" y="254144"/>
                  <a:pt x="294586" y="243818"/>
                </a:cubicBezTo>
                <a:cubicBezTo>
                  <a:pt x="292393" y="235662"/>
                  <a:pt x="283623" y="229698"/>
                  <a:pt x="275029" y="229720"/>
                </a:cubicBezTo>
                <a:cubicBezTo>
                  <a:pt x="265733" y="229720"/>
                  <a:pt x="256590" y="235991"/>
                  <a:pt x="252249" y="245331"/>
                </a:cubicBezTo>
                <a:cubicBezTo>
                  <a:pt x="245672" y="259560"/>
                  <a:pt x="249859" y="276288"/>
                  <a:pt x="256020" y="287206"/>
                </a:cubicBezTo>
                <a:cubicBezTo>
                  <a:pt x="256810" y="288616"/>
                  <a:pt x="256459" y="290392"/>
                  <a:pt x="255187" y="291394"/>
                </a:cubicBezTo>
                <a:cubicBezTo>
                  <a:pt x="250539" y="294950"/>
                  <a:pt x="244817" y="296785"/>
                  <a:pt x="238963" y="296590"/>
                </a:cubicBezTo>
                <a:cubicBezTo>
                  <a:pt x="226707" y="296912"/>
                  <a:pt x="215723" y="289024"/>
                  <a:pt x="212127" y="277297"/>
                </a:cubicBezTo>
                <a:cubicBezTo>
                  <a:pt x="211491" y="273854"/>
                  <a:pt x="208444" y="271397"/>
                  <a:pt x="204936" y="271509"/>
                </a:cubicBezTo>
                <a:cubicBezTo>
                  <a:pt x="201341" y="271592"/>
                  <a:pt x="197986" y="273302"/>
                  <a:pt x="195815" y="276157"/>
                </a:cubicBezTo>
                <a:cubicBezTo>
                  <a:pt x="189764" y="284093"/>
                  <a:pt x="200858" y="298914"/>
                  <a:pt x="207458" y="304351"/>
                </a:cubicBezTo>
                <a:cubicBezTo>
                  <a:pt x="209277" y="305689"/>
                  <a:pt x="208268" y="308364"/>
                  <a:pt x="208860" y="310096"/>
                </a:cubicBezTo>
                <a:cubicBezTo>
                  <a:pt x="224471" y="376768"/>
                  <a:pt x="239270" y="447015"/>
                  <a:pt x="240717" y="515573"/>
                </a:cubicBezTo>
                <a:cubicBezTo>
                  <a:pt x="239993" y="516254"/>
                  <a:pt x="238985" y="516561"/>
                  <a:pt x="237998" y="516406"/>
                </a:cubicBezTo>
                <a:cubicBezTo>
                  <a:pt x="221051" y="513950"/>
                  <a:pt x="203971" y="510881"/>
                  <a:pt x="187243" y="507263"/>
                </a:cubicBezTo>
                <a:cubicBezTo>
                  <a:pt x="185445" y="506853"/>
                  <a:pt x="184327" y="505064"/>
                  <a:pt x="184743" y="503271"/>
                </a:cubicBezTo>
                <a:cubicBezTo>
                  <a:pt x="184743" y="503264"/>
                  <a:pt x="184743" y="503258"/>
                  <a:pt x="184743" y="503251"/>
                </a:cubicBezTo>
                <a:cubicBezTo>
                  <a:pt x="189128" y="453088"/>
                  <a:pt x="172027" y="403538"/>
                  <a:pt x="138351" y="364491"/>
                </a:cubicBezTo>
                <a:cubicBezTo>
                  <a:pt x="121272" y="344758"/>
                  <a:pt x="101847" y="327526"/>
                  <a:pt x="88583" y="304373"/>
                </a:cubicBezTo>
                <a:cubicBezTo>
                  <a:pt x="76480" y="282423"/>
                  <a:pt x="70473" y="257630"/>
                  <a:pt x="71174" y="232571"/>
                </a:cubicBezTo>
                <a:cubicBezTo>
                  <a:pt x="72928" y="120448"/>
                  <a:pt x="178451" y="56078"/>
                  <a:pt x="275073" y="47045"/>
                </a:cubicBezTo>
                <a:cubicBezTo>
                  <a:pt x="428588" y="33145"/>
                  <a:pt x="520649" y="175808"/>
                  <a:pt x="478971" y="31796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 rot="-5400000">
            <a:off x="546000" y="3237680"/>
            <a:ext cx="540251" cy="264299"/>
          </a:xfrm>
          <a:custGeom>
            <a:rect b="b" l="l" r="r" t="t"/>
            <a:pathLst>
              <a:path extrusionOk="0" h="125260" w="256043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rot="1737742">
            <a:off x="7950210" y="3938411"/>
            <a:ext cx="211749" cy="268162"/>
          </a:xfrm>
          <a:custGeom>
            <a:rect b="b" l="l" r="r" t="t"/>
            <a:pathLst>
              <a:path extrusionOk="0" h="126996" w="10028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Light" type="blank">
  <p:cSld name="BLANK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1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43" name="Google Shape;143;p11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1"/>
          <p:cNvSpPr/>
          <p:nvPr/>
        </p:nvSpPr>
        <p:spPr>
          <a:xfrm rot="-5673298">
            <a:off x="2374092" y="4308014"/>
            <a:ext cx="113285" cy="953670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1"/>
          <p:cNvSpPr/>
          <p:nvPr/>
        </p:nvSpPr>
        <p:spPr>
          <a:xfrm rot="-5673298">
            <a:off x="2213926" y="4684679"/>
            <a:ext cx="80405" cy="398880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1"/>
          <p:cNvSpPr/>
          <p:nvPr/>
        </p:nvSpPr>
        <p:spPr>
          <a:xfrm>
            <a:off x="5590150" y="299125"/>
            <a:ext cx="540251" cy="264299"/>
          </a:xfrm>
          <a:custGeom>
            <a:rect b="b" l="l" r="r" t="t"/>
            <a:pathLst>
              <a:path extrusionOk="0" h="125260" w="256043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1"/>
          <p:cNvSpPr/>
          <p:nvPr/>
        </p:nvSpPr>
        <p:spPr>
          <a:xfrm>
            <a:off x="8371587" y="397372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1"/>
          <p:cNvSpPr/>
          <p:nvPr/>
        </p:nvSpPr>
        <p:spPr>
          <a:xfrm>
            <a:off x="8526304" y="347275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1"/>
          <p:cNvSpPr/>
          <p:nvPr/>
        </p:nvSpPr>
        <p:spPr>
          <a:xfrm>
            <a:off x="331162" y="1999469"/>
            <a:ext cx="211591" cy="267962"/>
          </a:xfrm>
          <a:custGeom>
            <a:rect b="b" l="l" r="r" t="t"/>
            <a:pathLst>
              <a:path extrusionOk="0" h="126996" w="10028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1"/>
          <p:cNvSpPr/>
          <p:nvPr/>
        </p:nvSpPr>
        <p:spPr>
          <a:xfrm>
            <a:off x="8564788" y="3584529"/>
            <a:ext cx="200902" cy="172792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1"/>
          <p:cNvSpPr/>
          <p:nvPr/>
        </p:nvSpPr>
        <p:spPr>
          <a:xfrm rot="5069525">
            <a:off x="7853134" y="3741816"/>
            <a:ext cx="814157" cy="1022353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1"/>
          <p:cNvSpPr/>
          <p:nvPr/>
        </p:nvSpPr>
        <p:spPr>
          <a:xfrm rot="5400000">
            <a:off x="305418" y="304611"/>
            <a:ext cx="746254" cy="775710"/>
          </a:xfrm>
          <a:custGeom>
            <a:rect b="b" l="l" r="r" t="t"/>
            <a:pathLst>
              <a:path extrusionOk="0" h="367635" w="35367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1"/>
          <p:cNvSpPr txBox="1"/>
          <p:nvPr/>
        </p:nvSpPr>
        <p:spPr>
          <a:xfrm>
            <a:off x="6877150" y="4748650"/>
            <a:ext cx="20067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 u="sng">
                <a:solidFill>
                  <a:srgbClr val="1C4587"/>
                </a:solidFill>
                <a:latin typeface="Viga"/>
                <a:ea typeface="Viga"/>
                <a:cs typeface="Viga"/>
                <a:sym typeface="Viga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bit.ly/mst12janvier21</a:t>
            </a:r>
            <a:endParaRPr sz="800">
              <a:solidFill>
                <a:srgbClr val="1C4587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Dark">
  <p:cSld name="BLANK_1">
    <p:bg>
      <p:bgPr>
        <a:solidFill>
          <a:schemeClr val="dk1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2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2"/>
                </a:solidFill>
              </a:defRPr>
            </a:lvl1pPr>
            <a:lvl2pPr lvl="1" rtl="0">
              <a:buNone/>
              <a:defRPr>
                <a:solidFill>
                  <a:schemeClr val="lt2"/>
                </a:solidFill>
              </a:defRPr>
            </a:lvl2pPr>
            <a:lvl3pPr lvl="2" rtl="0">
              <a:buNone/>
              <a:defRPr>
                <a:solidFill>
                  <a:schemeClr val="lt2"/>
                </a:solidFill>
              </a:defRPr>
            </a:lvl3pPr>
            <a:lvl4pPr lvl="3" rtl="0">
              <a:buNone/>
              <a:defRPr>
                <a:solidFill>
                  <a:schemeClr val="lt2"/>
                </a:solidFill>
              </a:defRPr>
            </a:lvl4pPr>
            <a:lvl5pPr lvl="4" rtl="0">
              <a:buNone/>
              <a:defRPr>
                <a:solidFill>
                  <a:schemeClr val="lt2"/>
                </a:solidFill>
              </a:defRPr>
            </a:lvl5pPr>
            <a:lvl6pPr lvl="5" rtl="0">
              <a:buNone/>
              <a:defRPr>
                <a:solidFill>
                  <a:schemeClr val="lt2"/>
                </a:solidFill>
              </a:defRPr>
            </a:lvl6pPr>
            <a:lvl7pPr lvl="6" rtl="0">
              <a:buNone/>
              <a:defRPr>
                <a:solidFill>
                  <a:schemeClr val="lt2"/>
                </a:solidFill>
              </a:defRPr>
            </a:lvl7pPr>
            <a:lvl8pPr lvl="7" rtl="0">
              <a:buNone/>
              <a:defRPr>
                <a:solidFill>
                  <a:schemeClr val="lt2"/>
                </a:solidFill>
              </a:defRPr>
            </a:lvl8pPr>
            <a:lvl9pPr lvl="8" rtl="0">
              <a:buNone/>
              <a:defRPr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56" name="Google Shape;156;p12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2"/>
          <p:cNvSpPr/>
          <p:nvPr/>
        </p:nvSpPr>
        <p:spPr>
          <a:xfrm rot="-5673298">
            <a:off x="2374092" y="4308014"/>
            <a:ext cx="113285" cy="953670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2"/>
          <p:cNvSpPr/>
          <p:nvPr/>
        </p:nvSpPr>
        <p:spPr>
          <a:xfrm rot="-5673298">
            <a:off x="2213926" y="4684679"/>
            <a:ext cx="80405" cy="398880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2"/>
          <p:cNvSpPr/>
          <p:nvPr/>
        </p:nvSpPr>
        <p:spPr>
          <a:xfrm>
            <a:off x="5590150" y="299125"/>
            <a:ext cx="540251" cy="264299"/>
          </a:xfrm>
          <a:custGeom>
            <a:rect b="b" l="l" r="r" t="t"/>
            <a:pathLst>
              <a:path extrusionOk="0" h="125260" w="256043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2"/>
          <p:cNvSpPr/>
          <p:nvPr/>
        </p:nvSpPr>
        <p:spPr>
          <a:xfrm>
            <a:off x="8371587" y="397372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2"/>
          <p:cNvSpPr/>
          <p:nvPr/>
        </p:nvSpPr>
        <p:spPr>
          <a:xfrm>
            <a:off x="8526304" y="347275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2"/>
          <p:cNvSpPr/>
          <p:nvPr/>
        </p:nvSpPr>
        <p:spPr>
          <a:xfrm>
            <a:off x="331162" y="1999469"/>
            <a:ext cx="211591" cy="267962"/>
          </a:xfrm>
          <a:custGeom>
            <a:rect b="b" l="l" r="r" t="t"/>
            <a:pathLst>
              <a:path extrusionOk="0" h="126996" w="10028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2"/>
          <p:cNvSpPr/>
          <p:nvPr/>
        </p:nvSpPr>
        <p:spPr>
          <a:xfrm>
            <a:off x="8564788" y="3584529"/>
            <a:ext cx="200902" cy="172792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2"/>
          <p:cNvSpPr/>
          <p:nvPr/>
        </p:nvSpPr>
        <p:spPr>
          <a:xfrm rot="5069525">
            <a:off x="7853134" y="3741816"/>
            <a:ext cx="814157" cy="1022353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2"/>
          <p:cNvSpPr/>
          <p:nvPr/>
        </p:nvSpPr>
        <p:spPr>
          <a:xfrm rot="5400000">
            <a:off x="305418" y="304611"/>
            <a:ext cx="746254" cy="775710"/>
          </a:xfrm>
          <a:custGeom>
            <a:rect b="b" l="l" r="r" t="t"/>
            <a:pathLst>
              <a:path extrusionOk="0" h="367635" w="35367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2"/>
          <p:cNvSpPr txBox="1"/>
          <p:nvPr/>
        </p:nvSpPr>
        <p:spPr>
          <a:xfrm>
            <a:off x="6877150" y="4748650"/>
            <a:ext cx="20067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u="sng"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recit.org/ul/qmb</a:t>
            </a:r>
            <a:endParaRPr sz="100">
              <a:solidFill>
                <a:schemeClr val="lt2"/>
              </a:solidFill>
            </a:endParaRPr>
          </a:p>
        </p:txBody>
      </p:sp>
      <p:pic>
        <p:nvPicPr>
          <p:cNvPr id="167" name="Google Shape;167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30" y="4446002"/>
            <a:ext cx="492625" cy="79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Half">
  <p:cSld name="BLANK_1_1">
    <p:bg>
      <p:bgPr>
        <a:solidFill>
          <a:schemeClr val="lt1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3"/>
          <p:cNvSpPr/>
          <p:nvPr/>
        </p:nvSpPr>
        <p:spPr>
          <a:xfrm rot="-1760302">
            <a:off x="4588400" y="637136"/>
            <a:ext cx="4206636" cy="4111947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3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grpSp>
        <p:nvGrpSpPr>
          <p:cNvPr id="171" name="Google Shape;171;p13"/>
          <p:cNvGrpSpPr/>
          <p:nvPr/>
        </p:nvGrpSpPr>
        <p:grpSpPr>
          <a:xfrm>
            <a:off x="4377287" y="431563"/>
            <a:ext cx="4360802" cy="4280374"/>
            <a:chOff x="576654" y="555403"/>
            <a:chExt cx="3865959" cy="3794658"/>
          </a:xfrm>
        </p:grpSpPr>
        <p:sp>
          <p:nvSpPr>
            <p:cNvPr id="172" name="Google Shape;172;p13"/>
            <p:cNvSpPr/>
            <p:nvPr/>
          </p:nvSpPr>
          <p:spPr>
            <a:xfrm>
              <a:off x="619289" y="555403"/>
              <a:ext cx="3823324" cy="3794658"/>
            </a:xfrm>
            <a:custGeom>
              <a:rect b="b" l="l" r="r" t="t"/>
              <a:pathLst>
                <a:path extrusionOk="0" h="1798416" w="1812002">
                  <a:moveTo>
                    <a:pt x="1803580" y="754533"/>
                  </a:moveTo>
                  <a:cubicBezTo>
                    <a:pt x="1755126" y="365965"/>
                    <a:pt x="1420404" y="43389"/>
                    <a:pt x="1031243" y="5415"/>
                  </a:cubicBezTo>
                  <a:cubicBezTo>
                    <a:pt x="982060" y="-66"/>
                    <a:pt x="932504" y="-1381"/>
                    <a:pt x="883099" y="1447"/>
                  </a:cubicBezTo>
                  <a:cubicBezTo>
                    <a:pt x="873803" y="1973"/>
                    <a:pt x="873957" y="16794"/>
                    <a:pt x="883691" y="16246"/>
                  </a:cubicBezTo>
                  <a:cubicBezTo>
                    <a:pt x="1757494" y="-18263"/>
                    <a:pt x="2121442" y="1058868"/>
                    <a:pt x="1445508" y="1590605"/>
                  </a:cubicBezTo>
                  <a:cubicBezTo>
                    <a:pt x="1154174" y="1812547"/>
                    <a:pt x="730088" y="1849314"/>
                    <a:pt x="411765" y="1663262"/>
                  </a:cubicBezTo>
                  <a:cubicBezTo>
                    <a:pt x="67769" y="1470874"/>
                    <a:pt x="-50821" y="1022824"/>
                    <a:pt x="50843" y="658548"/>
                  </a:cubicBezTo>
                  <a:cubicBezTo>
                    <a:pt x="145996" y="257328"/>
                    <a:pt x="571617" y="-46393"/>
                    <a:pt x="981233" y="77876"/>
                  </a:cubicBezTo>
                  <a:cubicBezTo>
                    <a:pt x="990003" y="80529"/>
                    <a:pt x="993533" y="65949"/>
                    <a:pt x="984391" y="63186"/>
                  </a:cubicBezTo>
                  <a:cubicBezTo>
                    <a:pt x="621232" y="-46436"/>
                    <a:pt x="223477" y="180680"/>
                    <a:pt x="83292" y="523010"/>
                  </a:cubicBezTo>
                  <a:cubicBezTo>
                    <a:pt x="-163184" y="1097697"/>
                    <a:pt x="154152" y="1768368"/>
                    <a:pt x="813533" y="1796542"/>
                  </a:cubicBezTo>
                  <a:cubicBezTo>
                    <a:pt x="1393503" y="1832827"/>
                    <a:pt x="1882662" y="1337310"/>
                    <a:pt x="1803580" y="7545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576654" y="3067330"/>
              <a:ext cx="620488" cy="986037"/>
            </a:xfrm>
            <a:custGeom>
              <a:rect b="b" l="l" r="r" t="t"/>
              <a:pathLst>
                <a:path extrusionOk="0" h="467316" w="294070">
                  <a:moveTo>
                    <a:pt x="291610" y="454155"/>
                  </a:moveTo>
                  <a:cubicBezTo>
                    <a:pt x="153814" y="339512"/>
                    <a:pt x="54825" y="179550"/>
                    <a:pt x="14308" y="4834"/>
                  </a:cubicBezTo>
                  <a:cubicBezTo>
                    <a:pt x="12116" y="-4528"/>
                    <a:pt x="-1872" y="1084"/>
                    <a:pt x="211" y="10007"/>
                  </a:cubicBezTo>
                  <a:cubicBezTo>
                    <a:pt x="42374" y="188276"/>
                    <a:pt x="141091" y="348128"/>
                    <a:pt x="281612" y="465666"/>
                  </a:cubicBezTo>
                  <a:cubicBezTo>
                    <a:pt x="288760" y="471585"/>
                    <a:pt x="298757" y="460141"/>
                    <a:pt x="291610" y="4541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625052" y="3542878"/>
              <a:ext cx="246686" cy="335935"/>
            </a:xfrm>
            <a:custGeom>
              <a:rect b="b" l="l" r="r" t="t"/>
              <a:pathLst>
                <a:path extrusionOk="0" h="159211" w="116913">
                  <a:moveTo>
                    <a:pt x="114759" y="145770"/>
                  </a:moveTo>
                  <a:cubicBezTo>
                    <a:pt x="73155" y="104376"/>
                    <a:pt x="38848" y="56252"/>
                    <a:pt x="13292" y="3435"/>
                  </a:cubicBezTo>
                  <a:cubicBezTo>
                    <a:pt x="9193" y="-5027"/>
                    <a:pt x="-3195" y="3808"/>
                    <a:pt x="774" y="12030"/>
                  </a:cubicBezTo>
                  <a:cubicBezTo>
                    <a:pt x="27012" y="65964"/>
                    <a:pt x="62178" y="115053"/>
                    <a:pt x="104784" y="157258"/>
                  </a:cubicBezTo>
                  <a:cubicBezTo>
                    <a:pt x="111361" y="163814"/>
                    <a:pt x="121337" y="152303"/>
                    <a:pt x="114759" y="1457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3"/>
            <p:cNvSpPr/>
            <p:nvPr/>
          </p:nvSpPr>
          <p:spPr>
            <a:xfrm>
              <a:off x="3508732" y="703042"/>
              <a:ext cx="736985" cy="678722"/>
            </a:xfrm>
            <a:custGeom>
              <a:rect b="b" l="l" r="r" t="t"/>
              <a:pathLst>
                <a:path extrusionOk="0" h="321669" w="349282">
                  <a:moveTo>
                    <a:pt x="348469" y="309928"/>
                  </a:moveTo>
                  <a:cubicBezTo>
                    <a:pt x="278003" y="170664"/>
                    <a:pt x="156037" y="58585"/>
                    <a:pt x="11050" y="551"/>
                  </a:cubicBezTo>
                  <a:cubicBezTo>
                    <a:pt x="2543" y="-2847"/>
                    <a:pt x="-4823" y="10439"/>
                    <a:pt x="3968" y="13969"/>
                  </a:cubicBezTo>
                  <a:cubicBezTo>
                    <a:pt x="146478" y="70973"/>
                    <a:pt x="266844" y="180859"/>
                    <a:pt x="335709" y="318194"/>
                  </a:cubicBezTo>
                  <a:cubicBezTo>
                    <a:pt x="339918" y="326613"/>
                    <a:pt x="352591" y="318107"/>
                    <a:pt x="348469" y="3099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13"/>
            <p:cNvSpPr/>
            <p:nvPr/>
          </p:nvSpPr>
          <p:spPr>
            <a:xfrm>
              <a:off x="4237875" y="1405342"/>
              <a:ext cx="51220" cy="74504"/>
            </a:xfrm>
            <a:custGeom>
              <a:rect b="b" l="l" r="r" t="t"/>
              <a:pathLst>
                <a:path extrusionOk="0" h="35310" w="24275">
                  <a:moveTo>
                    <a:pt x="23295" y="23713"/>
                  </a:moveTo>
                  <a:lnTo>
                    <a:pt x="13692" y="3323"/>
                  </a:lnTo>
                  <a:cubicBezTo>
                    <a:pt x="8452" y="-4658"/>
                    <a:pt x="-3475" y="3191"/>
                    <a:pt x="975" y="11588"/>
                  </a:cubicBezTo>
                  <a:cubicBezTo>
                    <a:pt x="4176" y="18384"/>
                    <a:pt x="7371" y="25181"/>
                    <a:pt x="10556" y="31978"/>
                  </a:cubicBezTo>
                  <a:cubicBezTo>
                    <a:pt x="15906" y="39980"/>
                    <a:pt x="27745" y="32109"/>
                    <a:pt x="23295" y="237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7" name="Google Shape;177;p13"/>
          <p:cNvSpPr/>
          <p:nvPr/>
        </p:nvSpPr>
        <p:spPr>
          <a:xfrm rot="2700000">
            <a:off x="4969709" y="954676"/>
            <a:ext cx="200969" cy="172851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3"/>
          <p:cNvSpPr/>
          <p:nvPr/>
        </p:nvSpPr>
        <p:spPr>
          <a:xfrm rot="8434612">
            <a:off x="7810734" y="3959265"/>
            <a:ext cx="540275" cy="264310"/>
          </a:xfrm>
          <a:custGeom>
            <a:rect b="b" l="l" r="r" t="t"/>
            <a:pathLst>
              <a:path extrusionOk="0" h="125260" w="256043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CUSTOM_4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4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 rot="-898861">
            <a:off x="739797" y="433628"/>
            <a:ext cx="1461825" cy="1605908"/>
          </a:xfrm>
          <a:custGeom>
            <a:rect b="b" l="l" r="r" t="t"/>
            <a:pathLst>
              <a:path extrusionOk="0" h="507799" w="462239">
                <a:moveTo>
                  <a:pt x="459973" y="179541"/>
                </a:moveTo>
                <a:cubicBezTo>
                  <a:pt x="458636" y="122779"/>
                  <a:pt x="461727" y="55887"/>
                  <a:pt x="399242" y="30652"/>
                </a:cubicBezTo>
                <a:cubicBezTo>
                  <a:pt x="293347" y="-13921"/>
                  <a:pt x="170306" y="-1205"/>
                  <a:pt x="59171" y="14844"/>
                </a:cubicBezTo>
                <a:cubicBezTo>
                  <a:pt x="33585" y="19514"/>
                  <a:pt x="9512" y="39816"/>
                  <a:pt x="8569" y="67090"/>
                </a:cubicBezTo>
                <a:cubicBezTo>
                  <a:pt x="-7195" y="174126"/>
                  <a:pt x="2605" y="285590"/>
                  <a:pt x="7933" y="393766"/>
                </a:cubicBezTo>
                <a:cubicBezTo>
                  <a:pt x="10235" y="423781"/>
                  <a:pt x="16703" y="454453"/>
                  <a:pt x="42377" y="473550"/>
                </a:cubicBezTo>
                <a:cubicBezTo>
                  <a:pt x="111527" y="513693"/>
                  <a:pt x="199071" y="505691"/>
                  <a:pt x="276684" y="507664"/>
                </a:cubicBezTo>
                <a:cubicBezTo>
                  <a:pt x="477513" y="513540"/>
                  <a:pt x="465279" y="327137"/>
                  <a:pt x="459973" y="1795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 txBox="1"/>
          <p:nvPr>
            <p:ph type="ctrTitle"/>
          </p:nvPr>
        </p:nvSpPr>
        <p:spPr>
          <a:xfrm>
            <a:off x="1773500" y="1980025"/>
            <a:ext cx="5597100" cy="67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5" name="Google Shape;25;p3"/>
          <p:cNvSpPr txBox="1"/>
          <p:nvPr>
            <p:ph idx="1" type="subTitle"/>
          </p:nvPr>
        </p:nvSpPr>
        <p:spPr>
          <a:xfrm>
            <a:off x="1773500" y="2664426"/>
            <a:ext cx="5597100" cy="38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6" name="Google Shape;26;p3"/>
          <p:cNvSpPr/>
          <p:nvPr/>
        </p:nvSpPr>
        <p:spPr>
          <a:xfrm>
            <a:off x="794256" y="560052"/>
            <a:ext cx="7399177" cy="3910731"/>
          </a:xfrm>
          <a:custGeom>
            <a:rect b="b" l="l" r="r" t="t"/>
            <a:pathLst>
              <a:path extrusionOk="0" h="1853427" w="3506719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/>
          <p:nvPr/>
        </p:nvSpPr>
        <p:spPr>
          <a:xfrm rot="4673461">
            <a:off x="7546626" y="3625444"/>
            <a:ext cx="814039" cy="1022204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 rot="4673461">
            <a:off x="7996900" y="4294821"/>
            <a:ext cx="185670" cy="335731"/>
          </a:xfrm>
          <a:custGeom>
            <a:rect b="b" l="l" r="r" t="t"/>
            <a:pathLst>
              <a:path extrusionOk="0" h="159157" w="88019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 rot="-5167633">
            <a:off x="338201" y="3492220"/>
            <a:ext cx="831049" cy="96136"/>
          </a:xfrm>
          <a:custGeom>
            <a:rect b="b" l="l" r="r" t="t"/>
            <a:pathLst>
              <a:path extrusionOk="0" h="45566" w="393896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/>
          <p:nvPr/>
        </p:nvSpPr>
        <p:spPr>
          <a:xfrm rot="-5167633">
            <a:off x="614037" y="2873277"/>
            <a:ext cx="278340" cy="43095"/>
          </a:xfrm>
          <a:custGeom>
            <a:rect b="b" l="l" r="r" t="t"/>
            <a:pathLst>
              <a:path extrusionOk="0" h="20426" w="131926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5262249" y="462245"/>
            <a:ext cx="681049" cy="214332"/>
          </a:xfrm>
          <a:custGeom>
            <a:rect b="b" l="l" r="r" t="t"/>
            <a:pathLst>
              <a:path extrusionOk="0" h="101579" w="322772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2829661" y="4511611"/>
            <a:ext cx="1377041" cy="66908"/>
          </a:xfrm>
          <a:custGeom>
            <a:rect b="b" l="l" r="r" t="t"/>
            <a:pathLst>
              <a:path extrusionOk="0" h="31710" w="652626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309554" y="4544979"/>
            <a:ext cx="263959" cy="31226"/>
          </a:xfrm>
          <a:custGeom>
            <a:rect b="b" l="l" r="r" t="t"/>
            <a:pathLst>
              <a:path extrusionOk="0" h="14799" w="125099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7710737" y="667122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7865454" y="617025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/>
          <p:nvPr/>
        </p:nvSpPr>
        <p:spPr>
          <a:xfrm>
            <a:off x="1711339" y="1054787"/>
            <a:ext cx="2954" cy="1397"/>
          </a:xfrm>
          <a:custGeom>
            <a:rect b="b" l="l" r="r" t="t"/>
            <a:pathLst>
              <a:path extrusionOk="0" h="662" w="1400">
                <a:moveTo>
                  <a:pt x="0" y="663"/>
                </a:moveTo>
                <a:cubicBezTo>
                  <a:pt x="2192" y="-368"/>
                  <a:pt x="1513" y="-61"/>
                  <a:pt x="0" y="66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789941" y="506013"/>
            <a:ext cx="7919231" cy="4371184"/>
          </a:xfrm>
          <a:custGeom>
            <a:rect b="b" l="l" r="r" t="t"/>
            <a:pathLst>
              <a:path extrusionOk="0" h="2071651" w="3753190">
                <a:moveTo>
                  <a:pt x="3559557" y="312526"/>
                </a:moveTo>
                <a:cubicBezTo>
                  <a:pt x="3462673" y="190537"/>
                  <a:pt x="3320580" y="114262"/>
                  <a:pt x="3169958" y="80871"/>
                </a:cubicBezTo>
                <a:cubicBezTo>
                  <a:pt x="2666702" y="-4635"/>
                  <a:pt x="2149217" y="-1697"/>
                  <a:pt x="1639734" y="934"/>
                </a:cubicBezTo>
                <a:cubicBezTo>
                  <a:pt x="1246802" y="10932"/>
                  <a:pt x="855690" y="56206"/>
                  <a:pt x="467318" y="117923"/>
                </a:cubicBezTo>
                <a:cubicBezTo>
                  <a:pt x="174056" y="164557"/>
                  <a:pt x="89909" y="643718"/>
                  <a:pt x="35646" y="899687"/>
                </a:cubicBezTo>
                <a:cubicBezTo>
                  <a:pt x="-28637" y="1401979"/>
                  <a:pt x="-84588" y="1869849"/>
                  <a:pt x="614695" y="1936390"/>
                </a:cubicBezTo>
                <a:cubicBezTo>
                  <a:pt x="1341779" y="2005561"/>
                  <a:pt x="2076558" y="2008434"/>
                  <a:pt x="2804213" y="1931237"/>
                </a:cubicBezTo>
                <a:cubicBezTo>
                  <a:pt x="2974808" y="1913456"/>
                  <a:pt x="3089078" y="1906791"/>
                  <a:pt x="3089078" y="1906791"/>
                </a:cubicBezTo>
                <a:cubicBezTo>
                  <a:pt x="3099164" y="1977323"/>
                  <a:pt x="3363661" y="2103279"/>
                  <a:pt x="3459384" y="2064341"/>
                </a:cubicBezTo>
                <a:cubicBezTo>
                  <a:pt x="3373725" y="1984887"/>
                  <a:pt x="3328363" y="1836962"/>
                  <a:pt x="3328363" y="1836962"/>
                </a:cubicBezTo>
                <a:cubicBezTo>
                  <a:pt x="3697529" y="1838781"/>
                  <a:pt x="3736708" y="1487660"/>
                  <a:pt x="3747407" y="1232568"/>
                </a:cubicBezTo>
                <a:cubicBezTo>
                  <a:pt x="3760452" y="920406"/>
                  <a:pt x="3769770" y="568692"/>
                  <a:pt x="3559557" y="3125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529421" y="349800"/>
            <a:ext cx="8062595" cy="4512254"/>
          </a:xfrm>
          <a:custGeom>
            <a:rect b="b" l="l" r="r" t="t"/>
            <a:pathLst>
              <a:path extrusionOk="0" h="2138509" w="3821135">
                <a:moveTo>
                  <a:pt x="3819859" y="752034"/>
                </a:moveTo>
                <a:cubicBezTo>
                  <a:pt x="3812054" y="539103"/>
                  <a:pt x="3741062" y="308303"/>
                  <a:pt x="3556764" y="183793"/>
                </a:cubicBezTo>
                <a:cubicBezTo>
                  <a:pt x="3418070" y="94210"/>
                  <a:pt x="3245918" y="93267"/>
                  <a:pt x="3087294" y="70619"/>
                </a:cubicBezTo>
                <a:cubicBezTo>
                  <a:pt x="2233223" y="-29401"/>
                  <a:pt x="1371303" y="-1973"/>
                  <a:pt x="513768" y="25410"/>
                </a:cubicBezTo>
                <a:cubicBezTo>
                  <a:pt x="504472" y="25717"/>
                  <a:pt x="504626" y="40517"/>
                  <a:pt x="514360" y="40210"/>
                </a:cubicBezTo>
                <a:cubicBezTo>
                  <a:pt x="1396429" y="12037"/>
                  <a:pt x="2283672" y="-16268"/>
                  <a:pt x="3161333" y="94714"/>
                </a:cubicBezTo>
                <a:cubicBezTo>
                  <a:pt x="3242301" y="104953"/>
                  <a:pt x="3324781" y="113350"/>
                  <a:pt x="3403994" y="133740"/>
                </a:cubicBezTo>
                <a:cubicBezTo>
                  <a:pt x="3829331" y="245730"/>
                  <a:pt x="3826151" y="758590"/>
                  <a:pt x="3794098" y="1112320"/>
                </a:cubicBezTo>
                <a:cubicBezTo>
                  <a:pt x="3788682" y="1201882"/>
                  <a:pt x="3783289" y="1291422"/>
                  <a:pt x="3777873" y="1380984"/>
                </a:cubicBezTo>
                <a:cubicBezTo>
                  <a:pt x="3772919" y="1463047"/>
                  <a:pt x="3775440" y="1551052"/>
                  <a:pt x="3749985" y="1630069"/>
                </a:cubicBezTo>
                <a:cubicBezTo>
                  <a:pt x="3682304" y="1828398"/>
                  <a:pt x="3446681" y="1860474"/>
                  <a:pt x="3265453" y="1869353"/>
                </a:cubicBezTo>
                <a:cubicBezTo>
                  <a:pt x="3261550" y="1869572"/>
                  <a:pt x="3258525" y="1872861"/>
                  <a:pt x="3258634" y="1876786"/>
                </a:cubicBezTo>
                <a:cubicBezTo>
                  <a:pt x="3253372" y="1875865"/>
                  <a:pt x="3247256" y="1880315"/>
                  <a:pt x="3249865" y="1886191"/>
                </a:cubicBezTo>
                <a:cubicBezTo>
                  <a:pt x="3272885" y="1936245"/>
                  <a:pt x="3299743" y="1984457"/>
                  <a:pt x="3330196" y="2030367"/>
                </a:cubicBezTo>
                <a:cubicBezTo>
                  <a:pt x="3349928" y="2060119"/>
                  <a:pt x="3371305" y="2094321"/>
                  <a:pt x="3399850" y="2118065"/>
                </a:cubicBezTo>
                <a:cubicBezTo>
                  <a:pt x="3244186" y="2098991"/>
                  <a:pt x="3086110" y="2032976"/>
                  <a:pt x="3003959" y="1892242"/>
                </a:cubicBezTo>
                <a:cubicBezTo>
                  <a:pt x="2999859" y="1885183"/>
                  <a:pt x="2990103" y="1890752"/>
                  <a:pt x="2990453" y="1897526"/>
                </a:cubicBezTo>
                <a:cubicBezTo>
                  <a:pt x="2129739" y="1952338"/>
                  <a:pt x="1256221" y="2013003"/>
                  <a:pt x="401887" y="1860956"/>
                </a:cubicBezTo>
                <a:cubicBezTo>
                  <a:pt x="297351" y="1841224"/>
                  <a:pt x="184352" y="1811078"/>
                  <a:pt x="108098" y="1731974"/>
                </a:cubicBezTo>
                <a:cubicBezTo>
                  <a:pt x="16212" y="1636602"/>
                  <a:pt x="18953" y="1494092"/>
                  <a:pt x="16147" y="1370482"/>
                </a:cubicBezTo>
                <a:cubicBezTo>
                  <a:pt x="9487" y="1077504"/>
                  <a:pt x="25437" y="784439"/>
                  <a:pt x="63854" y="493916"/>
                </a:cubicBezTo>
                <a:cubicBezTo>
                  <a:pt x="68605" y="458026"/>
                  <a:pt x="73720" y="422223"/>
                  <a:pt x="79202" y="386486"/>
                </a:cubicBezTo>
                <a:cubicBezTo>
                  <a:pt x="80649" y="376795"/>
                  <a:pt x="66200" y="374800"/>
                  <a:pt x="64775" y="384140"/>
                </a:cubicBezTo>
                <a:cubicBezTo>
                  <a:pt x="20408" y="677030"/>
                  <a:pt x="-1230" y="972902"/>
                  <a:pt x="54" y="1269125"/>
                </a:cubicBezTo>
                <a:cubicBezTo>
                  <a:pt x="3869" y="1541932"/>
                  <a:pt x="-19854" y="1759752"/>
                  <a:pt x="293580" y="1850871"/>
                </a:cubicBezTo>
                <a:cubicBezTo>
                  <a:pt x="349290" y="1867336"/>
                  <a:pt x="406579" y="1877421"/>
                  <a:pt x="463868" y="1886739"/>
                </a:cubicBezTo>
                <a:cubicBezTo>
                  <a:pt x="1302153" y="2022671"/>
                  <a:pt x="2155128" y="1967049"/>
                  <a:pt x="2998127" y="1911755"/>
                </a:cubicBezTo>
                <a:cubicBezTo>
                  <a:pt x="3084838" y="2049463"/>
                  <a:pt x="3246971" y="2117276"/>
                  <a:pt x="3404016" y="2133610"/>
                </a:cubicBezTo>
                <a:cubicBezTo>
                  <a:pt x="3407984" y="2133961"/>
                  <a:pt x="3411624" y="2131330"/>
                  <a:pt x="3412501" y="2127427"/>
                </a:cubicBezTo>
                <a:cubicBezTo>
                  <a:pt x="3418552" y="2131461"/>
                  <a:pt x="3424954" y="2134969"/>
                  <a:pt x="3431619" y="2137885"/>
                </a:cubicBezTo>
                <a:cubicBezTo>
                  <a:pt x="3440060" y="2141546"/>
                  <a:pt x="3446966" y="2128063"/>
                  <a:pt x="3438372" y="2124292"/>
                </a:cubicBezTo>
                <a:cubicBezTo>
                  <a:pt x="3394128" y="2105152"/>
                  <a:pt x="3366021" y="2057137"/>
                  <a:pt x="3340479" y="2018506"/>
                </a:cubicBezTo>
                <a:cubicBezTo>
                  <a:pt x="3312196" y="1975643"/>
                  <a:pt x="3287092" y="1930742"/>
                  <a:pt x="3265409" y="1884174"/>
                </a:cubicBezTo>
                <a:cubicBezTo>
                  <a:pt x="3490267" y="1876413"/>
                  <a:pt x="3757769" y="1818401"/>
                  <a:pt x="3780987" y="1549825"/>
                </a:cubicBezTo>
                <a:cubicBezTo>
                  <a:pt x="3790809" y="1463069"/>
                  <a:pt x="3792848" y="1374976"/>
                  <a:pt x="3798132" y="1287826"/>
                </a:cubicBezTo>
                <a:cubicBezTo>
                  <a:pt x="3806945" y="1109339"/>
                  <a:pt x="3826261" y="930851"/>
                  <a:pt x="3819859" y="75203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" name="Google Shape;40;p4"/>
          <p:cNvGrpSpPr/>
          <p:nvPr/>
        </p:nvGrpSpPr>
        <p:grpSpPr>
          <a:xfrm>
            <a:off x="550224" y="368620"/>
            <a:ext cx="878229" cy="627539"/>
            <a:chOff x="550224" y="368620"/>
            <a:chExt cx="878229" cy="627539"/>
          </a:xfrm>
        </p:grpSpPr>
        <p:sp>
          <p:nvSpPr>
            <p:cNvPr id="41" name="Google Shape;41;p4"/>
            <p:cNvSpPr/>
            <p:nvPr/>
          </p:nvSpPr>
          <p:spPr>
            <a:xfrm>
              <a:off x="550224" y="368620"/>
              <a:ext cx="430805" cy="627539"/>
            </a:xfrm>
            <a:custGeom>
              <a:rect b="b" l="l" r="r" t="t"/>
              <a:pathLst>
                <a:path extrusionOk="0" h="297412" w="204173">
                  <a:moveTo>
                    <a:pt x="139600" y="3918"/>
                  </a:moveTo>
                  <a:cubicBezTo>
                    <a:pt x="98338" y="-8491"/>
                    <a:pt x="54708" y="9706"/>
                    <a:pt x="28442" y="42571"/>
                  </a:cubicBezTo>
                  <a:cubicBezTo>
                    <a:pt x="-1200" y="79689"/>
                    <a:pt x="-6483" y="131738"/>
                    <a:pt x="7088" y="176311"/>
                  </a:cubicBezTo>
                  <a:cubicBezTo>
                    <a:pt x="15375" y="203497"/>
                    <a:pt x="33244" y="222045"/>
                    <a:pt x="55322" y="238993"/>
                  </a:cubicBezTo>
                  <a:cubicBezTo>
                    <a:pt x="80842" y="258550"/>
                    <a:pt x="107305" y="276835"/>
                    <a:pt x="134360" y="294199"/>
                  </a:cubicBezTo>
                  <a:cubicBezTo>
                    <a:pt x="135671" y="295098"/>
                    <a:pt x="137291" y="295449"/>
                    <a:pt x="138855" y="295142"/>
                  </a:cubicBezTo>
                  <a:cubicBezTo>
                    <a:pt x="140391" y="296326"/>
                    <a:pt x="142213" y="297093"/>
                    <a:pt x="144138" y="297334"/>
                  </a:cubicBezTo>
                  <a:cubicBezTo>
                    <a:pt x="153237" y="298606"/>
                    <a:pt x="156855" y="283982"/>
                    <a:pt x="147295" y="282667"/>
                  </a:cubicBezTo>
                  <a:cubicBezTo>
                    <a:pt x="145827" y="282448"/>
                    <a:pt x="140981" y="260479"/>
                    <a:pt x="140148" y="257081"/>
                  </a:cubicBezTo>
                  <a:cubicBezTo>
                    <a:pt x="133825" y="231100"/>
                    <a:pt x="132067" y="204221"/>
                    <a:pt x="134952" y="177648"/>
                  </a:cubicBezTo>
                  <a:cubicBezTo>
                    <a:pt x="176609" y="182954"/>
                    <a:pt x="202633" y="143665"/>
                    <a:pt x="203883" y="105670"/>
                  </a:cubicBezTo>
                  <a:cubicBezTo>
                    <a:pt x="206974" y="59694"/>
                    <a:pt x="185444" y="17687"/>
                    <a:pt x="139600" y="3918"/>
                  </a:cubicBezTo>
                  <a:close/>
                  <a:moveTo>
                    <a:pt x="183054" y="133777"/>
                  </a:moveTo>
                  <a:cubicBezTo>
                    <a:pt x="174767" y="153268"/>
                    <a:pt x="153741" y="169383"/>
                    <a:pt x="131882" y="161709"/>
                  </a:cubicBezTo>
                  <a:cubicBezTo>
                    <a:pt x="129346" y="160810"/>
                    <a:pt x="126524" y="161336"/>
                    <a:pt x="124472" y="163068"/>
                  </a:cubicBezTo>
                  <a:cubicBezTo>
                    <a:pt x="123380" y="163770"/>
                    <a:pt x="122532" y="164800"/>
                    <a:pt x="122038" y="166006"/>
                  </a:cubicBezTo>
                  <a:cubicBezTo>
                    <a:pt x="121199" y="167475"/>
                    <a:pt x="120874" y="169185"/>
                    <a:pt x="121118" y="170852"/>
                  </a:cubicBezTo>
                  <a:cubicBezTo>
                    <a:pt x="116602" y="204944"/>
                    <a:pt x="119253" y="239629"/>
                    <a:pt x="128901" y="272647"/>
                  </a:cubicBezTo>
                  <a:cubicBezTo>
                    <a:pt x="113583" y="262540"/>
                    <a:pt x="98506" y="252082"/>
                    <a:pt x="83670" y="241229"/>
                  </a:cubicBezTo>
                  <a:cubicBezTo>
                    <a:pt x="67008" y="229039"/>
                    <a:pt x="48460" y="216783"/>
                    <a:pt x="35699" y="200274"/>
                  </a:cubicBezTo>
                  <a:cubicBezTo>
                    <a:pt x="-9706" y="138886"/>
                    <a:pt x="18840" y="27553"/>
                    <a:pt x="100223" y="15450"/>
                  </a:cubicBezTo>
                  <a:cubicBezTo>
                    <a:pt x="169505" y="7667"/>
                    <a:pt x="206601" y="72783"/>
                    <a:pt x="183054" y="1337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1007307" y="372376"/>
              <a:ext cx="421145" cy="613504"/>
            </a:xfrm>
            <a:custGeom>
              <a:rect b="b" l="l" r="r" t="t"/>
              <a:pathLst>
                <a:path extrusionOk="0" h="290760" w="199595">
                  <a:moveTo>
                    <a:pt x="136439" y="3825"/>
                  </a:moveTo>
                  <a:cubicBezTo>
                    <a:pt x="96098" y="-8299"/>
                    <a:pt x="53476" y="9504"/>
                    <a:pt x="27803" y="41623"/>
                  </a:cubicBezTo>
                  <a:cubicBezTo>
                    <a:pt x="-1182" y="77908"/>
                    <a:pt x="-6334" y="128751"/>
                    <a:pt x="6930" y="172359"/>
                  </a:cubicBezTo>
                  <a:cubicBezTo>
                    <a:pt x="15021" y="198932"/>
                    <a:pt x="32494" y="217063"/>
                    <a:pt x="54090" y="233616"/>
                  </a:cubicBezTo>
                  <a:cubicBezTo>
                    <a:pt x="79040" y="252735"/>
                    <a:pt x="104911" y="270603"/>
                    <a:pt x="131352" y="287573"/>
                  </a:cubicBezTo>
                  <a:cubicBezTo>
                    <a:pt x="132626" y="288472"/>
                    <a:pt x="134211" y="288801"/>
                    <a:pt x="135737" y="288494"/>
                  </a:cubicBezTo>
                  <a:cubicBezTo>
                    <a:pt x="137241" y="289678"/>
                    <a:pt x="139037" y="290423"/>
                    <a:pt x="140933" y="290686"/>
                  </a:cubicBezTo>
                  <a:cubicBezTo>
                    <a:pt x="149813" y="291914"/>
                    <a:pt x="153343" y="277641"/>
                    <a:pt x="144003" y="276347"/>
                  </a:cubicBezTo>
                  <a:cubicBezTo>
                    <a:pt x="142556" y="276150"/>
                    <a:pt x="137842" y="254664"/>
                    <a:pt x="137009" y="251332"/>
                  </a:cubicBezTo>
                  <a:cubicBezTo>
                    <a:pt x="130839" y="225943"/>
                    <a:pt x="129125" y="199677"/>
                    <a:pt x="131944" y="173697"/>
                  </a:cubicBezTo>
                  <a:cubicBezTo>
                    <a:pt x="172768" y="178893"/>
                    <a:pt x="198091" y="140481"/>
                    <a:pt x="199318" y="103341"/>
                  </a:cubicBezTo>
                  <a:cubicBezTo>
                    <a:pt x="202300" y="58352"/>
                    <a:pt x="181253" y="17287"/>
                    <a:pt x="136439" y="3825"/>
                  </a:cubicBezTo>
                  <a:close/>
                  <a:moveTo>
                    <a:pt x="178907" y="130768"/>
                  </a:moveTo>
                  <a:cubicBezTo>
                    <a:pt x="170794" y="149799"/>
                    <a:pt x="150251" y="165541"/>
                    <a:pt x="128897" y="158042"/>
                  </a:cubicBezTo>
                  <a:cubicBezTo>
                    <a:pt x="126417" y="157187"/>
                    <a:pt x="123670" y="157692"/>
                    <a:pt x="121662" y="159380"/>
                  </a:cubicBezTo>
                  <a:cubicBezTo>
                    <a:pt x="120592" y="160082"/>
                    <a:pt x="119756" y="161068"/>
                    <a:pt x="119272" y="162252"/>
                  </a:cubicBezTo>
                  <a:cubicBezTo>
                    <a:pt x="118458" y="163699"/>
                    <a:pt x="118143" y="165343"/>
                    <a:pt x="118373" y="166988"/>
                  </a:cubicBezTo>
                  <a:cubicBezTo>
                    <a:pt x="113973" y="200335"/>
                    <a:pt x="116571" y="234230"/>
                    <a:pt x="126003" y="266503"/>
                  </a:cubicBezTo>
                  <a:cubicBezTo>
                    <a:pt x="111006" y="256615"/>
                    <a:pt x="96266" y="246399"/>
                    <a:pt x="81781" y="235809"/>
                  </a:cubicBezTo>
                  <a:cubicBezTo>
                    <a:pt x="65491" y="223882"/>
                    <a:pt x="47359" y="211911"/>
                    <a:pt x="34884" y="195775"/>
                  </a:cubicBezTo>
                  <a:cubicBezTo>
                    <a:pt x="-9491" y="135855"/>
                    <a:pt x="18419" y="26955"/>
                    <a:pt x="97961" y="15116"/>
                  </a:cubicBezTo>
                  <a:cubicBezTo>
                    <a:pt x="165664" y="7508"/>
                    <a:pt x="202015" y="71133"/>
                    <a:pt x="178907" y="1307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1305031" y="475050"/>
              <a:ext cx="59409" cy="175613"/>
            </a:xfrm>
            <a:custGeom>
              <a:rect b="b" l="l" r="r" t="t"/>
              <a:pathLst>
                <a:path extrusionOk="0" h="83229" w="28156">
                  <a:moveTo>
                    <a:pt x="12001" y="2074"/>
                  </a:moveTo>
                  <a:cubicBezTo>
                    <a:pt x="5687" y="-4723"/>
                    <a:pt x="-4289" y="6788"/>
                    <a:pt x="2004" y="13584"/>
                  </a:cubicBezTo>
                  <a:cubicBezTo>
                    <a:pt x="17298" y="29699"/>
                    <a:pt x="17395" y="54956"/>
                    <a:pt x="2223" y="71180"/>
                  </a:cubicBezTo>
                  <a:cubicBezTo>
                    <a:pt x="-4354" y="78459"/>
                    <a:pt x="6608" y="87887"/>
                    <a:pt x="13054" y="80608"/>
                  </a:cubicBezTo>
                  <a:cubicBezTo>
                    <a:pt x="33750" y="57455"/>
                    <a:pt x="32961" y="24678"/>
                    <a:pt x="12001" y="20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1260832" y="642594"/>
              <a:ext cx="30076" cy="31226"/>
            </a:xfrm>
            <a:custGeom>
              <a:rect b="b" l="l" r="r" t="t"/>
              <a:pathLst>
                <a:path extrusionOk="0" h="14799" w="14254">
                  <a:moveTo>
                    <a:pt x="6816" y="0"/>
                  </a:moveTo>
                  <a:cubicBezTo>
                    <a:pt x="-2458" y="0"/>
                    <a:pt x="-2283" y="14799"/>
                    <a:pt x="7430" y="14799"/>
                  </a:cubicBezTo>
                  <a:cubicBezTo>
                    <a:pt x="16726" y="14799"/>
                    <a:pt x="16529" y="0"/>
                    <a:pt x="6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611671" y="601479"/>
              <a:ext cx="103968" cy="202921"/>
            </a:xfrm>
            <a:custGeom>
              <a:rect b="b" l="l" r="r" t="t"/>
              <a:pathLst>
                <a:path extrusionOk="0" h="96171" w="49274">
                  <a:moveTo>
                    <a:pt x="46778" y="83022"/>
                  </a:moveTo>
                  <a:cubicBezTo>
                    <a:pt x="27791" y="67456"/>
                    <a:pt x="9199" y="33057"/>
                    <a:pt x="16281" y="8194"/>
                  </a:cubicBezTo>
                  <a:cubicBezTo>
                    <a:pt x="18978" y="-1277"/>
                    <a:pt x="4442" y="-3163"/>
                    <a:pt x="1877" y="5848"/>
                  </a:cubicBezTo>
                  <a:cubicBezTo>
                    <a:pt x="-2947" y="22796"/>
                    <a:pt x="2271" y="39436"/>
                    <a:pt x="9112" y="55091"/>
                  </a:cubicBezTo>
                  <a:cubicBezTo>
                    <a:pt x="15689" y="70153"/>
                    <a:pt x="23933" y="83965"/>
                    <a:pt x="36802" y="94555"/>
                  </a:cubicBezTo>
                  <a:cubicBezTo>
                    <a:pt x="43994" y="100409"/>
                    <a:pt x="53991" y="88920"/>
                    <a:pt x="46778" y="830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714300" y="1186825"/>
            <a:ext cx="5715300" cy="276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406400" lvl="0" marL="457200" rtl="0" algn="ctr">
              <a:spcBef>
                <a:spcPts val="0"/>
              </a:spcBef>
              <a:spcAft>
                <a:spcPts val="0"/>
              </a:spcAft>
              <a:buSzPts val="2800"/>
              <a:buFont typeface="Nunito SemiBold"/>
              <a:buChar char="✗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indent="-406400" lvl="1" marL="914400" rtl="0" algn="ctr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✗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indent="-406400" lvl="2" marL="1371600" rtl="0" algn="ctr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indent="-406400" lvl="3" marL="1828800" rtl="0" algn="ctr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●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indent="-406400" lvl="4" marL="2286000" rtl="0" algn="ctr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○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indent="-406400" lvl="5" marL="2743200" rtl="0" algn="ctr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indent="-406400" lvl="6" marL="3200400" rtl="0" algn="ctr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●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indent="-406400" lvl="7" marL="3657600" rtl="0" algn="ctr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○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indent="-406400" lvl="8" marL="4114800" rtl="0" algn="ctr">
              <a:spcBef>
                <a:spcPts val="1000"/>
              </a:spcBef>
              <a:spcAft>
                <a:spcPts val="100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8" name="Google Shape;48;p4"/>
          <p:cNvSpPr/>
          <p:nvPr/>
        </p:nvSpPr>
        <p:spPr>
          <a:xfrm rot="-10653455">
            <a:off x="308904" y="3412015"/>
            <a:ext cx="814998" cy="1023408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4"/>
          <p:cNvSpPr/>
          <p:nvPr/>
        </p:nvSpPr>
        <p:spPr>
          <a:xfrm rot="5624237">
            <a:off x="8289671" y="2866841"/>
            <a:ext cx="540119" cy="264234"/>
          </a:xfrm>
          <a:custGeom>
            <a:rect b="b" l="l" r="r" t="t"/>
            <a:pathLst>
              <a:path extrusionOk="0" h="125260" w="256043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4"/>
          <p:cNvSpPr/>
          <p:nvPr/>
        </p:nvSpPr>
        <p:spPr>
          <a:xfrm rot="5400000">
            <a:off x="6259143" y="-119213"/>
            <a:ext cx="113330" cy="954049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4"/>
          <p:cNvSpPr/>
          <p:nvPr/>
        </p:nvSpPr>
        <p:spPr>
          <a:xfrm rot="5400000">
            <a:off x="6459663" y="73310"/>
            <a:ext cx="80437" cy="399039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4"/>
          <p:cNvSpPr/>
          <p:nvPr/>
        </p:nvSpPr>
        <p:spPr>
          <a:xfrm flipH="1">
            <a:off x="486100" y="253760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4"/>
          <p:cNvSpPr/>
          <p:nvPr/>
        </p:nvSpPr>
        <p:spPr>
          <a:xfrm flipH="1">
            <a:off x="509560" y="230637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/>
          <p:nvPr/>
        </p:nvSpPr>
        <p:spPr>
          <a:xfrm rot="-884877">
            <a:off x="7997294" y="3564834"/>
            <a:ext cx="912816" cy="928284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642525" y="331773"/>
            <a:ext cx="6943343" cy="927756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5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59" name="Google Shape;59;p5"/>
          <p:cNvSpPr txBox="1"/>
          <p:nvPr>
            <p:ph idx="1" type="body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✗"/>
              <a:defRPr/>
            </a:lvl1pPr>
            <a:lvl2pPr indent="-368300" lvl="1" marL="914400" rtl="0">
              <a:spcBef>
                <a:spcPts val="1000"/>
              </a:spcBef>
              <a:spcAft>
                <a:spcPts val="0"/>
              </a:spcAft>
              <a:buSzPts val="2200"/>
              <a:buChar char="✗"/>
              <a:defRPr/>
            </a:lvl2pPr>
            <a:lvl3pPr indent="-368300" lvl="2" marL="1371600" rtl="0"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 rtl="0"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 rtl="0"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 rtl="0"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 rtl="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60" name="Google Shape;60;p5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1" name="Google Shape;61;p5"/>
          <p:cNvSpPr/>
          <p:nvPr/>
        </p:nvSpPr>
        <p:spPr>
          <a:xfrm>
            <a:off x="3215361" y="371192"/>
            <a:ext cx="1377041" cy="66908"/>
          </a:xfrm>
          <a:custGeom>
            <a:rect b="b" l="l" r="r" t="t"/>
            <a:pathLst>
              <a:path extrusionOk="0" h="31710" w="652626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5"/>
          <p:cNvSpPr/>
          <p:nvPr/>
        </p:nvSpPr>
        <p:spPr>
          <a:xfrm>
            <a:off x="4695254" y="404559"/>
            <a:ext cx="263959" cy="31226"/>
          </a:xfrm>
          <a:custGeom>
            <a:rect b="b" l="l" r="r" t="t"/>
            <a:pathLst>
              <a:path extrusionOk="0" h="14799" w="125099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5"/>
          <p:cNvSpPr/>
          <p:nvPr/>
        </p:nvSpPr>
        <p:spPr>
          <a:xfrm>
            <a:off x="8371587" y="397372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5"/>
          <p:cNvSpPr/>
          <p:nvPr/>
        </p:nvSpPr>
        <p:spPr>
          <a:xfrm>
            <a:off x="244743" y="4094361"/>
            <a:ext cx="746254" cy="775710"/>
          </a:xfrm>
          <a:custGeom>
            <a:rect b="b" l="l" r="r" t="t"/>
            <a:pathLst>
              <a:path extrusionOk="0" h="367635" w="35367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5"/>
          <p:cNvSpPr/>
          <p:nvPr/>
        </p:nvSpPr>
        <p:spPr>
          <a:xfrm>
            <a:off x="8578274" y="2957429"/>
            <a:ext cx="200902" cy="172792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5"/>
          <p:cNvSpPr/>
          <p:nvPr/>
        </p:nvSpPr>
        <p:spPr>
          <a:xfrm>
            <a:off x="4853896" y="4607301"/>
            <a:ext cx="851649" cy="155161"/>
          </a:xfrm>
          <a:custGeom>
            <a:rect b="b" l="l" r="r" t="t"/>
            <a:pathLst>
              <a:path extrusionOk="0" h="73536" w="403625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5"/>
          <p:cNvSpPr/>
          <p:nvPr/>
        </p:nvSpPr>
        <p:spPr>
          <a:xfrm>
            <a:off x="8526304" y="347275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half">
  <p:cSld name="TITLE_AND_BODY_1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lt1"/>
              </a:gs>
              <a:gs pos="26000">
                <a:schemeClr val="lt1"/>
              </a:gs>
              <a:gs pos="48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6"/>
          <p:cNvSpPr/>
          <p:nvPr/>
        </p:nvSpPr>
        <p:spPr>
          <a:xfrm rot="10800000">
            <a:off x="478120" y="499499"/>
            <a:ext cx="3891580" cy="4389451"/>
          </a:xfrm>
          <a:custGeom>
            <a:rect b="b" l="l" r="r" t="t"/>
            <a:pathLst>
              <a:path extrusionOk="0" h="513236" w="873041">
                <a:moveTo>
                  <a:pt x="807026" y="87874"/>
                </a:moveTo>
                <a:cubicBezTo>
                  <a:pt x="687888" y="-12496"/>
                  <a:pt x="94894" y="-27493"/>
                  <a:pt x="35062" y="46020"/>
                </a:cubicBezTo>
                <a:cubicBezTo>
                  <a:pt x="-6967" y="97718"/>
                  <a:pt x="2767" y="252111"/>
                  <a:pt x="1233" y="323344"/>
                </a:cubicBezTo>
                <a:cubicBezTo>
                  <a:pt x="-5849" y="404706"/>
                  <a:pt x="16010" y="492163"/>
                  <a:pt x="108027" y="508036"/>
                </a:cubicBezTo>
                <a:cubicBezTo>
                  <a:pt x="181211" y="520007"/>
                  <a:pt x="256478" y="507488"/>
                  <a:pt x="330298" y="508036"/>
                </a:cubicBezTo>
                <a:cubicBezTo>
                  <a:pt x="482038" y="490497"/>
                  <a:pt x="728667" y="541318"/>
                  <a:pt x="831077" y="410055"/>
                </a:cubicBezTo>
                <a:cubicBezTo>
                  <a:pt x="891479" y="316196"/>
                  <a:pt x="889396" y="168425"/>
                  <a:pt x="807026" y="8787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6"/>
          <p:cNvSpPr/>
          <p:nvPr/>
        </p:nvSpPr>
        <p:spPr>
          <a:xfrm>
            <a:off x="359638" y="371200"/>
            <a:ext cx="3869146" cy="4400299"/>
          </a:xfrm>
          <a:custGeom>
            <a:rect b="b" l="l" r="r" t="t"/>
            <a:pathLst>
              <a:path extrusionOk="0" h="1953518" w="1717712">
                <a:moveTo>
                  <a:pt x="1717677" y="1051758"/>
                </a:moveTo>
                <a:cubicBezTo>
                  <a:pt x="1717041" y="813899"/>
                  <a:pt x="1713292" y="575995"/>
                  <a:pt x="1710661" y="338136"/>
                </a:cubicBezTo>
                <a:cubicBezTo>
                  <a:pt x="1721382" y="143007"/>
                  <a:pt x="1668478" y="-11692"/>
                  <a:pt x="1396636" y="695"/>
                </a:cubicBezTo>
                <a:cubicBezTo>
                  <a:pt x="1075945" y="147"/>
                  <a:pt x="626492" y="30556"/>
                  <a:pt x="313102" y="62895"/>
                </a:cubicBezTo>
                <a:cubicBezTo>
                  <a:pt x="228254" y="71248"/>
                  <a:pt x="127029" y="84929"/>
                  <a:pt x="80877" y="166423"/>
                </a:cubicBezTo>
                <a:cubicBezTo>
                  <a:pt x="57506" y="207641"/>
                  <a:pt x="52222" y="256313"/>
                  <a:pt x="47991" y="302574"/>
                </a:cubicBezTo>
                <a:cubicBezTo>
                  <a:pt x="26527" y="536443"/>
                  <a:pt x="5742" y="770773"/>
                  <a:pt x="765" y="1005673"/>
                </a:cubicBezTo>
                <a:cubicBezTo>
                  <a:pt x="-2436" y="1229303"/>
                  <a:pt x="2826" y="1455674"/>
                  <a:pt x="47355" y="1675512"/>
                </a:cubicBezTo>
                <a:cubicBezTo>
                  <a:pt x="105433" y="1930275"/>
                  <a:pt x="294247" y="1910587"/>
                  <a:pt x="507266" y="1924377"/>
                </a:cubicBezTo>
                <a:cubicBezTo>
                  <a:pt x="802152" y="1942663"/>
                  <a:pt x="1097629" y="1958514"/>
                  <a:pt x="1393172" y="1952046"/>
                </a:cubicBezTo>
                <a:cubicBezTo>
                  <a:pt x="1441055" y="1950775"/>
                  <a:pt x="1490210" y="1947420"/>
                  <a:pt x="1535440" y="1930429"/>
                </a:cubicBezTo>
                <a:cubicBezTo>
                  <a:pt x="1677402" y="1878007"/>
                  <a:pt x="1689065" y="1706645"/>
                  <a:pt x="1699874" y="1577005"/>
                </a:cubicBezTo>
                <a:cubicBezTo>
                  <a:pt x="1715068" y="1402398"/>
                  <a:pt x="1718093" y="1226979"/>
                  <a:pt x="1717677" y="1051758"/>
                </a:cubicBezTo>
                <a:close/>
                <a:moveTo>
                  <a:pt x="1684308" y="1587616"/>
                </a:moveTo>
                <a:cubicBezTo>
                  <a:pt x="1671833" y="1818701"/>
                  <a:pt x="1618008" y="1947946"/>
                  <a:pt x="1360789" y="1937861"/>
                </a:cubicBezTo>
                <a:cubicBezTo>
                  <a:pt x="1016574" y="1942663"/>
                  <a:pt x="672358" y="1921374"/>
                  <a:pt x="329042" y="1897608"/>
                </a:cubicBezTo>
                <a:cubicBezTo>
                  <a:pt x="86951" y="1886316"/>
                  <a:pt x="53428" y="1699979"/>
                  <a:pt x="34726" y="1498208"/>
                </a:cubicBezTo>
                <a:cubicBezTo>
                  <a:pt x="-9452" y="1099970"/>
                  <a:pt x="26790" y="698817"/>
                  <a:pt x="62702" y="301390"/>
                </a:cubicBezTo>
                <a:cubicBezTo>
                  <a:pt x="68753" y="111151"/>
                  <a:pt x="183835" y="84798"/>
                  <a:pt x="348357" y="74011"/>
                </a:cubicBezTo>
                <a:cubicBezTo>
                  <a:pt x="645698" y="44939"/>
                  <a:pt x="1089889" y="7404"/>
                  <a:pt x="1389160" y="15363"/>
                </a:cubicBezTo>
                <a:cubicBezTo>
                  <a:pt x="1422529" y="16262"/>
                  <a:pt x="1545876" y="-5817"/>
                  <a:pt x="1635416" y="89906"/>
                </a:cubicBezTo>
                <a:cubicBezTo>
                  <a:pt x="1708337" y="167848"/>
                  <a:pt x="1693692" y="282645"/>
                  <a:pt x="1696388" y="380999"/>
                </a:cubicBezTo>
                <a:cubicBezTo>
                  <a:pt x="1696805" y="783117"/>
                  <a:pt x="1718115" y="1186353"/>
                  <a:pt x="1684242" y="15876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6"/>
          <p:cNvSpPr txBox="1"/>
          <p:nvPr>
            <p:ph type="title"/>
          </p:nvPr>
        </p:nvSpPr>
        <p:spPr>
          <a:xfrm>
            <a:off x="883375" y="1004988"/>
            <a:ext cx="2879400" cy="951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73" name="Google Shape;73;p6"/>
          <p:cNvSpPr txBox="1"/>
          <p:nvPr>
            <p:ph idx="1" type="body"/>
          </p:nvPr>
        </p:nvSpPr>
        <p:spPr>
          <a:xfrm>
            <a:off x="883525" y="2078413"/>
            <a:ext cx="2879400" cy="206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indent="-355600" lvl="1" marL="9144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indent="-355600" lvl="2" marL="1371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74" name="Google Shape;74;p6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75" name="Google Shape;75;p6"/>
          <p:cNvSpPr/>
          <p:nvPr/>
        </p:nvSpPr>
        <p:spPr>
          <a:xfrm rot="5400000">
            <a:off x="3614542" y="2581686"/>
            <a:ext cx="1377041" cy="66908"/>
          </a:xfrm>
          <a:custGeom>
            <a:rect b="b" l="l" r="r" t="t"/>
            <a:pathLst>
              <a:path extrusionOk="0" h="31710" w="652626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6"/>
          <p:cNvSpPr/>
          <p:nvPr/>
        </p:nvSpPr>
        <p:spPr>
          <a:xfrm rot="5400000">
            <a:off x="4155556" y="3522879"/>
            <a:ext cx="263959" cy="31226"/>
          </a:xfrm>
          <a:custGeom>
            <a:rect b="b" l="l" r="r" t="t"/>
            <a:pathLst>
              <a:path extrusionOk="0" h="14799" w="125099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6"/>
          <p:cNvSpPr/>
          <p:nvPr/>
        </p:nvSpPr>
        <p:spPr>
          <a:xfrm rot="10800000">
            <a:off x="542537" y="4490175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6"/>
          <p:cNvSpPr/>
          <p:nvPr/>
        </p:nvSpPr>
        <p:spPr>
          <a:xfrm rot="5130764">
            <a:off x="247642" y="411835"/>
            <a:ext cx="745888" cy="775329"/>
          </a:xfrm>
          <a:custGeom>
            <a:rect b="b" l="l" r="r" t="t"/>
            <a:pathLst>
              <a:path extrusionOk="0" h="367635" w="35367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6"/>
          <p:cNvSpPr/>
          <p:nvPr/>
        </p:nvSpPr>
        <p:spPr>
          <a:xfrm>
            <a:off x="2994774" y="300554"/>
            <a:ext cx="200902" cy="172792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6"/>
          <p:cNvSpPr/>
          <p:nvPr/>
        </p:nvSpPr>
        <p:spPr>
          <a:xfrm>
            <a:off x="1495696" y="4628071"/>
            <a:ext cx="851649" cy="155161"/>
          </a:xfrm>
          <a:custGeom>
            <a:rect b="b" l="l" r="r" t="t"/>
            <a:pathLst>
              <a:path extrusionOk="0" h="73536" w="403625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6"/>
          <p:cNvSpPr/>
          <p:nvPr/>
        </p:nvSpPr>
        <p:spPr>
          <a:xfrm rot="10800000">
            <a:off x="545766" y="4680253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"/>
          <p:cNvSpPr/>
          <p:nvPr/>
        </p:nvSpPr>
        <p:spPr>
          <a:xfrm rot="-884877">
            <a:off x="7997294" y="3564834"/>
            <a:ext cx="912816" cy="928284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7"/>
          <p:cNvSpPr/>
          <p:nvPr/>
        </p:nvSpPr>
        <p:spPr>
          <a:xfrm>
            <a:off x="642525" y="331773"/>
            <a:ext cx="6943343" cy="927756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7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86" name="Google Shape;86;p7"/>
          <p:cNvSpPr txBox="1"/>
          <p:nvPr>
            <p:ph idx="1" type="body"/>
          </p:nvPr>
        </p:nvSpPr>
        <p:spPr>
          <a:xfrm>
            <a:off x="1188175" y="1506350"/>
            <a:ext cx="3002700" cy="276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indent="-355600" lvl="1" marL="9144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indent="-355600" lvl="2" marL="1371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87" name="Google Shape;87;p7"/>
          <p:cNvSpPr txBox="1"/>
          <p:nvPr>
            <p:ph idx="2" type="body"/>
          </p:nvPr>
        </p:nvSpPr>
        <p:spPr>
          <a:xfrm>
            <a:off x="4611864" y="1506350"/>
            <a:ext cx="3002700" cy="276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indent="-355600" lvl="1" marL="9144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indent="-355600" lvl="2" marL="1371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88" name="Google Shape;88;p7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89" name="Google Shape;89;p7"/>
          <p:cNvSpPr/>
          <p:nvPr/>
        </p:nvSpPr>
        <p:spPr>
          <a:xfrm>
            <a:off x="8138824" y="237026"/>
            <a:ext cx="739006" cy="927984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7"/>
          <p:cNvSpPr/>
          <p:nvPr/>
        </p:nvSpPr>
        <p:spPr>
          <a:xfrm>
            <a:off x="8547668" y="2847045"/>
            <a:ext cx="262123" cy="231108"/>
          </a:xfrm>
          <a:custGeom>
            <a:rect b="b" l="l" r="r" t="t"/>
            <a:pathLst>
              <a:path extrusionOk="0" h="109530" w="124229">
                <a:moveTo>
                  <a:pt x="79291" y="1720"/>
                </a:moveTo>
                <a:cubicBezTo>
                  <a:pt x="8212" y="-15360"/>
                  <a:pt x="-40965" y="100205"/>
                  <a:pt x="47829" y="108799"/>
                </a:cubicBezTo>
                <a:cubicBezTo>
                  <a:pt x="119983" y="119191"/>
                  <a:pt x="160785" y="15554"/>
                  <a:pt x="79291" y="1720"/>
                </a:cubicBezTo>
                <a:close/>
                <a:moveTo>
                  <a:pt x="106609" y="64095"/>
                </a:moveTo>
                <a:cubicBezTo>
                  <a:pt x="93827" y="96675"/>
                  <a:pt x="39761" y="106168"/>
                  <a:pt x="18275" y="78083"/>
                </a:cubicBezTo>
                <a:cubicBezTo>
                  <a:pt x="2292" y="46095"/>
                  <a:pt x="38489" y="11651"/>
                  <a:pt x="70390" y="15247"/>
                </a:cubicBezTo>
                <a:cubicBezTo>
                  <a:pt x="97620" y="15401"/>
                  <a:pt x="116651" y="36974"/>
                  <a:pt x="106609" y="640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7"/>
          <p:cNvSpPr/>
          <p:nvPr/>
        </p:nvSpPr>
        <p:spPr>
          <a:xfrm>
            <a:off x="4426766" y="4724706"/>
            <a:ext cx="888148" cy="61490"/>
          </a:xfrm>
          <a:custGeom>
            <a:rect b="b" l="l" r="r" t="t"/>
            <a:pathLst>
              <a:path extrusionOk="0" h="29142" w="420923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5368771" y="4755508"/>
            <a:ext cx="86890" cy="31179"/>
          </a:xfrm>
          <a:custGeom>
            <a:rect b="b" l="l" r="r" t="t"/>
            <a:pathLst>
              <a:path extrusionOk="0" h="14777" w="4118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5538652" y="4755173"/>
            <a:ext cx="299728" cy="40681"/>
          </a:xfrm>
          <a:custGeom>
            <a:rect b="b" l="l" r="r" t="t"/>
            <a:pathLst>
              <a:path extrusionOk="0" h="19280" w="142051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325536" y="1027644"/>
            <a:ext cx="113330" cy="954049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257001" y="1121076"/>
            <a:ext cx="80437" cy="399039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8"/>
          <p:cNvSpPr/>
          <p:nvPr/>
        </p:nvSpPr>
        <p:spPr>
          <a:xfrm rot="-884877">
            <a:off x="7997294" y="3564834"/>
            <a:ext cx="912816" cy="928284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8"/>
          <p:cNvSpPr/>
          <p:nvPr/>
        </p:nvSpPr>
        <p:spPr>
          <a:xfrm>
            <a:off x="642525" y="331773"/>
            <a:ext cx="6943343" cy="927756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8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8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101" name="Google Shape;101;p8"/>
          <p:cNvSpPr txBox="1"/>
          <p:nvPr>
            <p:ph idx="1" type="body"/>
          </p:nvPr>
        </p:nvSpPr>
        <p:spPr>
          <a:xfrm>
            <a:off x="1188175" y="1506350"/>
            <a:ext cx="2001900" cy="278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02" name="Google Shape;102;p8"/>
          <p:cNvSpPr txBox="1"/>
          <p:nvPr>
            <p:ph idx="2" type="body"/>
          </p:nvPr>
        </p:nvSpPr>
        <p:spPr>
          <a:xfrm>
            <a:off x="3400388" y="1506350"/>
            <a:ext cx="2001900" cy="278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03" name="Google Shape;103;p8"/>
          <p:cNvSpPr txBox="1"/>
          <p:nvPr>
            <p:ph idx="3" type="body"/>
          </p:nvPr>
        </p:nvSpPr>
        <p:spPr>
          <a:xfrm>
            <a:off x="5612601" y="1506350"/>
            <a:ext cx="2001900" cy="278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04" name="Google Shape;104;p8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05" name="Google Shape;105;p8"/>
          <p:cNvSpPr/>
          <p:nvPr/>
        </p:nvSpPr>
        <p:spPr>
          <a:xfrm rot="10338673">
            <a:off x="8747978" y="1166276"/>
            <a:ext cx="113410" cy="954720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8"/>
          <p:cNvSpPr/>
          <p:nvPr/>
        </p:nvSpPr>
        <p:spPr>
          <a:xfrm rot="10338673">
            <a:off x="8873347" y="1615232"/>
            <a:ext cx="80494" cy="399320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8"/>
          <p:cNvSpPr/>
          <p:nvPr/>
        </p:nvSpPr>
        <p:spPr>
          <a:xfrm>
            <a:off x="3152266" y="381106"/>
            <a:ext cx="888148" cy="61490"/>
          </a:xfrm>
          <a:custGeom>
            <a:rect b="b" l="l" r="r" t="t"/>
            <a:pathLst>
              <a:path extrusionOk="0" h="29142" w="420923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8"/>
          <p:cNvSpPr/>
          <p:nvPr/>
        </p:nvSpPr>
        <p:spPr>
          <a:xfrm>
            <a:off x="4094271" y="411908"/>
            <a:ext cx="86890" cy="31179"/>
          </a:xfrm>
          <a:custGeom>
            <a:rect b="b" l="l" r="r" t="t"/>
            <a:pathLst>
              <a:path extrusionOk="0" h="14777" w="4118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8"/>
          <p:cNvSpPr/>
          <p:nvPr/>
        </p:nvSpPr>
        <p:spPr>
          <a:xfrm>
            <a:off x="4264152" y="411573"/>
            <a:ext cx="299728" cy="40681"/>
          </a:xfrm>
          <a:custGeom>
            <a:rect b="b" l="l" r="r" t="t"/>
            <a:pathLst>
              <a:path extrusionOk="0" h="19280" w="142051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8"/>
          <p:cNvSpPr/>
          <p:nvPr/>
        </p:nvSpPr>
        <p:spPr>
          <a:xfrm rot="5534346">
            <a:off x="22341" y="3409311"/>
            <a:ext cx="681569" cy="214495"/>
          </a:xfrm>
          <a:custGeom>
            <a:rect b="b" l="l" r="r" t="t"/>
            <a:pathLst>
              <a:path extrusionOk="0" h="101579" w="322772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8"/>
          <p:cNvSpPr/>
          <p:nvPr/>
        </p:nvSpPr>
        <p:spPr>
          <a:xfrm>
            <a:off x="6092030" y="4766054"/>
            <a:ext cx="880619" cy="47277"/>
          </a:xfrm>
          <a:custGeom>
            <a:rect b="b" l="l" r="r" t="t"/>
            <a:pathLst>
              <a:path extrusionOk="0" h="22406" w="417355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8"/>
          <p:cNvSpPr/>
          <p:nvPr/>
        </p:nvSpPr>
        <p:spPr>
          <a:xfrm>
            <a:off x="6467384" y="4872362"/>
            <a:ext cx="285390" cy="35142"/>
          </a:xfrm>
          <a:custGeom>
            <a:rect b="b" l="l" r="r" t="t"/>
            <a:pathLst>
              <a:path extrusionOk="0" h="16655" w="135256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/>
          <p:nvPr/>
        </p:nvSpPr>
        <p:spPr>
          <a:xfrm rot="-884877">
            <a:off x="7997294" y="3564834"/>
            <a:ext cx="912816" cy="928284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9"/>
          <p:cNvSpPr/>
          <p:nvPr/>
        </p:nvSpPr>
        <p:spPr>
          <a:xfrm>
            <a:off x="642525" y="331773"/>
            <a:ext cx="6943343" cy="927756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9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9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118" name="Google Shape;118;p9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19" name="Google Shape;119;p9"/>
          <p:cNvSpPr/>
          <p:nvPr/>
        </p:nvSpPr>
        <p:spPr>
          <a:xfrm>
            <a:off x="325536" y="1027644"/>
            <a:ext cx="113330" cy="954049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9"/>
          <p:cNvSpPr/>
          <p:nvPr/>
        </p:nvSpPr>
        <p:spPr>
          <a:xfrm>
            <a:off x="257001" y="1121076"/>
            <a:ext cx="80437" cy="399039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9"/>
          <p:cNvSpPr/>
          <p:nvPr/>
        </p:nvSpPr>
        <p:spPr>
          <a:xfrm>
            <a:off x="2910561" y="377935"/>
            <a:ext cx="1377041" cy="66908"/>
          </a:xfrm>
          <a:custGeom>
            <a:rect b="b" l="l" r="r" t="t"/>
            <a:pathLst>
              <a:path extrusionOk="0" h="31710" w="652626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9"/>
          <p:cNvSpPr/>
          <p:nvPr/>
        </p:nvSpPr>
        <p:spPr>
          <a:xfrm>
            <a:off x="4390454" y="411302"/>
            <a:ext cx="263959" cy="31226"/>
          </a:xfrm>
          <a:custGeom>
            <a:rect b="b" l="l" r="r" t="t"/>
            <a:pathLst>
              <a:path extrusionOk="0" h="14799" w="125099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9"/>
          <p:cNvSpPr/>
          <p:nvPr/>
        </p:nvSpPr>
        <p:spPr>
          <a:xfrm>
            <a:off x="8371587" y="397372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9"/>
          <p:cNvSpPr/>
          <p:nvPr/>
        </p:nvSpPr>
        <p:spPr>
          <a:xfrm>
            <a:off x="8526304" y="347275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9"/>
          <p:cNvSpPr/>
          <p:nvPr/>
        </p:nvSpPr>
        <p:spPr>
          <a:xfrm>
            <a:off x="244743" y="4094361"/>
            <a:ext cx="746254" cy="775710"/>
          </a:xfrm>
          <a:custGeom>
            <a:rect b="b" l="l" r="r" t="t"/>
            <a:pathLst>
              <a:path extrusionOk="0" h="367635" w="35367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9"/>
          <p:cNvSpPr/>
          <p:nvPr/>
        </p:nvSpPr>
        <p:spPr>
          <a:xfrm>
            <a:off x="8624662" y="1757104"/>
            <a:ext cx="200902" cy="172792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9"/>
          <p:cNvSpPr/>
          <p:nvPr/>
        </p:nvSpPr>
        <p:spPr>
          <a:xfrm>
            <a:off x="4654424" y="4555495"/>
            <a:ext cx="681049" cy="214332"/>
          </a:xfrm>
          <a:custGeom>
            <a:rect b="b" l="l" r="r" t="t"/>
            <a:pathLst>
              <a:path extrusionOk="0" h="101579" w="322772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0"/>
          <p:cNvSpPr/>
          <p:nvPr/>
        </p:nvSpPr>
        <p:spPr>
          <a:xfrm rot="-884877">
            <a:off x="7997294" y="3564834"/>
            <a:ext cx="912816" cy="928284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0"/>
          <p:cNvSpPr/>
          <p:nvPr/>
        </p:nvSpPr>
        <p:spPr>
          <a:xfrm>
            <a:off x="642525" y="4216625"/>
            <a:ext cx="5890324" cy="562639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0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0"/>
          <p:cNvSpPr txBox="1"/>
          <p:nvPr>
            <p:ph idx="1" type="body"/>
          </p:nvPr>
        </p:nvSpPr>
        <p:spPr>
          <a:xfrm>
            <a:off x="823076" y="4261808"/>
            <a:ext cx="5522700" cy="391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  <p:sp>
        <p:nvSpPr>
          <p:cNvPr id="133" name="Google Shape;133;p10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34" name="Google Shape;134;p10"/>
          <p:cNvSpPr/>
          <p:nvPr/>
        </p:nvSpPr>
        <p:spPr>
          <a:xfrm rot="5400000">
            <a:off x="312168" y="304611"/>
            <a:ext cx="746254" cy="775710"/>
          </a:xfrm>
          <a:custGeom>
            <a:rect b="b" l="l" r="r" t="t"/>
            <a:pathLst>
              <a:path extrusionOk="0" h="367635" w="35367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0"/>
          <p:cNvSpPr/>
          <p:nvPr/>
        </p:nvSpPr>
        <p:spPr>
          <a:xfrm rot="-9525180">
            <a:off x="252849" y="4358394"/>
            <a:ext cx="290510" cy="231333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0"/>
          <p:cNvSpPr/>
          <p:nvPr/>
        </p:nvSpPr>
        <p:spPr>
          <a:xfrm rot="-9525180">
            <a:off x="217769" y="4512917"/>
            <a:ext cx="132490" cy="91286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0"/>
          <p:cNvSpPr/>
          <p:nvPr/>
        </p:nvSpPr>
        <p:spPr>
          <a:xfrm rot="-167066">
            <a:off x="4934240" y="363639"/>
            <a:ext cx="888144" cy="61489"/>
          </a:xfrm>
          <a:custGeom>
            <a:rect b="b" l="l" r="r" t="t"/>
            <a:pathLst>
              <a:path extrusionOk="0" h="29142" w="420923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0"/>
          <p:cNvSpPr/>
          <p:nvPr/>
        </p:nvSpPr>
        <p:spPr>
          <a:xfrm rot="-167066">
            <a:off x="5876367" y="368207"/>
            <a:ext cx="86889" cy="31179"/>
          </a:xfrm>
          <a:custGeom>
            <a:rect b="b" l="l" r="r" t="t"/>
            <a:pathLst>
              <a:path extrusionOk="0" h="14777" w="4118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0"/>
          <p:cNvSpPr/>
          <p:nvPr/>
        </p:nvSpPr>
        <p:spPr>
          <a:xfrm rot="-167066">
            <a:off x="6046138" y="354459"/>
            <a:ext cx="299726" cy="40681"/>
          </a:xfrm>
          <a:custGeom>
            <a:rect b="b" l="l" r="r" t="t"/>
            <a:pathLst>
              <a:path extrusionOk="0" h="19280" w="142051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0"/>
          <p:cNvSpPr/>
          <p:nvPr/>
        </p:nvSpPr>
        <p:spPr>
          <a:xfrm rot="5400000">
            <a:off x="8280263" y="2495763"/>
            <a:ext cx="850640" cy="154977"/>
          </a:xfrm>
          <a:custGeom>
            <a:rect b="b" l="l" r="r" t="t"/>
            <a:pathLst>
              <a:path extrusionOk="0" h="73536" w="403625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sz="3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sz="3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sz="3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sz="3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sz="3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sz="3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sz="3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sz="3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sz="3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368300" lvl="1" marL="9144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368300" lvl="2" marL="13716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368300" lvl="3" marL="18288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368300" lvl="4" marL="22860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368300" lvl="5" marL="2743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368300" lvl="6" marL="32004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368300" lvl="7" marL="36576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368300" lvl="8" marL="41148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b="1" sz="15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 algn="r">
              <a:buNone/>
              <a:defRPr b="1" sz="15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 algn="r">
              <a:buNone/>
              <a:defRPr b="1" sz="15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 algn="r">
              <a:buNone/>
              <a:defRPr b="1" sz="15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 algn="r">
              <a:buNone/>
              <a:defRPr b="1" sz="15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 algn="r">
              <a:buNone/>
              <a:defRPr b="1" sz="15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 algn="r">
              <a:buNone/>
              <a:defRPr b="1" sz="15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 algn="r">
              <a:buNone/>
              <a:defRPr b="1" sz="15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 algn="r">
              <a:buNone/>
              <a:defRPr b="1" sz="15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recit.org/ul/qmb" TargetMode="External"/><Relationship Id="rId4" Type="http://schemas.openxmlformats.org/officeDocument/2006/relationships/hyperlink" Target="http://recitmst.qc.ca/" TargetMode="External"/><Relationship Id="rId5" Type="http://schemas.openxmlformats.org/officeDocument/2006/relationships/hyperlink" Target="http://creativecommons.org/licenses/by-nc-sa/4.0/" TargetMode="External"/><Relationship Id="rId6" Type="http://schemas.openxmlformats.org/officeDocument/2006/relationships/image" Target="../media/image4.png"/><Relationship Id="rId7" Type="http://schemas.openxmlformats.org/officeDocument/2006/relationships/image" Target="../media/image2.png"/><Relationship Id="rId8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hyperlink" Target="https://recitmst.qc.ca/" TargetMode="External"/><Relationship Id="rId9" Type="http://schemas.openxmlformats.org/officeDocument/2006/relationships/image" Target="../media/image10.png"/><Relationship Id="rId5" Type="http://schemas.openxmlformats.org/officeDocument/2006/relationships/hyperlink" Target="https://www.meetup.com/fr-FR/ScratchEd-Quebec/" TargetMode="External"/><Relationship Id="rId6" Type="http://schemas.openxmlformats.org/officeDocument/2006/relationships/hyperlink" Target="https://www.facebook.com/RECITMST2020" TargetMode="External"/><Relationship Id="rId7" Type="http://schemas.openxmlformats.org/officeDocument/2006/relationships/image" Target="../media/image6.png"/><Relationship Id="rId8" Type="http://schemas.openxmlformats.org/officeDocument/2006/relationships/hyperlink" Target="https://twitter.com/recitmst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1" Type="http://schemas.openxmlformats.org/officeDocument/2006/relationships/image" Target="../media/image9.png"/><Relationship Id="rId10" Type="http://schemas.openxmlformats.org/officeDocument/2006/relationships/hyperlink" Target="https://campus.recit.qc.ca/enrol/index.php?id=284" TargetMode="Externa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campus.recit.qc.ca/mod/assign/view.php?id=9223" TargetMode="External"/><Relationship Id="rId4" Type="http://schemas.openxmlformats.org/officeDocument/2006/relationships/hyperlink" Target="https://campus.recit.qc.ca/mod/assign/view.php?id=9223" TargetMode="External"/><Relationship Id="rId9" Type="http://schemas.openxmlformats.org/officeDocument/2006/relationships/image" Target="../media/image7.png"/><Relationship Id="rId5" Type="http://schemas.openxmlformats.org/officeDocument/2006/relationships/hyperlink" Target="https://campus.recit.qc.ca/mod/assign/view.php?id=9223" TargetMode="External"/><Relationship Id="rId6" Type="http://schemas.openxmlformats.org/officeDocument/2006/relationships/image" Target="../media/image11.png"/><Relationship Id="rId7" Type="http://schemas.openxmlformats.org/officeDocument/2006/relationships/image" Target="../media/image8.png"/><Relationship Id="rId8" Type="http://schemas.openxmlformats.org/officeDocument/2006/relationships/hyperlink" Target="https://campus.recit.qc.ca/admin/tool/policy/view.php?versionid=1&amp;returnurl=https%3A%2F%2Fcampus.recit.qc.ca%2Fadmin%2Ftool%2Fpolicy%2Findex.php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hyperlink" Target="mailto:equipe@recitmst.qc.ca" TargetMode="External"/><Relationship Id="rId4" Type="http://schemas.openxmlformats.org/officeDocument/2006/relationships/hyperlink" Target="https://www.facebook.com/RECITMST2020/" TargetMode="External"/><Relationship Id="rId5" Type="http://schemas.openxmlformats.org/officeDocument/2006/relationships/hyperlink" Target="https://twitter.com/recitmst" TargetMode="External"/><Relationship Id="rId6" Type="http://schemas.openxmlformats.org/officeDocument/2006/relationships/hyperlink" Target="https://www.youtube.com/channel/UC7IcadI_rZFwso9N81PYqFg" TargetMode="External"/><Relationship Id="rId7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hyperlink" Target="http://www.education.gouv.qc.ca/fileadmin/site_web/documents/ministere/Usage-pedagogique-programmation-informatique.pdf" TargetMode="External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hyperlink" Target="https://ozobot.com/create/challenges" TargetMode="External"/><Relationship Id="rId10" Type="http://schemas.openxmlformats.org/officeDocument/2006/relationships/hyperlink" Target="https://classedeflorent.fr/accueil/jeux/beebot/introdefi30fleurs.php" TargetMode="External"/><Relationship Id="rId12" Type="http://schemas.openxmlformats.org/officeDocument/2006/relationships/hyperlink" Target="https://www.lecampusjunior.fr/#!/" TargetMode="Externa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hyperlink" Target="https://recitmst.qc.ca/blockly/fr/index.html" TargetMode="External"/><Relationship Id="rId9" Type="http://schemas.openxmlformats.org/officeDocument/2006/relationships/hyperlink" Target="https://www.apple.com/ca/fr/swift/playgrounds/" TargetMode="External"/><Relationship Id="rId5" Type="http://schemas.openxmlformats.org/officeDocument/2006/relationships/hyperlink" Target="https://code.org/" TargetMode="External"/><Relationship Id="rId6" Type="http://schemas.openxmlformats.org/officeDocument/2006/relationships/hyperlink" Target="https://minecraft.makecode.com/#" TargetMode="External"/><Relationship Id="rId7" Type="http://schemas.openxmlformats.org/officeDocument/2006/relationships/hyperlink" Target="https://csfirst.withgoogle.com/s/fr/home" TargetMode="External"/><Relationship Id="rId8" Type="http://schemas.openxmlformats.org/officeDocument/2006/relationships/hyperlink" Target="https://scratch.mit.edu/projects/editor/?tutorial=getStarted" TargetMode="External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hyperlink" Target="https://classedeflorent.fr/accueil/jeux/beebot/" TargetMode="External"/><Relationship Id="rId10" Type="http://schemas.openxmlformats.org/officeDocument/2006/relationships/hyperlink" Target="https://classedeflorent.fr/accueil/jeux/beebot/" TargetMode="Externa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hyperlink" Target="https://makecode.microbit.org/#" TargetMode="External"/><Relationship Id="rId9" Type="http://schemas.openxmlformats.org/officeDocument/2006/relationships/hyperlink" Target="https://www.thymio.org/fr/simulateur-thymio/" TargetMode="External"/><Relationship Id="rId5" Type="http://schemas.openxmlformats.org/officeDocument/2006/relationships/hyperlink" Target="https://www.tinkercad.com/" TargetMode="External"/><Relationship Id="rId6" Type="http://schemas.openxmlformats.org/officeDocument/2006/relationships/hyperlink" Target="https://makecode.mindstorms.com/" TargetMode="External"/><Relationship Id="rId7" Type="http://schemas.openxmlformats.org/officeDocument/2006/relationships/hyperlink" Target="https://arcade.makecode.com/" TargetMode="External"/><Relationship Id="rId8" Type="http://schemas.openxmlformats.org/officeDocument/2006/relationships/hyperlink" Target="https://www.blockscad3d.com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hyperlink" Target="https://classroom.microbit.org/" TargetMode="External"/><Relationship Id="rId9" Type="http://schemas.openxmlformats.org/officeDocument/2006/relationships/hyperlink" Target="https://studio.code.org/courses?view=teacher" TargetMode="External"/><Relationship Id="rId5" Type="http://schemas.openxmlformats.org/officeDocument/2006/relationships/hyperlink" Target="https://www.tinkercad.com/teach" TargetMode="External"/><Relationship Id="rId6" Type="http://schemas.openxmlformats.org/officeDocument/2006/relationships/hyperlink" Target="https://www.tinkercad.com/teach" TargetMode="External"/><Relationship Id="rId7" Type="http://schemas.openxmlformats.org/officeDocument/2006/relationships/hyperlink" Target="https://support.microsoft.com/fr-fr/office/ajouter-des-activit%C3%A9s-makecode-%C3%A0-des-devoirs-dans-microsoft-teams-57365fa8-b6f1-4f3d-bbd9-19ac6eeaacbb#:~:text=Cr%C3%A9ez%20un%20devoir%20dans%20Microsoft,choisissez%20un%20type%20de%20fichier." TargetMode="External"/><Relationship Id="rId8" Type="http://schemas.openxmlformats.org/officeDocument/2006/relationships/hyperlink" Target="https://ozobot.com/support/faq#section-classroom" TargetMode="External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hyperlink" Target="https://projects.raspberrypi.org/fr-FR/projects" TargetMode="External"/><Relationship Id="rId10" Type="http://schemas.openxmlformats.org/officeDocument/2006/relationships/hyperlink" Target="https://pixees.fr/classcode-v2/a-la-carte/" TargetMode="External"/><Relationship Id="rId12" Type="http://schemas.openxmlformats.org/officeDocument/2006/relationships/hyperlink" Target="https://tice.univ-irem.fr/" TargetMode="Externa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hyperlink" Target="https://www.youtube.com/channel/UC7IcadI_rZFwso9N81PYqFg" TargetMode="External"/><Relationship Id="rId9" Type="http://schemas.openxmlformats.org/officeDocument/2006/relationships/hyperlink" Target="https://www.monclasseurdemaths.fr/profs/algorithmique-scratch/fiches-d-algorithmique-au-cycle-4/" TargetMode="External"/><Relationship Id="rId5" Type="http://schemas.openxmlformats.org/officeDocument/2006/relationships/hyperlink" Target="https://campus.recit.qc.ca/course/index.php?categoryid=2" TargetMode="External"/><Relationship Id="rId6" Type="http://schemas.openxmlformats.org/officeDocument/2006/relationships/hyperlink" Target="https://japprendsdelamaison.recitmst.qc.ca/" TargetMode="External"/><Relationship Id="rId7" Type="http://schemas.openxmlformats.org/officeDocument/2006/relationships/hyperlink" Target="https://scratch.mit.edu/ideas" TargetMode="External"/><Relationship Id="rId8" Type="http://schemas.openxmlformats.org/officeDocument/2006/relationships/hyperlink" Target="https://view.genial.ly/5e1fb801b265d70fb586d3a1/horizontal-infographic-review-projet-scratch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hyperlink" Target="https://teacher.desmos.com/collection/5fdb754f9857c30d902318de?lang=fr" TargetMode="External"/><Relationship Id="rId5" Type="http://schemas.openxmlformats.org/officeDocument/2006/relationships/hyperlink" Target="https://docs.google.com/presentation/d/1fpx7w1E4Wn-OvbWwRVqld1ithJLdsv42nPPVzwGclJE/edit?usp=shar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5"/>
          <p:cNvSpPr txBox="1"/>
          <p:nvPr>
            <p:ph type="ctrTitle"/>
          </p:nvPr>
        </p:nvSpPr>
        <p:spPr>
          <a:xfrm>
            <a:off x="1657050" y="1212275"/>
            <a:ext cx="6020400" cy="2848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4600"/>
              <a:t>Astuces et solutions pour faire de la </a:t>
            </a:r>
            <a:r>
              <a:rPr lang="fr" sz="4600">
                <a:solidFill>
                  <a:schemeClr val="accent4"/>
                </a:solidFill>
              </a:rPr>
              <a:t>programmation</a:t>
            </a:r>
            <a:r>
              <a:rPr lang="fr" sz="4600"/>
              <a:t> en contexte d’enseignement </a:t>
            </a:r>
            <a:r>
              <a:rPr lang="fr" sz="4600">
                <a:solidFill>
                  <a:schemeClr val="accent4"/>
                </a:solidFill>
              </a:rPr>
              <a:t>à distance</a:t>
            </a:r>
            <a:endParaRPr sz="4600">
              <a:solidFill>
                <a:schemeClr val="accent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600">
              <a:solidFill>
                <a:schemeClr val="accent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100" u="sng">
                <a:latin typeface="Viga"/>
                <a:ea typeface="Viga"/>
                <a:cs typeface="Viga"/>
                <a:sym typeface="Viga"/>
                <a:hlinkClick r:id="rId3"/>
              </a:rPr>
              <a:t>recit.org/ul/qmb</a:t>
            </a:r>
            <a:endParaRPr sz="21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186" name="Google Shape;186;p15"/>
          <p:cNvSpPr txBox="1"/>
          <p:nvPr/>
        </p:nvSpPr>
        <p:spPr>
          <a:xfrm>
            <a:off x="1032600" y="4759200"/>
            <a:ext cx="49110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179999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>
                <a:solidFill>
                  <a:srgbClr val="999999"/>
                </a:solidFill>
                <a:latin typeface="Ubuntu"/>
                <a:ea typeface="Ubuntu"/>
                <a:cs typeface="Ubuntu"/>
                <a:sym typeface="Ubuntu"/>
              </a:rPr>
              <a:t>Le document du </a:t>
            </a:r>
            <a:r>
              <a:rPr lang="fr" sz="700" u="sng">
                <a:solidFill>
                  <a:srgbClr val="999999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RÉCIT MST</a:t>
            </a:r>
            <a:r>
              <a:rPr lang="fr" sz="700">
                <a:solidFill>
                  <a:srgbClr val="999999"/>
                </a:solidFill>
                <a:latin typeface="Ubuntu"/>
                <a:ea typeface="Ubuntu"/>
                <a:cs typeface="Ubuntu"/>
                <a:sym typeface="Ubuntu"/>
              </a:rPr>
              <a:t> est mis à disposition, sauf exception, selon les termes de la licence </a:t>
            </a:r>
            <a:r>
              <a:rPr lang="fr" sz="700" u="sng">
                <a:solidFill>
                  <a:srgbClr val="999999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Licence Creative Commons Attribution - Pas d’Utilisation Commerciale - Partage dans les Mêmes Conditions 4.0 International</a:t>
            </a:r>
            <a:r>
              <a:rPr lang="fr" sz="700">
                <a:solidFill>
                  <a:srgbClr val="999999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r>
              <a:rPr lang="fr" sz="700">
                <a:solidFill>
                  <a:srgbClr val="999999"/>
                </a:solidFill>
                <a:highlight>
                  <a:srgbClr val="FFFF00"/>
                </a:highlight>
                <a:latin typeface="Ubuntu"/>
                <a:ea typeface="Ubuntu"/>
                <a:cs typeface="Ubuntu"/>
                <a:sym typeface="Ubuntu"/>
              </a:rPr>
              <a:t> </a:t>
            </a:r>
            <a:endParaRPr sz="11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87" name="Google Shape;187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5375" y="4828488"/>
            <a:ext cx="667625" cy="200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73300" y="-104419"/>
            <a:ext cx="781050" cy="1260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72200" y="3429000"/>
            <a:ext cx="907475" cy="90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9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24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111" name="Google Shape;1111;p24"/>
          <p:cNvSpPr txBox="1"/>
          <p:nvPr>
            <p:ph idx="4294967295" type="ctrTitle"/>
          </p:nvPr>
        </p:nvSpPr>
        <p:spPr>
          <a:xfrm>
            <a:off x="1123025" y="627225"/>
            <a:ext cx="7588200" cy="1220700"/>
          </a:xfrm>
          <a:prstGeom prst="rect">
            <a:avLst/>
          </a:prstGeom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700">
                <a:solidFill>
                  <a:schemeClr val="accent3"/>
                </a:solidFill>
              </a:rPr>
              <a:t>Prévoir des solutions de dépannage</a:t>
            </a:r>
            <a:endParaRPr sz="4400">
              <a:solidFill>
                <a:schemeClr val="accent3"/>
              </a:solidFill>
            </a:endParaRPr>
          </a:p>
        </p:txBody>
      </p:sp>
      <p:pic>
        <p:nvPicPr>
          <p:cNvPr id="1112" name="Google Shape;111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-12"/>
            <a:ext cx="1754413" cy="1689965"/>
          </a:xfrm>
          <a:prstGeom prst="rect">
            <a:avLst/>
          </a:prstGeom>
          <a:noFill/>
          <a:ln>
            <a:noFill/>
          </a:ln>
        </p:spPr>
      </p:pic>
      <p:sp>
        <p:nvSpPr>
          <p:cNvPr id="1113" name="Google Shape;1113;p24"/>
          <p:cNvSpPr txBox="1"/>
          <p:nvPr/>
        </p:nvSpPr>
        <p:spPr>
          <a:xfrm>
            <a:off x="130350" y="382963"/>
            <a:ext cx="1493700" cy="9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3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astuce #7</a:t>
            </a:r>
            <a:endParaRPr b="1" sz="33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114" name="Google Shape;1114;p24"/>
          <p:cNvSpPr txBox="1"/>
          <p:nvPr>
            <p:ph idx="4294967295" type="subTitle"/>
          </p:nvPr>
        </p:nvSpPr>
        <p:spPr>
          <a:xfrm>
            <a:off x="1730200" y="2098350"/>
            <a:ext cx="6331500" cy="2423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-"/>
            </a:pPr>
            <a:r>
              <a:rPr lang="fr">
                <a:solidFill>
                  <a:srgbClr val="FFFFFF"/>
                </a:solidFill>
              </a:rPr>
              <a:t>P</a:t>
            </a:r>
            <a:r>
              <a:rPr lang="fr">
                <a:solidFill>
                  <a:srgbClr val="FFFFFF"/>
                </a:solidFill>
              </a:rPr>
              <a:t>lacer des élèves plus dégourdis dans des salles de dépannage</a:t>
            </a:r>
            <a:endParaRPr>
              <a:solidFill>
                <a:srgbClr val="FFFFFF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-"/>
            </a:pPr>
            <a:r>
              <a:rPr lang="fr">
                <a:solidFill>
                  <a:srgbClr val="FFFFFF"/>
                </a:solidFill>
              </a:rPr>
              <a:t>Prévoir des tutoriels de dépannage</a:t>
            </a:r>
            <a:endParaRPr>
              <a:solidFill>
                <a:srgbClr val="FFFFFF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-"/>
            </a:pPr>
            <a:r>
              <a:rPr lang="fr">
                <a:solidFill>
                  <a:srgbClr val="FFFFFF"/>
                </a:solidFill>
              </a:rPr>
              <a:t>Pour les plus vieux -&gt; chercher sur le web</a:t>
            </a:r>
            <a:endParaRPr>
              <a:solidFill>
                <a:srgbClr val="FFFFFF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-"/>
            </a:pPr>
            <a:r>
              <a:rPr lang="fr">
                <a:solidFill>
                  <a:srgbClr val="FFFFFF"/>
                </a:solidFill>
              </a:rPr>
              <a:t>Appliquer une démarche scientifique de résolution de problème</a:t>
            </a:r>
            <a:endParaRPr>
              <a:solidFill>
                <a:srgbClr val="FFFFFF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-"/>
            </a:pPr>
            <a:r>
              <a:rPr lang="fr">
                <a:solidFill>
                  <a:srgbClr val="FFFFFF"/>
                </a:solidFill>
              </a:rPr>
              <a:t>Etc.</a:t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1115" name="Google Shape;1115;p24"/>
          <p:cNvGrpSpPr/>
          <p:nvPr/>
        </p:nvGrpSpPr>
        <p:grpSpPr>
          <a:xfrm>
            <a:off x="1754410" y="2098352"/>
            <a:ext cx="286098" cy="300272"/>
            <a:chOff x="8770051" y="937343"/>
            <a:chExt cx="744273" cy="793950"/>
          </a:xfrm>
        </p:grpSpPr>
        <p:sp>
          <p:nvSpPr>
            <p:cNvPr id="1116" name="Google Shape;1116;p24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24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24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24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24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21" name="Google Shape;1121;p24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122" name="Google Shape;1122;p24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3" name="Google Shape;1123;p24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4" name="Google Shape;1124;p24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5" name="Google Shape;1125;p24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6" name="Google Shape;1126;p24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7" name="Google Shape;1127;p24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8" name="Google Shape;1128;p24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9" name="Google Shape;1129;p24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0" name="Google Shape;1130;p24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1" name="Google Shape;1131;p24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32" name="Google Shape;1132;p24"/>
          <p:cNvGrpSpPr/>
          <p:nvPr/>
        </p:nvGrpSpPr>
        <p:grpSpPr>
          <a:xfrm>
            <a:off x="1754410" y="2749102"/>
            <a:ext cx="286098" cy="300272"/>
            <a:chOff x="8770051" y="937343"/>
            <a:chExt cx="744273" cy="793950"/>
          </a:xfrm>
        </p:grpSpPr>
        <p:sp>
          <p:nvSpPr>
            <p:cNvPr id="1133" name="Google Shape;1133;p24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24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24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24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24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38" name="Google Shape;1138;p24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139" name="Google Shape;1139;p24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0" name="Google Shape;1140;p24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1" name="Google Shape;1141;p24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2" name="Google Shape;1142;p24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3" name="Google Shape;1143;p24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4" name="Google Shape;1144;p24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5" name="Google Shape;1145;p24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6" name="Google Shape;1146;p24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7" name="Google Shape;1147;p24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8" name="Google Shape;1148;p24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49" name="Google Shape;1149;p24"/>
          <p:cNvGrpSpPr/>
          <p:nvPr/>
        </p:nvGrpSpPr>
        <p:grpSpPr>
          <a:xfrm>
            <a:off x="1754410" y="3102827"/>
            <a:ext cx="286098" cy="300272"/>
            <a:chOff x="8770051" y="937343"/>
            <a:chExt cx="744273" cy="793950"/>
          </a:xfrm>
        </p:grpSpPr>
        <p:sp>
          <p:nvSpPr>
            <p:cNvPr id="1150" name="Google Shape;1150;p24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24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24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24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24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55" name="Google Shape;1155;p24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156" name="Google Shape;1156;p24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7" name="Google Shape;1157;p24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8" name="Google Shape;1158;p24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9" name="Google Shape;1159;p24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0" name="Google Shape;1160;p24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1" name="Google Shape;1161;p24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2" name="Google Shape;1162;p24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3" name="Google Shape;1163;p24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4" name="Google Shape;1164;p24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5" name="Google Shape;1165;p24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66" name="Google Shape;1166;p24"/>
          <p:cNvGrpSpPr/>
          <p:nvPr/>
        </p:nvGrpSpPr>
        <p:grpSpPr>
          <a:xfrm>
            <a:off x="1754410" y="3456552"/>
            <a:ext cx="286098" cy="300272"/>
            <a:chOff x="8770051" y="937343"/>
            <a:chExt cx="744273" cy="793950"/>
          </a:xfrm>
        </p:grpSpPr>
        <p:sp>
          <p:nvSpPr>
            <p:cNvPr id="1167" name="Google Shape;1167;p24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24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24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24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24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72" name="Google Shape;1172;p24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173" name="Google Shape;1173;p24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4" name="Google Shape;1174;p24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5" name="Google Shape;1175;p24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6" name="Google Shape;1176;p24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7" name="Google Shape;1177;p24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8" name="Google Shape;1178;p24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9" name="Google Shape;1179;p24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0" name="Google Shape;1180;p24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1" name="Google Shape;1181;p24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2" name="Google Shape;1182;p24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83" name="Google Shape;1183;p24"/>
          <p:cNvGrpSpPr/>
          <p:nvPr/>
        </p:nvGrpSpPr>
        <p:grpSpPr>
          <a:xfrm>
            <a:off x="1754410" y="4164002"/>
            <a:ext cx="286098" cy="300272"/>
            <a:chOff x="8770051" y="937343"/>
            <a:chExt cx="744273" cy="793950"/>
          </a:xfrm>
        </p:grpSpPr>
        <p:sp>
          <p:nvSpPr>
            <p:cNvPr id="1184" name="Google Shape;1184;p24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24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24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24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24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89" name="Google Shape;1189;p24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190" name="Google Shape;1190;p24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1" name="Google Shape;1191;p24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2" name="Google Shape;1192;p24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3" name="Google Shape;1193;p24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4" name="Google Shape;1194;p24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5" name="Google Shape;1195;p24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6" name="Google Shape;1196;p24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7" name="Google Shape;1197;p24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8" name="Google Shape;1198;p24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9" name="Google Shape;1199;p24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3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p25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205" name="Google Shape;1205;p25"/>
          <p:cNvSpPr txBox="1"/>
          <p:nvPr>
            <p:ph idx="4294967295" type="ctrTitle"/>
          </p:nvPr>
        </p:nvSpPr>
        <p:spPr>
          <a:xfrm>
            <a:off x="1123025" y="627225"/>
            <a:ext cx="7588200" cy="1220700"/>
          </a:xfrm>
          <a:prstGeom prst="rect">
            <a:avLst/>
          </a:prstGeom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700">
                <a:solidFill>
                  <a:schemeClr val="accent3"/>
                </a:solidFill>
              </a:rPr>
              <a:t>Se réseauter</a:t>
            </a:r>
            <a:endParaRPr sz="4400">
              <a:solidFill>
                <a:schemeClr val="accent3"/>
              </a:solidFill>
            </a:endParaRPr>
          </a:p>
        </p:txBody>
      </p:sp>
      <p:pic>
        <p:nvPicPr>
          <p:cNvPr id="1206" name="Google Shape;120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-12"/>
            <a:ext cx="1754413" cy="1689965"/>
          </a:xfrm>
          <a:prstGeom prst="rect">
            <a:avLst/>
          </a:prstGeom>
          <a:noFill/>
          <a:ln>
            <a:noFill/>
          </a:ln>
        </p:spPr>
      </p:pic>
      <p:sp>
        <p:nvSpPr>
          <p:cNvPr id="1207" name="Google Shape;1207;p25"/>
          <p:cNvSpPr txBox="1"/>
          <p:nvPr/>
        </p:nvSpPr>
        <p:spPr>
          <a:xfrm>
            <a:off x="130350" y="382963"/>
            <a:ext cx="1493700" cy="9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3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astuce #8</a:t>
            </a:r>
            <a:endParaRPr b="1" sz="33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208" name="Google Shape;1208;p25"/>
          <p:cNvSpPr txBox="1"/>
          <p:nvPr>
            <p:ph idx="4294967295" type="subTitle"/>
          </p:nvPr>
        </p:nvSpPr>
        <p:spPr>
          <a:xfrm>
            <a:off x="1721725" y="1938775"/>
            <a:ext cx="6730800" cy="220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FFFF"/>
                </a:solidFill>
              </a:rPr>
              <a:t>Participer à l’</a:t>
            </a:r>
            <a:r>
              <a:rPr lang="fr" u="sng">
                <a:solidFill>
                  <a:schemeClr val="accent3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Espace Créatif Virtuel</a:t>
            </a:r>
            <a:r>
              <a:rPr lang="fr">
                <a:solidFill>
                  <a:srgbClr val="FFFFFF"/>
                </a:solidFill>
              </a:rPr>
              <a:t> (ECV) MST mercredi 9h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FFFF"/>
                </a:solidFill>
              </a:rPr>
              <a:t>Poser ses questions sur les réseaux sociaux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FFFF"/>
                </a:solidFill>
              </a:rPr>
              <a:t>Participer à d’autres événements (ex: </a:t>
            </a:r>
            <a:r>
              <a:rPr lang="fr" u="sng">
                <a:solidFill>
                  <a:schemeClr val="accent3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Meet Up Learn</a:t>
            </a:r>
            <a:r>
              <a:rPr lang="fr">
                <a:solidFill>
                  <a:srgbClr val="FFFFFF"/>
                </a:solidFill>
              </a:rPr>
              <a:t>)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fr">
                <a:solidFill>
                  <a:schemeClr val="accent4"/>
                </a:solidFill>
              </a:rPr>
              <a:t> </a:t>
            </a:r>
            <a:endParaRPr>
              <a:solidFill>
                <a:schemeClr val="accent4"/>
              </a:solidFill>
            </a:endParaRPr>
          </a:p>
        </p:txBody>
      </p:sp>
      <p:grpSp>
        <p:nvGrpSpPr>
          <p:cNvPr id="1209" name="Google Shape;1209;p25"/>
          <p:cNvGrpSpPr/>
          <p:nvPr/>
        </p:nvGrpSpPr>
        <p:grpSpPr>
          <a:xfrm>
            <a:off x="1340135" y="1938765"/>
            <a:ext cx="286098" cy="300272"/>
            <a:chOff x="8770051" y="937343"/>
            <a:chExt cx="744273" cy="793950"/>
          </a:xfrm>
        </p:grpSpPr>
        <p:sp>
          <p:nvSpPr>
            <p:cNvPr id="1210" name="Google Shape;1210;p25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25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25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25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25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15" name="Google Shape;1215;p25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216" name="Google Shape;1216;p25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7" name="Google Shape;1217;p25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8" name="Google Shape;1218;p25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9" name="Google Shape;1219;p25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0" name="Google Shape;1220;p25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1" name="Google Shape;1221;p25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2" name="Google Shape;1222;p25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3" name="Google Shape;1223;p25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4" name="Google Shape;1224;p25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5" name="Google Shape;1225;p25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26" name="Google Shape;1226;p25"/>
          <p:cNvGrpSpPr/>
          <p:nvPr/>
        </p:nvGrpSpPr>
        <p:grpSpPr>
          <a:xfrm>
            <a:off x="1340135" y="2771165"/>
            <a:ext cx="286098" cy="300272"/>
            <a:chOff x="8770051" y="937343"/>
            <a:chExt cx="744273" cy="793950"/>
          </a:xfrm>
        </p:grpSpPr>
        <p:sp>
          <p:nvSpPr>
            <p:cNvPr id="1227" name="Google Shape;1227;p25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25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25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25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25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32" name="Google Shape;1232;p25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233" name="Google Shape;1233;p25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4" name="Google Shape;1234;p25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5" name="Google Shape;1235;p25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6" name="Google Shape;1236;p25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7" name="Google Shape;1237;p25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8" name="Google Shape;1238;p25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9" name="Google Shape;1239;p25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0" name="Google Shape;1240;p25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1" name="Google Shape;1241;p25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2" name="Google Shape;1242;p25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43" name="Google Shape;1243;p25"/>
          <p:cNvGrpSpPr/>
          <p:nvPr/>
        </p:nvGrpSpPr>
        <p:grpSpPr>
          <a:xfrm>
            <a:off x="1340135" y="3684615"/>
            <a:ext cx="286098" cy="300272"/>
            <a:chOff x="8770051" y="937343"/>
            <a:chExt cx="744273" cy="793950"/>
          </a:xfrm>
        </p:grpSpPr>
        <p:sp>
          <p:nvSpPr>
            <p:cNvPr id="1244" name="Google Shape;1244;p25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25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25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25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25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49" name="Google Shape;1249;p25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250" name="Google Shape;1250;p25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p25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p25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3" name="Google Shape;1253;p25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4" name="Google Shape;1254;p25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5" name="Google Shape;1255;p25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6" name="Google Shape;1256;p25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7" name="Google Shape;1257;p25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8" name="Google Shape;1258;p25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9" name="Google Shape;1259;p25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260" name="Google Shape;1260;p25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46700" y="3071425"/>
            <a:ext cx="467725" cy="46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1" name="Google Shape;1261;p25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736600" y="2995225"/>
            <a:ext cx="636175" cy="63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5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p26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267" name="Google Shape;1267;p26"/>
          <p:cNvSpPr txBox="1"/>
          <p:nvPr>
            <p:ph idx="4294967295" type="ctrTitle"/>
          </p:nvPr>
        </p:nvSpPr>
        <p:spPr>
          <a:xfrm>
            <a:off x="1123025" y="627225"/>
            <a:ext cx="7588200" cy="1220700"/>
          </a:xfrm>
          <a:prstGeom prst="rect">
            <a:avLst/>
          </a:prstGeom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700">
                <a:solidFill>
                  <a:schemeClr val="accent3"/>
                </a:solidFill>
              </a:rPr>
              <a:t>En avez-vous d’autres?</a:t>
            </a:r>
            <a:endParaRPr sz="4400">
              <a:solidFill>
                <a:schemeClr val="accent3"/>
              </a:solidFill>
            </a:endParaRPr>
          </a:p>
        </p:txBody>
      </p:sp>
      <p:pic>
        <p:nvPicPr>
          <p:cNvPr id="1268" name="Google Shape;126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-12"/>
            <a:ext cx="1754413" cy="1689965"/>
          </a:xfrm>
          <a:prstGeom prst="rect">
            <a:avLst/>
          </a:prstGeom>
          <a:noFill/>
          <a:ln>
            <a:noFill/>
          </a:ln>
        </p:spPr>
      </p:pic>
      <p:sp>
        <p:nvSpPr>
          <p:cNvPr id="1269" name="Google Shape;1269;p26"/>
          <p:cNvSpPr txBox="1"/>
          <p:nvPr/>
        </p:nvSpPr>
        <p:spPr>
          <a:xfrm>
            <a:off x="130350" y="382963"/>
            <a:ext cx="1493700" cy="9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3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astuce #9</a:t>
            </a:r>
            <a:endParaRPr b="1" sz="33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270" name="Google Shape;1270;p26"/>
          <p:cNvSpPr txBox="1"/>
          <p:nvPr>
            <p:ph idx="4294967295" type="subTitle"/>
          </p:nvPr>
        </p:nvSpPr>
        <p:spPr>
          <a:xfrm>
            <a:off x="907725" y="1938775"/>
            <a:ext cx="5597100" cy="111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fr">
                <a:solidFill>
                  <a:schemeClr val="accent4"/>
                </a:solidFill>
              </a:rPr>
              <a:t>Exemples : </a:t>
            </a:r>
            <a:endParaRPr>
              <a:solidFill>
                <a:schemeClr val="accent4"/>
              </a:solidFill>
            </a:endParaRPr>
          </a:p>
        </p:txBody>
      </p:sp>
      <p:grpSp>
        <p:nvGrpSpPr>
          <p:cNvPr id="1271" name="Google Shape;1271;p26"/>
          <p:cNvGrpSpPr/>
          <p:nvPr/>
        </p:nvGrpSpPr>
        <p:grpSpPr>
          <a:xfrm>
            <a:off x="578135" y="1938765"/>
            <a:ext cx="286098" cy="300272"/>
            <a:chOff x="8770051" y="937343"/>
            <a:chExt cx="744273" cy="793950"/>
          </a:xfrm>
        </p:grpSpPr>
        <p:sp>
          <p:nvSpPr>
            <p:cNvPr id="1272" name="Google Shape;1272;p26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26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26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26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26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77" name="Google Shape;1277;p26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278" name="Google Shape;1278;p26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9" name="Google Shape;1279;p26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0" name="Google Shape;1280;p26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1" name="Google Shape;1281;p26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2" name="Google Shape;1282;p26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3" name="Google Shape;1283;p26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4" name="Google Shape;1284;p26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5" name="Google Shape;1285;p26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6" name="Google Shape;1286;p26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7" name="Google Shape;1287;p26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p27"/>
          <p:cNvSpPr txBox="1"/>
          <p:nvPr>
            <p:ph type="title"/>
          </p:nvPr>
        </p:nvSpPr>
        <p:spPr>
          <a:xfrm>
            <a:off x="930475" y="654725"/>
            <a:ext cx="6426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700"/>
              <a:t>Que voulez-vous expérimenter  -  Sous- groupes </a:t>
            </a:r>
            <a:r>
              <a:rPr lang="fr" sz="1700"/>
              <a:t>(2 sessions)</a:t>
            </a:r>
            <a:endParaRPr sz="1700"/>
          </a:p>
        </p:txBody>
      </p:sp>
      <p:sp>
        <p:nvSpPr>
          <p:cNvPr id="1293" name="Google Shape;1293;p27"/>
          <p:cNvSpPr txBox="1"/>
          <p:nvPr>
            <p:ph idx="2" type="body"/>
          </p:nvPr>
        </p:nvSpPr>
        <p:spPr>
          <a:xfrm>
            <a:off x="3848575" y="1921050"/>
            <a:ext cx="941100" cy="29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fr"/>
              <a:t>Salle 1</a:t>
            </a:r>
            <a:endParaRPr/>
          </a:p>
        </p:txBody>
      </p:sp>
      <p:sp>
        <p:nvSpPr>
          <p:cNvPr id="1294" name="Google Shape;1294;p27"/>
          <p:cNvSpPr/>
          <p:nvPr/>
        </p:nvSpPr>
        <p:spPr>
          <a:xfrm>
            <a:off x="3611425" y="2216850"/>
            <a:ext cx="1415400" cy="10056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FFFF"/>
                </a:solidFill>
              </a:rPr>
              <a:t>?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295" name="Google Shape;1295;p27"/>
          <p:cNvSpPr txBox="1"/>
          <p:nvPr>
            <p:ph idx="2" type="body"/>
          </p:nvPr>
        </p:nvSpPr>
        <p:spPr>
          <a:xfrm>
            <a:off x="1638775" y="1921050"/>
            <a:ext cx="941100" cy="29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fr"/>
              <a:t>Salle 0</a:t>
            </a:r>
            <a:endParaRPr/>
          </a:p>
        </p:txBody>
      </p:sp>
      <p:sp>
        <p:nvSpPr>
          <p:cNvPr id="1296" name="Google Shape;1296;p27"/>
          <p:cNvSpPr/>
          <p:nvPr/>
        </p:nvSpPr>
        <p:spPr>
          <a:xfrm>
            <a:off x="1401625" y="2216850"/>
            <a:ext cx="1415400" cy="10056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FFFF"/>
                </a:solidFill>
              </a:rPr>
              <a:t>?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297" name="Google Shape;1297;p27"/>
          <p:cNvSpPr txBox="1"/>
          <p:nvPr>
            <p:ph idx="2" type="body"/>
          </p:nvPr>
        </p:nvSpPr>
        <p:spPr>
          <a:xfrm>
            <a:off x="6058375" y="1921050"/>
            <a:ext cx="941100" cy="29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fr"/>
              <a:t>Salle 2</a:t>
            </a:r>
            <a:endParaRPr/>
          </a:p>
        </p:txBody>
      </p:sp>
      <p:sp>
        <p:nvSpPr>
          <p:cNvPr id="1298" name="Google Shape;1298;p27"/>
          <p:cNvSpPr/>
          <p:nvPr/>
        </p:nvSpPr>
        <p:spPr>
          <a:xfrm>
            <a:off x="5821225" y="2216850"/>
            <a:ext cx="1415400" cy="10056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FFFF"/>
                </a:solidFill>
              </a:rPr>
              <a:t>?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2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p28"/>
          <p:cNvSpPr txBox="1"/>
          <p:nvPr/>
        </p:nvSpPr>
        <p:spPr>
          <a:xfrm>
            <a:off x="1469875" y="794775"/>
            <a:ext cx="6221400" cy="8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700">
                <a:solidFill>
                  <a:schemeClr val="accent3"/>
                </a:solidFill>
                <a:latin typeface="Amatic SC"/>
                <a:ea typeface="Amatic SC"/>
                <a:cs typeface="Amatic SC"/>
                <a:sym typeface="Amatic SC"/>
              </a:rPr>
              <a:t>RETOUR</a:t>
            </a:r>
            <a:endParaRPr/>
          </a:p>
        </p:txBody>
      </p:sp>
      <p:sp>
        <p:nvSpPr>
          <p:cNvPr id="1304" name="Google Shape;1304;p28"/>
          <p:cNvSpPr txBox="1"/>
          <p:nvPr>
            <p:ph idx="4294967295" type="subTitle"/>
          </p:nvPr>
        </p:nvSpPr>
        <p:spPr>
          <a:xfrm>
            <a:off x="1688350" y="1885300"/>
            <a:ext cx="5597100" cy="177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accent4"/>
                </a:solidFill>
              </a:rPr>
              <a:t>Coup de coeur?</a:t>
            </a:r>
            <a:endParaRPr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accent4"/>
                </a:solidFill>
              </a:rPr>
              <a:t>Commentaires</a:t>
            </a:r>
            <a:endParaRPr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fr">
                <a:solidFill>
                  <a:schemeClr val="accent4"/>
                </a:solidFill>
              </a:rPr>
              <a:t>Suite?</a:t>
            </a:r>
            <a:endParaRPr>
              <a:solidFill>
                <a:schemeClr val="accent4"/>
              </a:solidFill>
            </a:endParaRPr>
          </a:p>
        </p:txBody>
      </p:sp>
      <p:grpSp>
        <p:nvGrpSpPr>
          <p:cNvPr id="1305" name="Google Shape;1305;p28"/>
          <p:cNvGrpSpPr/>
          <p:nvPr/>
        </p:nvGrpSpPr>
        <p:grpSpPr>
          <a:xfrm>
            <a:off x="1348060" y="1885290"/>
            <a:ext cx="286098" cy="300272"/>
            <a:chOff x="8770051" y="937343"/>
            <a:chExt cx="744273" cy="793950"/>
          </a:xfrm>
        </p:grpSpPr>
        <p:sp>
          <p:nvSpPr>
            <p:cNvPr id="1306" name="Google Shape;1306;p28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28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28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28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28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11" name="Google Shape;1311;p28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312" name="Google Shape;1312;p2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3" name="Google Shape;1313;p2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4" name="Google Shape;1314;p2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5" name="Google Shape;1315;p2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6" name="Google Shape;1316;p2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7" name="Google Shape;1317;p2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8" name="Google Shape;1318;p2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9" name="Google Shape;1319;p2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0" name="Google Shape;1320;p2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1" name="Google Shape;1321;p2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22" name="Google Shape;1322;p28"/>
          <p:cNvGrpSpPr/>
          <p:nvPr/>
        </p:nvGrpSpPr>
        <p:grpSpPr>
          <a:xfrm>
            <a:off x="1348060" y="2371806"/>
            <a:ext cx="286098" cy="300272"/>
            <a:chOff x="8770051" y="937343"/>
            <a:chExt cx="744273" cy="793950"/>
          </a:xfrm>
        </p:grpSpPr>
        <p:sp>
          <p:nvSpPr>
            <p:cNvPr id="1323" name="Google Shape;1323;p28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28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28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28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28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28" name="Google Shape;1328;p28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329" name="Google Shape;1329;p2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0" name="Google Shape;1330;p2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1" name="Google Shape;1331;p2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2" name="Google Shape;1332;p2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3" name="Google Shape;1333;p2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4" name="Google Shape;1334;p2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5" name="Google Shape;1335;p2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6" name="Google Shape;1336;p2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7" name="Google Shape;1337;p2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8" name="Google Shape;1338;p2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39" name="Google Shape;1339;p28"/>
          <p:cNvGrpSpPr/>
          <p:nvPr/>
        </p:nvGrpSpPr>
        <p:grpSpPr>
          <a:xfrm>
            <a:off x="1348060" y="2843563"/>
            <a:ext cx="286098" cy="300272"/>
            <a:chOff x="8770051" y="937343"/>
            <a:chExt cx="744273" cy="793950"/>
          </a:xfrm>
        </p:grpSpPr>
        <p:sp>
          <p:nvSpPr>
            <p:cNvPr id="1340" name="Google Shape;1340;p28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28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28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28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28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45" name="Google Shape;1345;p28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346" name="Google Shape;1346;p2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7" name="Google Shape;1347;p2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8" name="Google Shape;1348;p2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9" name="Google Shape;1349;p2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0" name="Google Shape;1350;p2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1" name="Google Shape;1351;p2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2" name="Google Shape;1352;p2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3" name="Google Shape;1353;p2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4" name="Google Shape;1354;p2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5" name="Google Shape;1355;p2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9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p29"/>
          <p:cNvSpPr txBox="1"/>
          <p:nvPr/>
        </p:nvSpPr>
        <p:spPr>
          <a:xfrm>
            <a:off x="1469875" y="566175"/>
            <a:ext cx="6221400" cy="8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700">
                <a:solidFill>
                  <a:schemeClr val="accent3"/>
                </a:solidFill>
                <a:latin typeface="Amatic SC"/>
                <a:ea typeface="Amatic SC"/>
                <a:cs typeface="Amatic SC"/>
                <a:sym typeface="Amatic SC"/>
              </a:rPr>
              <a:t>Obtenez votre badge</a:t>
            </a:r>
            <a:endParaRPr/>
          </a:p>
        </p:txBody>
      </p:sp>
      <p:sp>
        <p:nvSpPr>
          <p:cNvPr id="1361" name="Google Shape;1361;p29"/>
          <p:cNvSpPr txBox="1"/>
          <p:nvPr/>
        </p:nvSpPr>
        <p:spPr>
          <a:xfrm>
            <a:off x="738513" y="3465325"/>
            <a:ext cx="3494700" cy="10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85750" marR="282204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fr" sz="2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Suivre les instructions </a:t>
            </a:r>
            <a:endParaRPr sz="20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fr" sz="2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b="1" lang="fr" sz="2400" u="sng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Badge </a:t>
            </a:r>
            <a:r>
              <a:rPr b="1" lang="fr" sz="2400" u="sng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 participation</a:t>
            </a:r>
            <a:endParaRPr b="1" sz="24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362" name="Google Shape;1362;p29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99214" y="1214400"/>
            <a:ext cx="2373329" cy="231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3" name="Google Shape;1363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45200" y="1594038"/>
            <a:ext cx="1861150" cy="81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4" name="Google Shape;1364;p29"/>
          <p:cNvSpPr txBox="1"/>
          <p:nvPr/>
        </p:nvSpPr>
        <p:spPr>
          <a:xfrm>
            <a:off x="4504625" y="3038150"/>
            <a:ext cx="43731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2-    		                     à l’autoformation</a:t>
            </a:r>
            <a:endParaRPr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1365" name="Google Shape;1365;p29"/>
          <p:cNvSpPr txBox="1"/>
          <p:nvPr/>
        </p:nvSpPr>
        <p:spPr>
          <a:xfrm>
            <a:off x="4504625" y="2568731"/>
            <a:ext cx="41517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1-    		                     sur campus récit</a:t>
            </a:r>
            <a:endParaRPr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1366" name="Google Shape;1366;p29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965400" y="2636450"/>
            <a:ext cx="1272150" cy="28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7" name="Google Shape;1367;p29">
            <a:hlinkClick r:id="rId10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965400" y="3096060"/>
            <a:ext cx="1272150" cy="308398"/>
          </a:xfrm>
          <a:prstGeom prst="rect">
            <a:avLst/>
          </a:prstGeom>
          <a:noFill/>
          <a:ln>
            <a:noFill/>
          </a:ln>
        </p:spPr>
      </p:pic>
      <p:sp>
        <p:nvSpPr>
          <p:cNvPr id="1368" name="Google Shape;1368;p29"/>
          <p:cNvSpPr txBox="1"/>
          <p:nvPr/>
        </p:nvSpPr>
        <p:spPr>
          <a:xfrm>
            <a:off x="6286468" y="3288013"/>
            <a:ext cx="43731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RV virtuels du RÉCIT MST</a:t>
            </a:r>
            <a:endParaRPr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30"/>
          <p:cNvSpPr txBox="1"/>
          <p:nvPr>
            <p:ph idx="4294967295" type="body"/>
          </p:nvPr>
        </p:nvSpPr>
        <p:spPr>
          <a:xfrm>
            <a:off x="4602000" y="1296000"/>
            <a:ext cx="4542000" cy="255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6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   </a:t>
            </a:r>
            <a:r>
              <a:rPr b="1" lang="fr" sz="36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Des questions?</a:t>
            </a:r>
            <a:endParaRPr b="1" sz="360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Char char="○"/>
            </a:pPr>
            <a:r>
              <a:rPr lang="fr" sz="1800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equipe@recitmst.qc.ca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Char char="○"/>
            </a:pPr>
            <a:r>
              <a:rPr lang="fr" sz="16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Page Facebook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Char char="○"/>
            </a:pPr>
            <a:r>
              <a:rPr lang="fr" sz="16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Twitter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Char char="○"/>
            </a:pPr>
            <a:r>
              <a:rPr lang="fr" sz="16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Chaîne YouTube</a:t>
            </a:r>
            <a:endParaRPr sz="1400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374" name="Google Shape;1374;p30"/>
          <p:cNvSpPr txBox="1"/>
          <p:nvPr/>
        </p:nvSpPr>
        <p:spPr>
          <a:xfrm>
            <a:off x="509275" y="2120900"/>
            <a:ext cx="3903000" cy="13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0000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rPr>
              <a:t>MERCI</a:t>
            </a:r>
            <a:r>
              <a:rPr b="1" lang="fr" sz="12100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rPr>
              <a:t> !</a:t>
            </a:r>
            <a:endParaRPr b="1" sz="3500">
              <a:solidFill>
                <a:schemeClr val="accent4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375" name="Google Shape;1375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31100" y="1007950"/>
            <a:ext cx="3257124" cy="1207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76" name="Google Shape;1376;p30"/>
          <p:cNvGrpSpPr/>
          <p:nvPr/>
        </p:nvGrpSpPr>
        <p:grpSpPr>
          <a:xfrm>
            <a:off x="4667915" y="2445166"/>
            <a:ext cx="209421" cy="221066"/>
            <a:chOff x="5526246" y="1011207"/>
            <a:chExt cx="592758" cy="720086"/>
          </a:xfrm>
        </p:grpSpPr>
        <p:sp>
          <p:nvSpPr>
            <p:cNvPr id="1377" name="Google Shape;1377;p30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30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30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30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30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30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3" name="Google Shape;1383;p30"/>
          <p:cNvGrpSpPr/>
          <p:nvPr/>
        </p:nvGrpSpPr>
        <p:grpSpPr>
          <a:xfrm>
            <a:off x="4667915" y="2759916"/>
            <a:ext cx="209421" cy="221066"/>
            <a:chOff x="5526246" y="1011207"/>
            <a:chExt cx="592758" cy="720086"/>
          </a:xfrm>
        </p:grpSpPr>
        <p:sp>
          <p:nvSpPr>
            <p:cNvPr id="1384" name="Google Shape;1384;p30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30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30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30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30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30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0" name="Google Shape;1390;p30"/>
          <p:cNvGrpSpPr/>
          <p:nvPr/>
        </p:nvGrpSpPr>
        <p:grpSpPr>
          <a:xfrm>
            <a:off x="4667915" y="3074666"/>
            <a:ext cx="209421" cy="221066"/>
            <a:chOff x="5526246" y="1011207"/>
            <a:chExt cx="592758" cy="720086"/>
          </a:xfrm>
        </p:grpSpPr>
        <p:sp>
          <p:nvSpPr>
            <p:cNvPr id="1391" name="Google Shape;1391;p30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30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30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30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30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30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7" name="Google Shape;1397;p30"/>
          <p:cNvGrpSpPr/>
          <p:nvPr/>
        </p:nvGrpSpPr>
        <p:grpSpPr>
          <a:xfrm>
            <a:off x="4667915" y="3389416"/>
            <a:ext cx="209421" cy="221066"/>
            <a:chOff x="5526246" y="1011207"/>
            <a:chExt cx="592758" cy="720086"/>
          </a:xfrm>
        </p:grpSpPr>
        <p:sp>
          <p:nvSpPr>
            <p:cNvPr id="1398" name="Google Shape;1398;p30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30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30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30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30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30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6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700"/>
              <a:t>Plan de la rencontre</a:t>
            </a:r>
            <a:endParaRPr sz="3700"/>
          </a:p>
        </p:txBody>
      </p:sp>
      <p:sp>
        <p:nvSpPr>
          <p:cNvPr id="195" name="Google Shape;195;p16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96" name="Google Shape;196;p16"/>
          <p:cNvSpPr/>
          <p:nvPr/>
        </p:nvSpPr>
        <p:spPr>
          <a:xfrm>
            <a:off x="7567586" y="3713990"/>
            <a:ext cx="1020301" cy="979373"/>
          </a:xfrm>
          <a:custGeom>
            <a:rect b="b" l="l" r="r" t="t"/>
            <a:pathLst>
              <a:path extrusionOk="0" h="464158" w="483555">
                <a:moveTo>
                  <a:pt x="14370" y="311041"/>
                </a:moveTo>
                <a:cubicBezTo>
                  <a:pt x="13208" y="301350"/>
                  <a:pt x="-977" y="305669"/>
                  <a:pt x="54" y="314812"/>
                </a:cubicBezTo>
                <a:cubicBezTo>
                  <a:pt x="5227" y="358303"/>
                  <a:pt x="26648" y="398237"/>
                  <a:pt x="59995" y="426627"/>
                </a:cubicBezTo>
                <a:cubicBezTo>
                  <a:pt x="67120" y="432700"/>
                  <a:pt x="77995" y="422132"/>
                  <a:pt x="70957" y="416191"/>
                </a:cubicBezTo>
                <a:cubicBezTo>
                  <a:pt x="39408" y="389609"/>
                  <a:pt x="19172" y="352011"/>
                  <a:pt x="14370" y="311041"/>
                </a:cubicBezTo>
                <a:close/>
                <a:moveTo>
                  <a:pt x="336880" y="193437"/>
                </a:moveTo>
                <a:cubicBezTo>
                  <a:pt x="334468" y="176358"/>
                  <a:pt x="330303" y="159652"/>
                  <a:pt x="314956" y="149764"/>
                </a:cubicBezTo>
                <a:cubicBezTo>
                  <a:pt x="298096" y="138801"/>
                  <a:pt x="277136" y="134943"/>
                  <a:pt x="257360" y="135008"/>
                </a:cubicBezTo>
                <a:cubicBezTo>
                  <a:pt x="255101" y="134929"/>
                  <a:pt x="252953" y="136054"/>
                  <a:pt x="251747" y="137968"/>
                </a:cubicBezTo>
                <a:cubicBezTo>
                  <a:pt x="221513" y="140051"/>
                  <a:pt x="199128" y="156275"/>
                  <a:pt x="191038" y="185961"/>
                </a:cubicBezTo>
                <a:cubicBezTo>
                  <a:pt x="183255" y="213827"/>
                  <a:pt x="188122" y="259386"/>
                  <a:pt x="214563" y="276487"/>
                </a:cubicBezTo>
                <a:cubicBezTo>
                  <a:pt x="227893" y="285104"/>
                  <a:pt x="244534" y="286924"/>
                  <a:pt x="260056" y="287450"/>
                </a:cubicBezTo>
                <a:cubicBezTo>
                  <a:pt x="318003" y="291681"/>
                  <a:pt x="344510" y="246232"/>
                  <a:pt x="336880" y="193437"/>
                </a:cubicBezTo>
                <a:close/>
                <a:moveTo>
                  <a:pt x="264069" y="272760"/>
                </a:moveTo>
                <a:cubicBezTo>
                  <a:pt x="249708" y="272541"/>
                  <a:pt x="231906" y="271489"/>
                  <a:pt x="220220" y="261973"/>
                </a:cubicBezTo>
                <a:cubicBezTo>
                  <a:pt x="207306" y="251384"/>
                  <a:pt x="204105" y="231060"/>
                  <a:pt x="203031" y="215384"/>
                </a:cubicBezTo>
                <a:cubicBezTo>
                  <a:pt x="201891" y="198787"/>
                  <a:pt x="204719" y="181006"/>
                  <a:pt x="216185" y="168158"/>
                </a:cubicBezTo>
                <a:cubicBezTo>
                  <a:pt x="228003" y="154806"/>
                  <a:pt x="245827" y="152811"/>
                  <a:pt x="262600" y="152000"/>
                </a:cubicBezTo>
                <a:cubicBezTo>
                  <a:pt x="264244" y="151908"/>
                  <a:pt x="265801" y="151241"/>
                  <a:pt x="266985" y="150114"/>
                </a:cubicBezTo>
                <a:cubicBezTo>
                  <a:pt x="282332" y="151211"/>
                  <a:pt x="299411" y="155376"/>
                  <a:pt x="310373" y="165264"/>
                </a:cubicBezTo>
                <a:cubicBezTo>
                  <a:pt x="321840" y="175613"/>
                  <a:pt x="323133" y="196616"/>
                  <a:pt x="323353" y="210999"/>
                </a:cubicBezTo>
                <a:cubicBezTo>
                  <a:pt x="324142" y="248709"/>
                  <a:pt x="303270" y="274580"/>
                  <a:pt x="264069" y="272760"/>
                </a:cubicBezTo>
                <a:close/>
                <a:moveTo>
                  <a:pt x="271414" y="444539"/>
                </a:moveTo>
                <a:cubicBezTo>
                  <a:pt x="155805" y="470849"/>
                  <a:pt x="43398" y="380958"/>
                  <a:pt x="44122" y="262302"/>
                </a:cubicBezTo>
                <a:cubicBezTo>
                  <a:pt x="44122" y="252502"/>
                  <a:pt x="29498" y="252809"/>
                  <a:pt x="29520" y="262302"/>
                </a:cubicBezTo>
                <a:cubicBezTo>
                  <a:pt x="28555" y="390561"/>
                  <a:pt x="149250" y="487818"/>
                  <a:pt x="274351" y="459097"/>
                </a:cubicBezTo>
                <a:cubicBezTo>
                  <a:pt x="283428" y="457080"/>
                  <a:pt x="280951" y="442456"/>
                  <a:pt x="271414" y="444539"/>
                </a:cubicBezTo>
                <a:close/>
                <a:moveTo>
                  <a:pt x="348150" y="137245"/>
                </a:moveTo>
                <a:cubicBezTo>
                  <a:pt x="328966" y="112294"/>
                  <a:pt x="296408" y="110321"/>
                  <a:pt x="267029" y="109072"/>
                </a:cubicBezTo>
                <a:cubicBezTo>
                  <a:pt x="257952" y="108677"/>
                  <a:pt x="254291" y="123344"/>
                  <a:pt x="263871" y="123739"/>
                </a:cubicBezTo>
                <a:cubicBezTo>
                  <a:pt x="287988" y="124770"/>
                  <a:pt x="319450" y="125011"/>
                  <a:pt x="335521" y="145817"/>
                </a:cubicBezTo>
                <a:cubicBezTo>
                  <a:pt x="353389" y="169123"/>
                  <a:pt x="358585" y="191859"/>
                  <a:pt x="354222" y="220580"/>
                </a:cubicBezTo>
                <a:cubicBezTo>
                  <a:pt x="353104" y="230270"/>
                  <a:pt x="367553" y="232309"/>
                  <a:pt x="368627" y="222926"/>
                </a:cubicBezTo>
                <a:cubicBezTo>
                  <a:pt x="370447" y="207184"/>
                  <a:pt x="371850" y="191530"/>
                  <a:pt x="367575" y="176029"/>
                </a:cubicBezTo>
                <a:cubicBezTo>
                  <a:pt x="363562" y="162000"/>
                  <a:pt x="356985" y="148845"/>
                  <a:pt x="348128" y="137245"/>
                </a:cubicBezTo>
                <a:close/>
                <a:moveTo>
                  <a:pt x="311163" y="288349"/>
                </a:moveTo>
                <a:cubicBezTo>
                  <a:pt x="301867" y="288349"/>
                  <a:pt x="302064" y="303148"/>
                  <a:pt x="311777" y="303148"/>
                </a:cubicBezTo>
                <a:cubicBezTo>
                  <a:pt x="321029" y="303148"/>
                  <a:pt x="320853" y="288349"/>
                  <a:pt x="311163" y="288349"/>
                </a:cubicBezTo>
                <a:close/>
                <a:moveTo>
                  <a:pt x="475115" y="172784"/>
                </a:moveTo>
                <a:cubicBezTo>
                  <a:pt x="469348" y="169934"/>
                  <a:pt x="460294" y="171272"/>
                  <a:pt x="454242" y="171140"/>
                </a:cubicBezTo>
                <a:lnTo>
                  <a:pt x="430717" y="170680"/>
                </a:lnTo>
                <a:cubicBezTo>
                  <a:pt x="430652" y="154344"/>
                  <a:pt x="425916" y="138365"/>
                  <a:pt x="417058" y="124638"/>
                </a:cubicBezTo>
                <a:lnTo>
                  <a:pt x="428547" y="109839"/>
                </a:lnTo>
                <a:cubicBezTo>
                  <a:pt x="432318" y="105016"/>
                  <a:pt x="437448" y="99622"/>
                  <a:pt x="438369" y="93220"/>
                </a:cubicBezTo>
                <a:cubicBezTo>
                  <a:pt x="440101" y="81227"/>
                  <a:pt x="425938" y="71405"/>
                  <a:pt x="417957" y="64828"/>
                </a:cubicBezTo>
                <a:cubicBezTo>
                  <a:pt x="409187" y="57637"/>
                  <a:pt x="394805" y="44855"/>
                  <a:pt x="382878" y="44219"/>
                </a:cubicBezTo>
                <a:cubicBezTo>
                  <a:pt x="370951" y="43583"/>
                  <a:pt x="362379" y="58799"/>
                  <a:pt x="355867" y="68643"/>
                </a:cubicBezTo>
                <a:cubicBezTo>
                  <a:pt x="343874" y="58630"/>
                  <a:pt x="329777" y="51469"/>
                  <a:pt x="314627" y="47705"/>
                </a:cubicBezTo>
                <a:cubicBezTo>
                  <a:pt x="314627" y="35186"/>
                  <a:pt x="315635" y="19882"/>
                  <a:pt x="310045" y="9381"/>
                </a:cubicBezTo>
                <a:cubicBezTo>
                  <a:pt x="303095" y="-3774"/>
                  <a:pt x="285117" y="611"/>
                  <a:pt x="273080" y="1049"/>
                </a:cubicBezTo>
                <a:cubicBezTo>
                  <a:pt x="263915" y="1415"/>
                  <a:pt x="254751" y="1882"/>
                  <a:pt x="245609" y="2452"/>
                </a:cubicBezTo>
                <a:cubicBezTo>
                  <a:pt x="240500" y="2781"/>
                  <a:pt x="233901" y="2189"/>
                  <a:pt x="229822" y="5938"/>
                </a:cubicBezTo>
                <a:cubicBezTo>
                  <a:pt x="221272" y="13853"/>
                  <a:pt x="223092" y="34857"/>
                  <a:pt x="224407" y="46148"/>
                </a:cubicBezTo>
                <a:cubicBezTo>
                  <a:pt x="208359" y="49327"/>
                  <a:pt x="194239" y="57527"/>
                  <a:pt x="180558" y="66604"/>
                </a:cubicBezTo>
                <a:cubicBezTo>
                  <a:pt x="175647" y="61544"/>
                  <a:pt x="171087" y="56168"/>
                  <a:pt x="166899" y="50511"/>
                </a:cubicBezTo>
                <a:cubicBezTo>
                  <a:pt x="163523" y="46126"/>
                  <a:pt x="160322" y="43429"/>
                  <a:pt x="154534" y="43320"/>
                </a:cubicBezTo>
                <a:cubicBezTo>
                  <a:pt x="141182" y="43079"/>
                  <a:pt x="126646" y="51585"/>
                  <a:pt x="117021" y="60136"/>
                </a:cubicBezTo>
                <a:cubicBezTo>
                  <a:pt x="108843" y="67415"/>
                  <a:pt x="96697" y="81205"/>
                  <a:pt x="97903" y="93176"/>
                </a:cubicBezTo>
                <a:cubicBezTo>
                  <a:pt x="98560" y="99754"/>
                  <a:pt x="104348" y="105695"/>
                  <a:pt x="108185" y="110716"/>
                </a:cubicBezTo>
                <a:cubicBezTo>
                  <a:pt x="111759" y="115386"/>
                  <a:pt x="115486" y="119924"/>
                  <a:pt x="119301" y="124375"/>
                </a:cubicBezTo>
                <a:cubicBezTo>
                  <a:pt x="106432" y="135995"/>
                  <a:pt x="101761" y="152548"/>
                  <a:pt x="99569" y="169583"/>
                </a:cubicBezTo>
                <a:cubicBezTo>
                  <a:pt x="94329" y="169583"/>
                  <a:pt x="89111" y="169583"/>
                  <a:pt x="83871" y="170044"/>
                </a:cubicBezTo>
                <a:cubicBezTo>
                  <a:pt x="77294" y="170592"/>
                  <a:pt x="67712" y="170614"/>
                  <a:pt x="62231" y="174999"/>
                </a:cubicBezTo>
                <a:cubicBezTo>
                  <a:pt x="52212" y="183023"/>
                  <a:pt x="52080" y="203259"/>
                  <a:pt x="51861" y="214945"/>
                </a:cubicBezTo>
                <a:cubicBezTo>
                  <a:pt x="51642" y="226631"/>
                  <a:pt x="51050" y="244083"/>
                  <a:pt x="62407" y="250923"/>
                </a:cubicBezTo>
                <a:cubicBezTo>
                  <a:pt x="73040" y="257347"/>
                  <a:pt x="87883" y="257128"/>
                  <a:pt x="100819" y="256405"/>
                </a:cubicBezTo>
                <a:cubicBezTo>
                  <a:pt x="102463" y="271447"/>
                  <a:pt x="108076" y="285781"/>
                  <a:pt x="117108" y="297930"/>
                </a:cubicBezTo>
                <a:cubicBezTo>
                  <a:pt x="108054" y="305757"/>
                  <a:pt x="99569" y="317662"/>
                  <a:pt x="96456" y="328734"/>
                </a:cubicBezTo>
                <a:cubicBezTo>
                  <a:pt x="92334" y="343642"/>
                  <a:pt x="108185" y="356578"/>
                  <a:pt x="118051" y="365326"/>
                </a:cubicBezTo>
                <a:cubicBezTo>
                  <a:pt x="127917" y="374074"/>
                  <a:pt x="141686" y="385167"/>
                  <a:pt x="156244" y="382537"/>
                </a:cubicBezTo>
                <a:cubicBezTo>
                  <a:pt x="169596" y="380147"/>
                  <a:pt x="172578" y="369206"/>
                  <a:pt x="178169" y="359318"/>
                </a:cubicBezTo>
                <a:cubicBezTo>
                  <a:pt x="191433" y="369803"/>
                  <a:pt x="206649" y="377546"/>
                  <a:pt x="222938" y="382098"/>
                </a:cubicBezTo>
                <a:cubicBezTo>
                  <a:pt x="222938" y="390057"/>
                  <a:pt x="223289" y="398037"/>
                  <a:pt x="223991" y="405996"/>
                </a:cubicBezTo>
                <a:cubicBezTo>
                  <a:pt x="224495" y="411499"/>
                  <a:pt x="224670" y="417331"/>
                  <a:pt x="228376" y="421716"/>
                </a:cubicBezTo>
                <a:cubicBezTo>
                  <a:pt x="236773" y="431450"/>
                  <a:pt x="255979" y="430486"/>
                  <a:pt x="267598" y="430486"/>
                </a:cubicBezTo>
                <a:cubicBezTo>
                  <a:pt x="301560" y="431889"/>
                  <a:pt x="310768" y="414481"/>
                  <a:pt x="306164" y="382843"/>
                </a:cubicBezTo>
                <a:cubicBezTo>
                  <a:pt x="325129" y="382488"/>
                  <a:pt x="343151" y="374525"/>
                  <a:pt x="356174" y="360744"/>
                </a:cubicBezTo>
                <a:cubicBezTo>
                  <a:pt x="385026" y="392403"/>
                  <a:pt x="400483" y="391197"/>
                  <a:pt x="427078" y="358968"/>
                </a:cubicBezTo>
                <a:cubicBezTo>
                  <a:pt x="435519" y="349277"/>
                  <a:pt x="445889" y="337503"/>
                  <a:pt x="438764" y="324173"/>
                </a:cubicBezTo>
                <a:cubicBezTo>
                  <a:pt x="433414" y="314154"/>
                  <a:pt x="421465" y="307248"/>
                  <a:pt x="410262" y="302249"/>
                </a:cubicBezTo>
                <a:cubicBezTo>
                  <a:pt x="422079" y="288428"/>
                  <a:pt x="429402" y="271322"/>
                  <a:pt x="431222" y="253225"/>
                </a:cubicBezTo>
                <a:cubicBezTo>
                  <a:pt x="438413" y="253225"/>
                  <a:pt x="445604" y="253225"/>
                  <a:pt x="452817" y="253225"/>
                </a:cubicBezTo>
                <a:cubicBezTo>
                  <a:pt x="460030" y="253225"/>
                  <a:pt x="467857" y="253861"/>
                  <a:pt x="473361" y="248731"/>
                </a:cubicBezTo>
                <a:cubicBezTo>
                  <a:pt x="482635" y="240093"/>
                  <a:pt x="482372" y="220229"/>
                  <a:pt x="482854" y="208434"/>
                </a:cubicBezTo>
                <a:cubicBezTo>
                  <a:pt x="483446" y="198370"/>
                  <a:pt x="486077" y="178222"/>
                  <a:pt x="475093" y="172784"/>
                </a:cubicBezTo>
                <a:close/>
                <a:moveTo>
                  <a:pt x="468384" y="207644"/>
                </a:moveTo>
                <a:cubicBezTo>
                  <a:pt x="468208" y="213777"/>
                  <a:pt x="467573" y="219887"/>
                  <a:pt x="466520" y="225929"/>
                </a:cubicBezTo>
                <a:cubicBezTo>
                  <a:pt x="465446" y="232178"/>
                  <a:pt x="465643" y="236672"/>
                  <a:pt x="458934" y="238054"/>
                </a:cubicBezTo>
                <a:cubicBezTo>
                  <a:pt x="450164" y="239873"/>
                  <a:pt x="439553" y="239062"/>
                  <a:pt x="429862" y="238558"/>
                </a:cubicBezTo>
                <a:cubicBezTo>
                  <a:pt x="427231" y="236640"/>
                  <a:pt x="423680" y="236561"/>
                  <a:pt x="420961" y="238361"/>
                </a:cubicBezTo>
                <a:cubicBezTo>
                  <a:pt x="414932" y="239040"/>
                  <a:pt x="413594" y="246473"/>
                  <a:pt x="416949" y="250507"/>
                </a:cubicBezTo>
                <a:cubicBezTo>
                  <a:pt x="415743" y="268680"/>
                  <a:pt x="407784" y="285746"/>
                  <a:pt x="394630" y="298346"/>
                </a:cubicBezTo>
                <a:cubicBezTo>
                  <a:pt x="390705" y="300319"/>
                  <a:pt x="388447" y="305537"/>
                  <a:pt x="390551" y="309045"/>
                </a:cubicBezTo>
                <a:cubicBezTo>
                  <a:pt x="391735" y="312531"/>
                  <a:pt x="394936" y="314987"/>
                  <a:pt x="398488" y="313430"/>
                </a:cubicBezTo>
                <a:cubicBezTo>
                  <a:pt x="406513" y="316388"/>
                  <a:pt x="414011" y="320606"/>
                  <a:pt x="420698" y="325927"/>
                </a:cubicBezTo>
                <a:cubicBezTo>
                  <a:pt x="431660" y="333864"/>
                  <a:pt x="420479" y="345067"/>
                  <a:pt x="413923" y="352061"/>
                </a:cubicBezTo>
                <a:cubicBezTo>
                  <a:pt x="407981" y="358639"/>
                  <a:pt x="398203" y="371662"/>
                  <a:pt x="388140" y="367518"/>
                </a:cubicBezTo>
                <a:cubicBezTo>
                  <a:pt x="378559" y="363572"/>
                  <a:pt x="369504" y="352018"/>
                  <a:pt x="362247" y="344892"/>
                </a:cubicBezTo>
                <a:cubicBezTo>
                  <a:pt x="358717" y="342018"/>
                  <a:pt x="353587" y="342252"/>
                  <a:pt x="350320" y="345440"/>
                </a:cubicBezTo>
                <a:cubicBezTo>
                  <a:pt x="338832" y="361007"/>
                  <a:pt x="320020" y="369423"/>
                  <a:pt x="300749" y="367628"/>
                </a:cubicBezTo>
                <a:cubicBezTo>
                  <a:pt x="299674" y="367536"/>
                  <a:pt x="298600" y="367661"/>
                  <a:pt x="297592" y="368001"/>
                </a:cubicBezTo>
                <a:cubicBezTo>
                  <a:pt x="293623" y="368141"/>
                  <a:pt x="290510" y="371473"/>
                  <a:pt x="290663" y="375442"/>
                </a:cubicBezTo>
                <a:cubicBezTo>
                  <a:pt x="290663" y="375578"/>
                  <a:pt x="290663" y="375714"/>
                  <a:pt x="290685" y="375849"/>
                </a:cubicBezTo>
                <a:cubicBezTo>
                  <a:pt x="291518" y="385014"/>
                  <a:pt x="294018" y="395691"/>
                  <a:pt x="292132" y="404812"/>
                </a:cubicBezTo>
                <a:cubicBezTo>
                  <a:pt x="289502" y="417375"/>
                  <a:pt x="273935" y="415643"/>
                  <a:pt x="264047" y="415358"/>
                </a:cubicBezTo>
                <a:cubicBezTo>
                  <a:pt x="258960" y="415246"/>
                  <a:pt x="253874" y="414792"/>
                  <a:pt x="248831" y="413998"/>
                </a:cubicBezTo>
                <a:cubicBezTo>
                  <a:pt x="242648" y="412968"/>
                  <a:pt x="240390" y="412968"/>
                  <a:pt x="238987" y="406434"/>
                </a:cubicBezTo>
                <a:cubicBezTo>
                  <a:pt x="236795" y="396590"/>
                  <a:pt x="237803" y="385211"/>
                  <a:pt x="237694" y="375192"/>
                </a:cubicBezTo>
                <a:cubicBezTo>
                  <a:pt x="237694" y="375076"/>
                  <a:pt x="237694" y="374957"/>
                  <a:pt x="237694" y="374841"/>
                </a:cubicBezTo>
                <a:cubicBezTo>
                  <a:pt x="237672" y="372460"/>
                  <a:pt x="236203" y="370331"/>
                  <a:pt x="233988" y="369470"/>
                </a:cubicBezTo>
                <a:cubicBezTo>
                  <a:pt x="215243" y="365120"/>
                  <a:pt x="197835" y="356236"/>
                  <a:pt x="183321" y="343598"/>
                </a:cubicBezTo>
                <a:cubicBezTo>
                  <a:pt x="181764" y="342145"/>
                  <a:pt x="179593" y="341553"/>
                  <a:pt x="177533" y="342020"/>
                </a:cubicBezTo>
                <a:cubicBezTo>
                  <a:pt x="167820" y="339586"/>
                  <a:pt x="165540" y="360064"/>
                  <a:pt x="159335" y="364931"/>
                </a:cubicBezTo>
                <a:cubicBezTo>
                  <a:pt x="150763" y="373482"/>
                  <a:pt x="137630" y="361686"/>
                  <a:pt x="130943" y="356052"/>
                </a:cubicBezTo>
                <a:cubicBezTo>
                  <a:pt x="124256" y="350417"/>
                  <a:pt x="109632" y="339718"/>
                  <a:pt x="111649" y="329742"/>
                </a:cubicBezTo>
                <a:cubicBezTo>
                  <a:pt x="113228" y="321871"/>
                  <a:pt x="122195" y="311874"/>
                  <a:pt x="128356" y="307291"/>
                </a:cubicBezTo>
                <a:cubicBezTo>
                  <a:pt x="130110" y="306035"/>
                  <a:pt x="131250" y="304101"/>
                  <a:pt x="131491" y="301964"/>
                </a:cubicBezTo>
                <a:cubicBezTo>
                  <a:pt x="134276" y="300023"/>
                  <a:pt x="134977" y="296184"/>
                  <a:pt x="133048" y="293389"/>
                </a:cubicBezTo>
                <a:cubicBezTo>
                  <a:pt x="132916" y="293207"/>
                  <a:pt x="132784" y="293032"/>
                  <a:pt x="132631" y="292865"/>
                </a:cubicBezTo>
                <a:cubicBezTo>
                  <a:pt x="122677" y="281184"/>
                  <a:pt x="116626" y="266663"/>
                  <a:pt x="115376" y="251362"/>
                </a:cubicBezTo>
                <a:cubicBezTo>
                  <a:pt x="117174" y="246977"/>
                  <a:pt x="114938" y="240685"/>
                  <a:pt x="108558" y="241014"/>
                </a:cubicBezTo>
                <a:cubicBezTo>
                  <a:pt x="97990" y="241584"/>
                  <a:pt x="87138" y="242307"/>
                  <a:pt x="76724" y="239895"/>
                </a:cubicBezTo>
                <a:cubicBezTo>
                  <a:pt x="65016" y="237199"/>
                  <a:pt x="66506" y="223189"/>
                  <a:pt x="66748" y="213367"/>
                </a:cubicBezTo>
                <a:cubicBezTo>
                  <a:pt x="66880" y="207118"/>
                  <a:pt x="66748" y="190587"/>
                  <a:pt x="72427" y="186180"/>
                </a:cubicBezTo>
                <a:cubicBezTo>
                  <a:pt x="75298" y="183988"/>
                  <a:pt x="85120" y="184624"/>
                  <a:pt x="88716" y="184426"/>
                </a:cubicBezTo>
                <a:cubicBezTo>
                  <a:pt x="94899" y="184075"/>
                  <a:pt x="101103" y="184075"/>
                  <a:pt x="107286" y="184426"/>
                </a:cubicBezTo>
                <a:cubicBezTo>
                  <a:pt x="114850" y="184865"/>
                  <a:pt x="118621" y="174823"/>
                  <a:pt x="114170" y="171118"/>
                </a:cubicBezTo>
                <a:cubicBezTo>
                  <a:pt x="115946" y="156560"/>
                  <a:pt x="119169" y="141542"/>
                  <a:pt x="131864" y="132597"/>
                </a:cubicBezTo>
                <a:cubicBezTo>
                  <a:pt x="132872" y="131902"/>
                  <a:pt x="133706" y="130979"/>
                  <a:pt x="134276" y="129900"/>
                </a:cubicBezTo>
                <a:cubicBezTo>
                  <a:pt x="137235" y="126918"/>
                  <a:pt x="137455" y="122187"/>
                  <a:pt x="134802" y="118938"/>
                </a:cubicBezTo>
                <a:cubicBezTo>
                  <a:pt x="130833" y="114443"/>
                  <a:pt x="126996" y="109861"/>
                  <a:pt x="123291" y="105147"/>
                </a:cubicBezTo>
                <a:cubicBezTo>
                  <a:pt x="120682" y="101815"/>
                  <a:pt x="114894" y="96487"/>
                  <a:pt x="113820" y="92387"/>
                </a:cubicBezTo>
                <a:cubicBezTo>
                  <a:pt x="109983" y="79583"/>
                  <a:pt x="145018" y="51980"/>
                  <a:pt x="155476" y="60399"/>
                </a:cubicBezTo>
                <a:cubicBezTo>
                  <a:pt x="158633" y="62942"/>
                  <a:pt x="161089" y="67831"/>
                  <a:pt x="163830" y="70945"/>
                </a:cubicBezTo>
                <a:cubicBezTo>
                  <a:pt x="167206" y="74740"/>
                  <a:pt x="170780" y="78342"/>
                  <a:pt x="174551" y="81732"/>
                </a:cubicBezTo>
                <a:cubicBezTo>
                  <a:pt x="176875" y="83913"/>
                  <a:pt x="180448" y="84106"/>
                  <a:pt x="182992" y="82192"/>
                </a:cubicBezTo>
                <a:cubicBezTo>
                  <a:pt x="198339" y="71975"/>
                  <a:pt x="213533" y="61430"/>
                  <a:pt x="232344" y="59719"/>
                </a:cubicBezTo>
                <a:cubicBezTo>
                  <a:pt x="236575" y="59255"/>
                  <a:pt x="239645" y="55444"/>
                  <a:pt x="239184" y="51208"/>
                </a:cubicBezTo>
                <a:cubicBezTo>
                  <a:pt x="239118" y="50772"/>
                  <a:pt x="239053" y="50340"/>
                  <a:pt x="238921" y="49919"/>
                </a:cubicBezTo>
                <a:cubicBezTo>
                  <a:pt x="239404" y="48801"/>
                  <a:pt x="239557" y="47571"/>
                  <a:pt x="239382" y="46367"/>
                </a:cubicBezTo>
                <a:cubicBezTo>
                  <a:pt x="238286" y="37444"/>
                  <a:pt x="237189" y="26087"/>
                  <a:pt x="239996" y="17076"/>
                </a:cubicBezTo>
                <a:cubicBezTo>
                  <a:pt x="245740" y="15805"/>
                  <a:pt x="253852" y="16638"/>
                  <a:pt x="258894" y="16375"/>
                </a:cubicBezTo>
                <a:cubicBezTo>
                  <a:pt x="267358" y="15936"/>
                  <a:pt x="275820" y="15579"/>
                  <a:pt x="284261" y="15300"/>
                </a:cubicBezTo>
                <a:cubicBezTo>
                  <a:pt x="296648" y="13963"/>
                  <a:pt x="299104" y="16068"/>
                  <a:pt x="298644" y="28630"/>
                </a:cubicBezTo>
                <a:cubicBezTo>
                  <a:pt x="299148" y="37269"/>
                  <a:pt x="299587" y="45929"/>
                  <a:pt x="300047" y="54567"/>
                </a:cubicBezTo>
                <a:cubicBezTo>
                  <a:pt x="300025" y="58115"/>
                  <a:pt x="302897" y="61004"/>
                  <a:pt x="306449" y="61020"/>
                </a:cubicBezTo>
                <a:cubicBezTo>
                  <a:pt x="306558" y="61022"/>
                  <a:pt x="306668" y="61017"/>
                  <a:pt x="306778" y="61013"/>
                </a:cubicBezTo>
                <a:cubicBezTo>
                  <a:pt x="323155" y="64446"/>
                  <a:pt x="338262" y="72390"/>
                  <a:pt x="350386" y="83946"/>
                </a:cubicBezTo>
                <a:cubicBezTo>
                  <a:pt x="352403" y="85992"/>
                  <a:pt x="355560" y="86397"/>
                  <a:pt x="358037" y="84933"/>
                </a:cubicBezTo>
                <a:cubicBezTo>
                  <a:pt x="360339" y="85104"/>
                  <a:pt x="362576" y="84014"/>
                  <a:pt x="363847" y="82082"/>
                </a:cubicBezTo>
                <a:cubicBezTo>
                  <a:pt x="367662" y="77018"/>
                  <a:pt x="376257" y="60158"/>
                  <a:pt x="383207" y="59807"/>
                </a:cubicBezTo>
                <a:cubicBezTo>
                  <a:pt x="386583" y="59676"/>
                  <a:pt x="394958" y="66582"/>
                  <a:pt x="397545" y="68336"/>
                </a:cubicBezTo>
                <a:cubicBezTo>
                  <a:pt x="404693" y="73269"/>
                  <a:pt x="411424" y="78792"/>
                  <a:pt x="417650" y="84845"/>
                </a:cubicBezTo>
                <a:cubicBezTo>
                  <a:pt x="422693" y="89800"/>
                  <a:pt x="424381" y="90567"/>
                  <a:pt x="420259" y="96947"/>
                </a:cubicBezTo>
                <a:cubicBezTo>
                  <a:pt x="414647" y="105717"/>
                  <a:pt x="407324" y="113588"/>
                  <a:pt x="400988" y="121744"/>
                </a:cubicBezTo>
                <a:cubicBezTo>
                  <a:pt x="398357" y="124978"/>
                  <a:pt x="398861" y="129727"/>
                  <a:pt x="402084" y="132353"/>
                </a:cubicBezTo>
                <a:cubicBezTo>
                  <a:pt x="402917" y="133037"/>
                  <a:pt x="403904" y="133531"/>
                  <a:pt x="404956" y="133802"/>
                </a:cubicBezTo>
                <a:cubicBezTo>
                  <a:pt x="412980" y="146576"/>
                  <a:pt x="416817" y="161539"/>
                  <a:pt x="415918" y="176599"/>
                </a:cubicBezTo>
                <a:cubicBezTo>
                  <a:pt x="415458" y="179594"/>
                  <a:pt x="417497" y="182398"/>
                  <a:pt x="420501" y="182870"/>
                </a:cubicBezTo>
                <a:cubicBezTo>
                  <a:pt x="421882" y="184446"/>
                  <a:pt x="423899" y="185336"/>
                  <a:pt x="426003" y="185303"/>
                </a:cubicBezTo>
                <a:cubicBezTo>
                  <a:pt x="439772" y="185720"/>
                  <a:pt x="453475" y="185632"/>
                  <a:pt x="467243" y="186005"/>
                </a:cubicBezTo>
                <a:cubicBezTo>
                  <a:pt x="466651" y="186005"/>
                  <a:pt x="467660" y="187649"/>
                  <a:pt x="467770" y="189315"/>
                </a:cubicBezTo>
                <a:cubicBezTo>
                  <a:pt x="468121" y="195498"/>
                  <a:pt x="468537" y="201505"/>
                  <a:pt x="468362" y="207644"/>
                </a:cubicBezTo>
                <a:close/>
                <a:moveTo>
                  <a:pt x="342734" y="248753"/>
                </a:moveTo>
                <a:cubicBezTo>
                  <a:pt x="340673" y="256992"/>
                  <a:pt x="336178" y="264409"/>
                  <a:pt x="329799" y="270020"/>
                </a:cubicBezTo>
                <a:cubicBezTo>
                  <a:pt x="327058" y="273034"/>
                  <a:pt x="327234" y="277691"/>
                  <a:pt x="330215" y="280478"/>
                </a:cubicBezTo>
                <a:cubicBezTo>
                  <a:pt x="333526" y="283438"/>
                  <a:pt x="337757" y="282078"/>
                  <a:pt x="340629" y="279447"/>
                </a:cubicBezTo>
                <a:cubicBezTo>
                  <a:pt x="348851" y="271859"/>
                  <a:pt x="354595" y="261987"/>
                  <a:pt x="357138" y="251099"/>
                </a:cubicBezTo>
                <a:cubicBezTo>
                  <a:pt x="359397" y="241540"/>
                  <a:pt x="344948" y="239632"/>
                  <a:pt x="342712" y="2487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6"/>
          <p:cNvSpPr txBox="1"/>
          <p:nvPr>
            <p:ph type="title"/>
          </p:nvPr>
        </p:nvSpPr>
        <p:spPr>
          <a:xfrm>
            <a:off x="883375" y="1577400"/>
            <a:ext cx="6426300" cy="2234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400"/>
              <a:buChar char="-"/>
            </a:pPr>
            <a:r>
              <a:rPr lang="fr">
                <a:solidFill>
                  <a:schemeClr val="accent3"/>
                </a:solidFill>
              </a:rPr>
              <a:t>Posture de l’enseignant et de l’élève</a:t>
            </a:r>
            <a:endParaRPr>
              <a:solidFill>
                <a:schemeClr val="accent3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3"/>
              </a:solidFill>
            </a:endParaRPr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400"/>
              <a:buChar char="-"/>
            </a:pPr>
            <a:r>
              <a:rPr lang="fr">
                <a:solidFill>
                  <a:schemeClr val="accent3"/>
                </a:solidFill>
              </a:rPr>
              <a:t>Présentation des différentes astuces</a:t>
            </a:r>
            <a:endParaRPr>
              <a:solidFill>
                <a:schemeClr val="accent3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3"/>
              </a:solidFill>
            </a:endParaRPr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400"/>
              <a:buChar char="-"/>
            </a:pPr>
            <a:r>
              <a:rPr lang="fr">
                <a:solidFill>
                  <a:schemeClr val="accent3"/>
                </a:solidFill>
              </a:rPr>
              <a:t>déplacement dans Les salles d’expérimentation</a:t>
            </a:r>
            <a:endParaRPr>
              <a:solidFill>
                <a:schemeClr val="accent3"/>
              </a:solidFill>
            </a:endParaRPr>
          </a:p>
        </p:txBody>
      </p:sp>
      <p:grpSp>
        <p:nvGrpSpPr>
          <p:cNvPr id="198" name="Google Shape;198;p16"/>
          <p:cNvGrpSpPr/>
          <p:nvPr/>
        </p:nvGrpSpPr>
        <p:grpSpPr>
          <a:xfrm>
            <a:off x="932093" y="3512502"/>
            <a:ext cx="230275" cy="254573"/>
            <a:chOff x="557511" y="3214925"/>
            <a:chExt cx="719836" cy="720150"/>
          </a:xfrm>
        </p:grpSpPr>
        <p:sp>
          <p:nvSpPr>
            <p:cNvPr id="199" name="Google Shape;199;p16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16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16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16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3" name="Google Shape;20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00" y="4440350"/>
            <a:ext cx="499650" cy="8063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4" name="Google Shape;204;p16"/>
          <p:cNvGrpSpPr/>
          <p:nvPr/>
        </p:nvGrpSpPr>
        <p:grpSpPr>
          <a:xfrm>
            <a:off x="869052" y="2428045"/>
            <a:ext cx="356358" cy="385542"/>
            <a:chOff x="8770051" y="937343"/>
            <a:chExt cx="744273" cy="793950"/>
          </a:xfrm>
        </p:grpSpPr>
        <p:sp>
          <p:nvSpPr>
            <p:cNvPr id="205" name="Google Shape;205;p16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6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16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6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6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0" name="Google Shape;210;p16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211" name="Google Shape;211;p16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16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16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16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16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16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16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16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16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16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21" name="Google Shape;221;p16"/>
          <p:cNvGrpSpPr/>
          <p:nvPr/>
        </p:nvGrpSpPr>
        <p:grpSpPr>
          <a:xfrm>
            <a:off x="886920" y="1577408"/>
            <a:ext cx="320622" cy="385556"/>
            <a:chOff x="4539787" y="1011032"/>
            <a:chExt cx="598958" cy="720261"/>
          </a:xfrm>
        </p:grpSpPr>
        <p:sp>
          <p:nvSpPr>
            <p:cNvPr id="222" name="Google Shape;222;p16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16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16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16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16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7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32" name="Google Shape;232;p17"/>
          <p:cNvSpPr txBox="1"/>
          <p:nvPr>
            <p:ph idx="4294967295" type="ctrTitle"/>
          </p:nvPr>
        </p:nvSpPr>
        <p:spPr>
          <a:xfrm>
            <a:off x="903075" y="627225"/>
            <a:ext cx="7588200" cy="1220700"/>
          </a:xfrm>
          <a:prstGeom prst="rect">
            <a:avLst/>
          </a:prstGeom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700">
                <a:solidFill>
                  <a:schemeClr val="accent3"/>
                </a:solidFill>
              </a:rPr>
              <a:t>posture de l’enseignant et de l’élève</a:t>
            </a:r>
            <a:endParaRPr sz="4400">
              <a:solidFill>
                <a:schemeClr val="accent3"/>
              </a:solidFill>
            </a:endParaRPr>
          </a:p>
        </p:txBody>
      </p:sp>
      <p:pic>
        <p:nvPicPr>
          <p:cNvPr id="233" name="Google Shape;23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-12"/>
            <a:ext cx="1754413" cy="168996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7"/>
          <p:cNvSpPr txBox="1"/>
          <p:nvPr/>
        </p:nvSpPr>
        <p:spPr>
          <a:xfrm>
            <a:off x="130350" y="382963"/>
            <a:ext cx="1493700" cy="9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3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astuce #0</a:t>
            </a:r>
            <a:endParaRPr b="1" sz="33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35" name="Google Shape;235;p17"/>
          <p:cNvSpPr txBox="1"/>
          <p:nvPr>
            <p:ph idx="4294967295" type="subTitle"/>
          </p:nvPr>
        </p:nvSpPr>
        <p:spPr>
          <a:xfrm>
            <a:off x="1035125" y="1591525"/>
            <a:ext cx="7155000" cy="2776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FFFF"/>
                </a:solidFill>
              </a:rPr>
              <a:t>Tâche ouverte -&gt; vitesse et intérêts variables des élèves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FFFF"/>
                </a:solidFill>
              </a:rPr>
              <a:t>Autonomie de l’apprenant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FFFF"/>
                </a:solidFill>
              </a:rPr>
              <a:t>Place à l’erreur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FFFF"/>
                </a:solidFill>
              </a:rPr>
              <a:t>Respect du rythme de l’élève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FFFF"/>
                </a:solidFill>
              </a:rPr>
              <a:t>Partage d’expertise (élèves, parents)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fr" u="sng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Document: L’usage pédagogique de la programmation informatique</a:t>
            </a:r>
            <a:r>
              <a:rPr lang="fr">
                <a:solidFill>
                  <a:srgbClr val="FFFFFF"/>
                </a:solidFill>
              </a:rPr>
              <a:t> du MEQ</a:t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236" name="Google Shape;236;p17"/>
          <p:cNvGrpSpPr/>
          <p:nvPr/>
        </p:nvGrpSpPr>
        <p:grpSpPr>
          <a:xfrm>
            <a:off x="741593" y="1658566"/>
            <a:ext cx="286098" cy="300272"/>
            <a:chOff x="8770051" y="937343"/>
            <a:chExt cx="744273" cy="793950"/>
          </a:xfrm>
        </p:grpSpPr>
        <p:sp>
          <p:nvSpPr>
            <p:cNvPr id="237" name="Google Shape;237;p17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17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17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17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17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2" name="Google Shape;242;p17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243" name="Google Shape;243;p17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244;p17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" name="Google Shape;245;p17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46;p17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247;p17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248;p17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17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17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251;p17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17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53" name="Google Shape;253;p17"/>
          <p:cNvGrpSpPr/>
          <p:nvPr/>
        </p:nvGrpSpPr>
        <p:grpSpPr>
          <a:xfrm>
            <a:off x="741593" y="2121466"/>
            <a:ext cx="286098" cy="300272"/>
            <a:chOff x="8770051" y="937343"/>
            <a:chExt cx="744273" cy="793950"/>
          </a:xfrm>
        </p:grpSpPr>
        <p:sp>
          <p:nvSpPr>
            <p:cNvPr id="254" name="Google Shape;254;p17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17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7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7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7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9" name="Google Shape;259;p17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260" name="Google Shape;260;p17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" name="Google Shape;261;p17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" name="Google Shape;262;p17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" name="Google Shape;263;p17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" name="Google Shape;264;p17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" name="Google Shape;265;p17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" name="Google Shape;266;p17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" name="Google Shape;267;p17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" name="Google Shape;268;p17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" name="Google Shape;269;p17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70" name="Google Shape;270;p17"/>
          <p:cNvGrpSpPr/>
          <p:nvPr/>
        </p:nvGrpSpPr>
        <p:grpSpPr>
          <a:xfrm>
            <a:off x="741593" y="2599266"/>
            <a:ext cx="286098" cy="300272"/>
            <a:chOff x="8770051" y="937343"/>
            <a:chExt cx="744273" cy="793950"/>
          </a:xfrm>
        </p:grpSpPr>
        <p:sp>
          <p:nvSpPr>
            <p:cNvPr id="271" name="Google Shape;271;p17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7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7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7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17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6" name="Google Shape;276;p17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277" name="Google Shape;277;p17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" name="Google Shape;278;p17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" name="Google Shape;279;p17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" name="Google Shape;280;p17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" name="Google Shape;281;p17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" name="Google Shape;282;p17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" name="Google Shape;283;p17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" name="Google Shape;284;p17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" name="Google Shape;285;p17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" name="Google Shape;286;p17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87" name="Google Shape;287;p17"/>
          <p:cNvGrpSpPr/>
          <p:nvPr/>
        </p:nvGrpSpPr>
        <p:grpSpPr>
          <a:xfrm>
            <a:off x="741593" y="3069686"/>
            <a:ext cx="286098" cy="300272"/>
            <a:chOff x="8770051" y="937343"/>
            <a:chExt cx="744273" cy="793950"/>
          </a:xfrm>
        </p:grpSpPr>
        <p:sp>
          <p:nvSpPr>
            <p:cNvPr id="288" name="Google Shape;288;p17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17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17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17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17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93" name="Google Shape;293;p17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294" name="Google Shape;294;p17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" name="Google Shape;295;p17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17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97;p17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298;p17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17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300;p17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" name="Google Shape;301;p17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" name="Google Shape;302;p17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" name="Google Shape;303;p17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04" name="Google Shape;304;p17"/>
          <p:cNvGrpSpPr/>
          <p:nvPr/>
        </p:nvGrpSpPr>
        <p:grpSpPr>
          <a:xfrm>
            <a:off x="741593" y="3534266"/>
            <a:ext cx="286098" cy="300272"/>
            <a:chOff x="8770051" y="937343"/>
            <a:chExt cx="744273" cy="793950"/>
          </a:xfrm>
        </p:grpSpPr>
        <p:sp>
          <p:nvSpPr>
            <p:cNvPr id="305" name="Google Shape;305;p17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17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17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17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17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0" name="Google Shape;310;p17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311" name="Google Shape;311;p17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17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17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17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17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316;p17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17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17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17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17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21" name="Google Shape;321;p17"/>
          <p:cNvGrpSpPr/>
          <p:nvPr/>
        </p:nvGrpSpPr>
        <p:grpSpPr>
          <a:xfrm>
            <a:off x="741593" y="3991466"/>
            <a:ext cx="286098" cy="300272"/>
            <a:chOff x="8770051" y="937343"/>
            <a:chExt cx="744273" cy="793950"/>
          </a:xfrm>
        </p:grpSpPr>
        <p:sp>
          <p:nvSpPr>
            <p:cNvPr id="322" name="Google Shape;322;p17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7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7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7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7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7" name="Google Shape;327;p17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328" name="Google Shape;328;p17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329;p17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" name="Google Shape;330;p17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331;p17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" name="Google Shape;332;p17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" name="Google Shape;333;p17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" name="Google Shape;334;p17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335;p17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" name="Google Shape;336;p17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37;p17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8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43" name="Google Shape;343;p18"/>
          <p:cNvSpPr txBox="1"/>
          <p:nvPr>
            <p:ph idx="4294967295" type="ctrTitle"/>
          </p:nvPr>
        </p:nvSpPr>
        <p:spPr>
          <a:xfrm>
            <a:off x="1123025" y="627225"/>
            <a:ext cx="7588200" cy="1220700"/>
          </a:xfrm>
          <a:prstGeom prst="rect">
            <a:avLst/>
          </a:prstGeom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700">
                <a:solidFill>
                  <a:schemeClr val="accent3"/>
                </a:solidFill>
              </a:rPr>
              <a:t>Utiliser une plateforme qui favorise </a:t>
            </a:r>
            <a:endParaRPr sz="3700">
              <a:solidFill>
                <a:schemeClr val="accent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700">
                <a:solidFill>
                  <a:schemeClr val="accent3"/>
                </a:solidFill>
              </a:rPr>
              <a:t>l’apprentissage autonome</a:t>
            </a:r>
            <a:endParaRPr sz="3700">
              <a:solidFill>
                <a:schemeClr val="accent3"/>
              </a:solidFill>
            </a:endParaRPr>
          </a:p>
        </p:txBody>
      </p:sp>
      <p:pic>
        <p:nvPicPr>
          <p:cNvPr id="344" name="Google Shape;34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-12"/>
            <a:ext cx="1754413" cy="1689965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18"/>
          <p:cNvSpPr txBox="1"/>
          <p:nvPr>
            <p:ph idx="4294967295" type="subTitle"/>
          </p:nvPr>
        </p:nvSpPr>
        <p:spPr>
          <a:xfrm>
            <a:off x="1152600" y="1897150"/>
            <a:ext cx="7408800" cy="20622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Char char="-"/>
            </a:pPr>
            <a:r>
              <a:rPr lang="fr" u="sng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Jeux Blockly</a:t>
            </a:r>
            <a:r>
              <a:rPr lang="fr">
                <a:solidFill>
                  <a:srgbClr val="FFFFFF"/>
                </a:solidFill>
              </a:rPr>
              <a:t>			-   </a:t>
            </a:r>
            <a:r>
              <a:rPr lang="fr" u="sng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Code.org</a:t>
            </a:r>
            <a:endParaRPr>
              <a:solidFill>
                <a:srgbClr val="FFFFFF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-"/>
            </a:pPr>
            <a:r>
              <a:rPr lang="fr" u="sng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Minecraft</a:t>
            </a:r>
            <a:r>
              <a:rPr lang="fr">
                <a:solidFill>
                  <a:srgbClr val="FFFFFF"/>
                </a:solidFill>
              </a:rPr>
              <a:t>				-   </a:t>
            </a:r>
            <a:r>
              <a:rPr lang="fr" u="sng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CS First de Google</a:t>
            </a:r>
            <a:r>
              <a:rPr lang="fr" sz="1600">
                <a:solidFill>
                  <a:srgbClr val="FFFFFF"/>
                </a:solidFill>
              </a:rPr>
              <a:t> (Scratch)</a:t>
            </a:r>
            <a:endParaRPr>
              <a:solidFill>
                <a:srgbClr val="FFFFFF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-"/>
            </a:pPr>
            <a:r>
              <a:rPr lang="fr" u="sng">
                <a:solidFill>
                  <a:srgbClr val="FFFFFF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Scratch</a:t>
            </a:r>
            <a:r>
              <a:rPr lang="fr">
                <a:solidFill>
                  <a:srgbClr val="FFFFFF"/>
                </a:solidFill>
              </a:rPr>
              <a:t>				-   </a:t>
            </a:r>
            <a:r>
              <a:rPr lang="fr" u="sng">
                <a:solidFill>
                  <a:srgbClr val="FFFFFF"/>
                </a:solid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Swift Playground</a:t>
            </a:r>
            <a:endParaRPr>
              <a:solidFill>
                <a:srgbClr val="FFFFFF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-"/>
            </a:pPr>
            <a:r>
              <a:rPr lang="fr" u="sng">
                <a:solidFill>
                  <a:srgbClr val="FFFFFF"/>
                </a:solidFill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Bee-Bot</a:t>
            </a:r>
            <a:r>
              <a:rPr lang="fr">
                <a:solidFill>
                  <a:srgbClr val="FFFFFF"/>
                </a:solidFill>
              </a:rPr>
              <a:t>, </a:t>
            </a:r>
            <a:r>
              <a:rPr lang="fr" sz="1600">
                <a:solidFill>
                  <a:srgbClr val="FFFFFF"/>
                </a:solidFill>
              </a:rPr>
              <a:t>défi 30 fleurs</a:t>
            </a:r>
            <a:r>
              <a:rPr lang="fr">
                <a:solidFill>
                  <a:srgbClr val="FFFFFF"/>
                </a:solidFill>
              </a:rPr>
              <a:t>	    </a:t>
            </a:r>
            <a:r>
              <a:rPr lang="fr" u="sng">
                <a:solidFill>
                  <a:srgbClr val="FFFFFF"/>
                </a:solidFill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Ozobot</a:t>
            </a:r>
            <a:r>
              <a:rPr lang="fr">
                <a:solidFill>
                  <a:srgbClr val="FFFFFF"/>
                </a:solidFill>
              </a:rPr>
              <a:t>, </a:t>
            </a:r>
            <a:r>
              <a:rPr lang="fr" sz="1600">
                <a:solidFill>
                  <a:srgbClr val="FFFFFF"/>
                </a:solidFill>
              </a:rPr>
              <a:t>Shape Tracer 1 et 2, OzoTown</a:t>
            </a:r>
            <a:r>
              <a:rPr lang="fr">
                <a:solidFill>
                  <a:srgbClr val="FFFFFF"/>
                </a:solidFill>
              </a:rPr>
              <a:t>	</a:t>
            </a:r>
            <a:endParaRPr>
              <a:solidFill>
                <a:srgbClr val="FFFFFF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-"/>
            </a:pPr>
            <a:r>
              <a:rPr lang="fr" u="sng">
                <a:solidFill>
                  <a:srgbClr val="FFFFFF"/>
                </a:solidFill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Campus Junior</a:t>
            </a:r>
            <a:r>
              <a:rPr lang="fr">
                <a:solidFill>
                  <a:srgbClr val="FFFFFF"/>
                </a:solidFill>
              </a:rPr>
              <a:t> </a:t>
            </a:r>
            <a:r>
              <a:rPr lang="fr" sz="1600">
                <a:solidFill>
                  <a:srgbClr val="FFFFFF"/>
                </a:solidFill>
              </a:rPr>
              <a:t>(Scratch)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346" name="Google Shape;346;p18"/>
          <p:cNvSpPr txBox="1"/>
          <p:nvPr/>
        </p:nvSpPr>
        <p:spPr>
          <a:xfrm>
            <a:off x="130350" y="382963"/>
            <a:ext cx="1493700" cy="9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3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astuce #1</a:t>
            </a:r>
            <a:endParaRPr b="1" sz="33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grpSp>
        <p:nvGrpSpPr>
          <p:cNvPr id="347" name="Google Shape;347;p18"/>
          <p:cNvGrpSpPr/>
          <p:nvPr/>
        </p:nvGrpSpPr>
        <p:grpSpPr>
          <a:xfrm>
            <a:off x="1182456" y="2389941"/>
            <a:ext cx="286098" cy="300272"/>
            <a:chOff x="8770051" y="937343"/>
            <a:chExt cx="744273" cy="793950"/>
          </a:xfrm>
        </p:grpSpPr>
        <p:sp>
          <p:nvSpPr>
            <p:cNvPr id="348" name="Google Shape;348;p18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8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8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8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8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3" name="Google Shape;353;p18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354" name="Google Shape;354;p1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" name="Google Shape;355;p1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" name="Google Shape;356;p1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" name="Google Shape;357;p1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" name="Google Shape;358;p1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" name="Google Shape;359;p1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" name="Google Shape;360;p1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" name="Google Shape;361;p1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" name="Google Shape;362;p1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" name="Google Shape;363;p1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64" name="Google Shape;364;p18"/>
          <p:cNvGrpSpPr/>
          <p:nvPr/>
        </p:nvGrpSpPr>
        <p:grpSpPr>
          <a:xfrm>
            <a:off x="1182456" y="2778103"/>
            <a:ext cx="286098" cy="300272"/>
            <a:chOff x="8770051" y="937343"/>
            <a:chExt cx="744273" cy="793950"/>
          </a:xfrm>
        </p:grpSpPr>
        <p:sp>
          <p:nvSpPr>
            <p:cNvPr id="365" name="Google Shape;365;p18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18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18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18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18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0" name="Google Shape;370;p18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371" name="Google Shape;371;p1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" name="Google Shape;372;p1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" name="Google Shape;373;p1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" name="Google Shape;374;p1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" name="Google Shape;375;p1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6" name="Google Shape;376;p1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" name="Google Shape;377;p1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" name="Google Shape;378;p1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" name="Google Shape;379;p1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380;p1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81" name="Google Shape;381;p18"/>
          <p:cNvGrpSpPr/>
          <p:nvPr/>
        </p:nvGrpSpPr>
        <p:grpSpPr>
          <a:xfrm>
            <a:off x="1182456" y="3540816"/>
            <a:ext cx="286098" cy="300272"/>
            <a:chOff x="8770051" y="937343"/>
            <a:chExt cx="744273" cy="793950"/>
          </a:xfrm>
        </p:grpSpPr>
        <p:sp>
          <p:nvSpPr>
            <p:cNvPr id="382" name="Google Shape;382;p18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18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18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18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18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7" name="Google Shape;387;p18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388" name="Google Shape;388;p1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" name="Google Shape;389;p1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" name="Google Shape;390;p1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" name="Google Shape;391;p1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" name="Google Shape;392;p1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" name="Google Shape;393;p1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" name="Google Shape;394;p1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" name="Google Shape;395;p1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" name="Google Shape;396;p1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" name="Google Shape;397;p1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98" name="Google Shape;398;p18"/>
          <p:cNvGrpSpPr/>
          <p:nvPr/>
        </p:nvGrpSpPr>
        <p:grpSpPr>
          <a:xfrm>
            <a:off x="1182456" y="3149859"/>
            <a:ext cx="286098" cy="300272"/>
            <a:chOff x="8770051" y="937343"/>
            <a:chExt cx="744273" cy="793950"/>
          </a:xfrm>
        </p:grpSpPr>
        <p:sp>
          <p:nvSpPr>
            <p:cNvPr id="399" name="Google Shape;399;p18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18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18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18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18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4" name="Google Shape;404;p18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405" name="Google Shape;405;p1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" name="Google Shape;406;p1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" name="Google Shape;407;p1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" name="Google Shape;408;p1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" name="Google Shape;409;p1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" name="Google Shape;410;p1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" name="Google Shape;411;p1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" name="Google Shape;412;p1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" name="Google Shape;413;p1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" name="Google Shape;414;p1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15" name="Google Shape;415;p18"/>
          <p:cNvGrpSpPr/>
          <p:nvPr/>
        </p:nvGrpSpPr>
        <p:grpSpPr>
          <a:xfrm>
            <a:off x="4278931" y="2423941"/>
            <a:ext cx="286098" cy="300272"/>
            <a:chOff x="8770051" y="937343"/>
            <a:chExt cx="744273" cy="793950"/>
          </a:xfrm>
        </p:grpSpPr>
        <p:sp>
          <p:nvSpPr>
            <p:cNvPr id="416" name="Google Shape;416;p18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8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18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18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18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1" name="Google Shape;421;p18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422" name="Google Shape;422;p1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1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1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1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1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1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428;p1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" name="Google Shape;429;p1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" name="Google Shape;430;p1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Google Shape;431;p1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32" name="Google Shape;432;p18"/>
          <p:cNvGrpSpPr/>
          <p:nvPr/>
        </p:nvGrpSpPr>
        <p:grpSpPr>
          <a:xfrm>
            <a:off x="4278931" y="2778103"/>
            <a:ext cx="286098" cy="300272"/>
            <a:chOff x="8770051" y="937343"/>
            <a:chExt cx="744273" cy="793950"/>
          </a:xfrm>
        </p:grpSpPr>
        <p:sp>
          <p:nvSpPr>
            <p:cNvPr id="433" name="Google Shape;433;p18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18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18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18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18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8" name="Google Shape;438;p18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439" name="Google Shape;439;p1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" name="Google Shape;440;p1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1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" name="Google Shape;442;p1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" name="Google Shape;443;p1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1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" name="Google Shape;445;p1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" name="Google Shape;446;p1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447;p1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" name="Google Shape;448;p1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49" name="Google Shape;449;p18"/>
          <p:cNvGrpSpPr/>
          <p:nvPr/>
        </p:nvGrpSpPr>
        <p:grpSpPr>
          <a:xfrm>
            <a:off x="4278931" y="3149841"/>
            <a:ext cx="286098" cy="300272"/>
            <a:chOff x="8770051" y="937343"/>
            <a:chExt cx="744273" cy="793950"/>
          </a:xfrm>
        </p:grpSpPr>
        <p:sp>
          <p:nvSpPr>
            <p:cNvPr id="450" name="Google Shape;450;p18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18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18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8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18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55" name="Google Shape;455;p18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456" name="Google Shape;456;p1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1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1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1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1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1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62;p1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" name="Google Shape;463;p1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1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5" name="Google Shape;465;p1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66" name="Google Shape;466;p18"/>
          <p:cNvGrpSpPr/>
          <p:nvPr/>
        </p:nvGrpSpPr>
        <p:grpSpPr>
          <a:xfrm>
            <a:off x="4278931" y="3521591"/>
            <a:ext cx="286098" cy="300272"/>
            <a:chOff x="8770051" y="937343"/>
            <a:chExt cx="744273" cy="793950"/>
          </a:xfrm>
        </p:grpSpPr>
        <p:sp>
          <p:nvSpPr>
            <p:cNvPr id="467" name="Google Shape;467;p18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18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18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18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18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72" name="Google Shape;472;p18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473" name="Google Shape;473;p1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" name="Google Shape;474;p1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5" name="Google Shape;475;p1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6" name="Google Shape;476;p1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" name="Google Shape;477;p1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8" name="Google Shape;478;p1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9" name="Google Shape;479;p1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0" name="Google Shape;480;p1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1" name="Google Shape;481;p1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" name="Google Shape;482;p1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83" name="Google Shape;483;p18"/>
          <p:cNvGrpSpPr/>
          <p:nvPr/>
        </p:nvGrpSpPr>
        <p:grpSpPr>
          <a:xfrm>
            <a:off x="1182456" y="3959341"/>
            <a:ext cx="286098" cy="300272"/>
            <a:chOff x="8770051" y="937343"/>
            <a:chExt cx="744273" cy="793950"/>
          </a:xfrm>
        </p:grpSpPr>
        <p:sp>
          <p:nvSpPr>
            <p:cNvPr id="484" name="Google Shape;484;p18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18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18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18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18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89" name="Google Shape;489;p18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490" name="Google Shape;490;p1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1" name="Google Shape;491;p1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2" name="Google Shape;492;p1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3" name="Google Shape;493;p1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4" name="Google Shape;494;p1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5" name="Google Shape;495;p1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6" name="Google Shape;496;p1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7" name="Google Shape;497;p1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8" name="Google Shape;498;p1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9" name="Google Shape;499;p1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9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505" name="Google Shape;505;p19"/>
          <p:cNvSpPr txBox="1"/>
          <p:nvPr>
            <p:ph idx="4294967295" type="ctrTitle"/>
          </p:nvPr>
        </p:nvSpPr>
        <p:spPr>
          <a:xfrm>
            <a:off x="1123025" y="627225"/>
            <a:ext cx="7588200" cy="1220700"/>
          </a:xfrm>
          <a:prstGeom prst="rect">
            <a:avLst/>
          </a:prstGeom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700">
                <a:solidFill>
                  <a:schemeClr val="accent3"/>
                </a:solidFill>
              </a:rPr>
              <a:t>Utiliser une plateforme qui donne </a:t>
            </a:r>
            <a:endParaRPr sz="3700">
              <a:solidFill>
                <a:schemeClr val="accent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700">
                <a:solidFill>
                  <a:schemeClr val="accent3"/>
                </a:solidFill>
              </a:rPr>
              <a:t>accès à un simulateur virtuel</a:t>
            </a:r>
            <a:endParaRPr sz="3700">
              <a:solidFill>
                <a:schemeClr val="accent3"/>
              </a:solidFill>
            </a:endParaRPr>
          </a:p>
        </p:txBody>
      </p:sp>
      <p:pic>
        <p:nvPicPr>
          <p:cNvPr id="506" name="Google Shape;5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-12"/>
            <a:ext cx="1754413" cy="1689965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19"/>
          <p:cNvSpPr txBox="1"/>
          <p:nvPr>
            <p:ph idx="4294967295" type="subTitle"/>
          </p:nvPr>
        </p:nvSpPr>
        <p:spPr>
          <a:xfrm>
            <a:off x="1123025" y="2078950"/>
            <a:ext cx="6838800" cy="20622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4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Char char="-"/>
            </a:pPr>
            <a:r>
              <a:rPr lang="fr" u="sng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MakeCode Micro:bit</a:t>
            </a:r>
            <a:r>
              <a:rPr lang="fr">
                <a:solidFill>
                  <a:srgbClr val="FFFFFF"/>
                </a:solidFill>
              </a:rPr>
              <a:t>		-   </a:t>
            </a:r>
            <a:r>
              <a:rPr lang="fr" u="sng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Tinkercad Circuits</a:t>
            </a:r>
            <a:endParaRPr>
              <a:solidFill>
                <a:srgbClr val="FFFFFF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-"/>
            </a:pPr>
            <a:r>
              <a:rPr lang="fr" u="sng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MakeCode Ev3</a:t>
            </a:r>
            <a:r>
              <a:rPr lang="fr">
                <a:solidFill>
                  <a:srgbClr val="FFFFFF"/>
                </a:solidFill>
              </a:rPr>
              <a:t>			-   </a:t>
            </a:r>
            <a:r>
              <a:rPr lang="fr" u="sng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Makecode Arcade</a:t>
            </a:r>
            <a:endParaRPr>
              <a:solidFill>
                <a:srgbClr val="FFFFFF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-"/>
            </a:pPr>
            <a:r>
              <a:rPr lang="fr" u="sng">
                <a:solidFill>
                  <a:srgbClr val="FFFFFF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BlocksCAD</a:t>
            </a:r>
            <a:r>
              <a:rPr lang="fr">
                <a:solidFill>
                  <a:srgbClr val="FFFFFF"/>
                </a:solidFill>
              </a:rPr>
              <a:t>				-   </a:t>
            </a:r>
            <a:r>
              <a:rPr lang="fr" u="sng">
                <a:solidFill>
                  <a:srgbClr val="FFFFFF"/>
                </a:solid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Simulateur de Thymio</a:t>
            </a:r>
            <a:endParaRPr>
              <a:solidFill>
                <a:srgbClr val="FFFFFF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-"/>
            </a:pPr>
            <a:r>
              <a:rPr lang="fr" u="sng">
                <a:solidFill>
                  <a:srgbClr val="FFFFFF"/>
                </a:solidFill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Bee-Bot</a:t>
            </a:r>
            <a:r>
              <a:rPr lang="fr" u="sng">
                <a:solidFill>
                  <a:schemeClr val="hlink"/>
                </a:solidFill>
                <a:hlinkClick r:id="rId11"/>
              </a:rPr>
              <a:t>	</a:t>
            </a:r>
            <a:r>
              <a:rPr lang="fr">
                <a:solidFill>
                  <a:srgbClr val="FFFFFF"/>
                </a:solidFill>
              </a:rPr>
              <a:t>			     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08" name="Google Shape;508;p19"/>
          <p:cNvSpPr txBox="1"/>
          <p:nvPr/>
        </p:nvSpPr>
        <p:spPr>
          <a:xfrm>
            <a:off x="130350" y="382963"/>
            <a:ext cx="1493700" cy="9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3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astuce #2</a:t>
            </a:r>
            <a:endParaRPr b="1" sz="33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grpSp>
        <p:nvGrpSpPr>
          <p:cNvPr id="509" name="Google Shape;509;p19"/>
          <p:cNvGrpSpPr/>
          <p:nvPr/>
        </p:nvGrpSpPr>
        <p:grpSpPr>
          <a:xfrm>
            <a:off x="1152881" y="2571741"/>
            <a:ext cx="286098" cy="300272"/>
            <a:chOff x="8770051" y="937343"/>
            <a:chExt cx="744273" cy="793950"/>
          </a:xfrm>
        </p:grpSpPr>
        <p:sp>
          <p:nvSpPr>
            <p:cNvPr id="510" name="Google Shape;510;p19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19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19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19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19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15" name="Google Shape;515;p19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516" name="Google Shape;516;p1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7" name="Google Shape;517;p1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8" name="Google Shape;518;p1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519;p1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" name="Google Shape;520;p1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1" name="Google Shape;521;p1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2" name="Google Shape;522;p1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3" name="Google Shape;523;p1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4" name="Google Shape;524;p1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5" name="Google Shape;525;p1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26" name="Google Shape;526;p19"/>
          <p:cNvGrpSpPr/>
          <p:nvPr/>
        </p:nvGrpSpPr>
        <p:grpSpPr>
          <a:xfrm>
            <a:off x="1152881" y="2959903"/>
            <a:ext cx="286098" cy="300272"/>
            <a:chOff x="8770051" y="937343"/>
            <a:chExt cx="744273" cy="793950"/>
          </a:xfrm>
        </p:grpSpPr>
        <p:sp>
          <p:nvSpPr>
            <p:cNvPr id="527" name="Google Shape;527;p19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19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19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19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19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32" name="Google Shape;532;p19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533" name="Google Shape;533;p1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4" name="Google Shape;534;p1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5" name="Google Shape;535;p1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6" name="Google Shape;536;p1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7" name="Google Shape;537;p1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8" name="Google Shape;538;p1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9" name="Google Shape;539;p1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0" name="Google Shape;540;p1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1" name="Google Shape;541;p1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2" name="Google Shape;542;p1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43" name="Google Shape;543;p19"/>
          <p:cNvGrpSpPr/>
          <p:nvPr/>
        </p:nvGrpSpPr>
        <p:grpSpPr>
          <a:xfrm>
            <a:off x="1152881" y="3355420"/>
            <a:ext cx="286098" cy="300272"/>
            <a:chOff x="8770051" y="937343"/>
            <a:chExt cx="744273" cy="793950"/>
          </a:xfrm>
        </p:grpSpPr>
        <p:sp>
          <p:nvSpPr>
            <p:cNvPr id="544" name="Google Shape;544;p19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19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19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49" name="Google Shape;549;p19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550" name="Google Shape;550;p1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" name="Google Shape;551;p1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2" name="Google Shape;552;p1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" name="Google Shape;553;p1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4" name="Google Shape;554;p1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5" name="Google Shape;555;p1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6" name="Google Shape;556;p1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" name="Google Shape;557;p1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8" name="Google Shape;558;p1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9" name="Google Shape;559;p1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60" name="Google Shape;560;p19"/>
          <p:cNvGrpSpPr/>
          <p:nvPr/>
        </p:nvGrpSpPr>
        <p:grpSpPr>
          <a:xfrm>
            <a:off x="4687331" y="2571741"/>
            <a:ext cx="286098" cy="300272"/>
            <a:chOff x="8770051" y="937343"/>
            <a:chExt cx="744273" cy="793950"/>
          </a:xfrm>
        </p:grpSpPr>
        <p:sp>
          <p:nvSpPr>
            <p:cNvPr id="561" name="Google Shape;561;p19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19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19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19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19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66" name="Google Shape;566;p19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567" name="Google Shape;567;p1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8" name="Google Shape;568;p1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9" name="Google Shape;569;p1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0" name="Google Shape;570;p1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1" name="Google Shape;571;p1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2" name="Google Shape;572;p1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3" name="Google Shape;573;p1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4" name="Google Shape;574;p1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5" name="Google Shape;575;p1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" name="Google Shape;576;p1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77" name="Google Shape;577;p19"/>
          <p:cNvGrpSpPr/>
          <p:nvPr/>
        </p:nvGrpSpPr>
        <p:grpSpPr>
          <a:xfrm>
            <a:off x="4687331" y="3348509"/>
            <a:ext cx="286098" cy="300272"/>
            <a:chOff x="8770051" y="937343"/>
            <a:chExt cx="744273" cy="793950"/>
          </a:xfrm>
        </p:grpSpPr>
        <p:sp>
          <p:nvSpPr>
            <p:cNvPr id="578" name="Google Shape;578;p19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19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19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19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19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83" name="Google Shape;583;p19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584" name="Google Shape;584;p1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5" name="Google Shape;585;p1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6" name="Google Shape;586;p1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7" name="Google Shape;587;p1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8" name="Google Shape;588;p1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9" name="Google Shape;589;p1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0" name="Google Shape;590;p1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1" name="Google Shape;591;p1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2" name="Google Shape;592;p1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3" name="Google Shape;593;p1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94" name="Google Shape;594;p19"/>
          <p:cNvGrpSpPr/>
          <p:nvPr/>
        </p:nvGrpSpPr>
        <p:grpSpPr>
          <a:xfrm>
            <a:off x="4687331" y="2945200"/>
            <a:ext cx="286098" cy="300272"/>
            <a:chOff x="8770051" y="937343"/>
            <a:chExt cx="744273" cy="793950"/>
          </a:xfrm>
        </p:grpSpPr>
        <p:sp>
          <p:nvSpPr>
            <p:cNvPr id="595" name="Google Shape;595;p19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19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19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19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19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0" name="Google Shape;600;p19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601" name="Google Shape;601;p1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2" name="Google Shape;602;p1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3" name="Google Shape;603;p1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4" name="Google Shape;604;p1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" name="Google Shape;605;p1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6" name="Google Shape;606;p1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7" name="Google Shape;607;p1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" name="Google Shape;608;p1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9" name="Google Shape;609;p1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0" name="Google Shape;610;p1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11" name="Google Shape;611;p19"/>
          <p:cNvGrpSpPr/>
          <p:nvPr/>
        </p:nvGrpSpPr>
        <p:grpSpPr>
          <a:xfrm>
            <a:off x="1152881" y="3750941"/>
            <a:ext cx="286098" cy="300272"/>
            <a:chOff x="8770051" y="937343"/>
            <a:chExt cx="744273" cy="793950"/>
          </a:xfrm>
        </p:grpSpPr>
        <p:sp>
          <p:nvSpPr>
            <p:cNvPr id="612" name="Google Shape;612;p19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19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19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19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19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17" name="Google Shape;617;p19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618" name="Google Shape;618;p1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9" name="Google Shape;619;p1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0" name="Google Shape;620;p1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1" name="Google Shape;621;p1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2" name="Google Shape;622;p1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3" name="Google Shape;623;p1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4" name="Google Shape;624;p1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5" name="Google Shape;625;p1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6" name="Google Shape;626;p1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7" name="Google Shape;627;p1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20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33" name="Google Shape;633;p20"/>
          <p:cNvSpPr txBox="1"/>
          <p:nvPr>
            <p:ph idx="4294967295" type="ctrTitle"/>
          </p:nvPr>
        </p:nvSpPr>
        <p:spPr>
          <a:xfrm>
            <a:off x="1123025" y="627225"/>
            <a:ext cx="7588200" cy="1220700"/>
          </a:xfrm>
          <a:prstGeom prst="rect">
            <a:avLst/>
          </a:prstGeom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700">
                <a:solidFill>
                  <a:schemeClr val="accent3"/>
                </a:solidFill>
              </a:rPr>
              <a:t>Utiliser une plateforme qui permet de </a:t>
            </a:r>
            <a:endParaRPr sz="3700">
              <a:solidFill>
                <a:schemeClr val="accent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700">
                <a:solidFill>
                  <a:schemeClr val="accent3"/>
                </a:solidFill>
              </a:rPr>
              <a:t>voir les élèves travailler à distance</a:t>
            </a:r>
            <a:endParaRPr sz="3700">
              <a:solidFill>
                <a:schemeClr val="accent3"/>
              </a:solidFill>
            </a:endParaRPr>
          </a:p>
        </p:txBody>
      </p:sp>
      <p:pic>
        <p:nvPicPr>
          <p:cNvPr id="634" name="Google Shape;63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-12"/>
            <a:ext cx="1754413" cy="16899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5" name="Google Shape;635;p20"/>
          <p:cNvGrpSpPr/>
          <p:nvPr/>
        </p:nvGrpSpPr>
        <p:grpSpPr>
          <a:xfrm>
            <a:off x="7428295" y="1219536"/>
            <a:ext cx="398409" cy="425001"/>
            <a:chOff x="8770051" y="937343"/>
            <a:chExt cx="744273" cy="793950"/>
          </a:xfrm>
        </p:grpSpPr>
        <p:sp>
          <p:nvSpPr>
            <p:cNvPr id="636" name="Google Shape;636;p20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20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20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20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20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41" name="Google Shape;641;p20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642" name="Google Shape;642;p2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3" name="Google Shape;643;p2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4" name="Google Shape;644;p2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5" name="Google Shape;645;p2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6" name="Google Shape;646;p2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7" name="Google Shape;647;p2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8" name="Google Shape;648;p2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9" name="Google Shape;649;p2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0" name="Google Shape;650;p2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1" name="Google Shape;651;p2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52" name="Google Shape;652;p20"/>
          <p:cNvSpPr txBox="1"/>
          <p:nvPr/>
        </p:nvSpPr>
        <p:spPr>
          <a:xfrm>
            <a:off x="130350" y="382963"/>
            <a:ext cx="1493700" cy="9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3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astuce #3</a:t>
            </a:r>
            <a:endParaRPr b="1" sz="33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53" name="Google Shape;653;p20"/>
          <p:cNvSpPr txBox="1"/>
          <p:nvPr>
            <p:ph idx="4294967295" type="subTitle"/>
          </p:nvPr>
        </p:nvSpPr>
        <p:spPr>
          <a:xfrm>
            <a:off x="936725" y="2329350"/>
            <a:ext cx="7467600" cy="155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-"/>
            </a:pPr>
            <a:r>
              <a:rPr lang="fr" u="sng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Micro:bit classroom</a:t>
            </a:r>
            <a:r>
              <a:rPr lang="fr">
                <a:solidFill>
                  <a:srgbClr val="FFFFFF"/>
                </a:solidFill>
              </a:rPr>
              <a:t> 		-   </a:t>
            </a:r>
            <a:r>
              <a:rPr lang="fr" u="sng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Tinkercad class</a:t>
            </a:r>
            <a:r>
              <a:rPr lang="fr" u="sng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</a:t>
            </a:r>
            <a:endParaRPr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fr" u="sng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MakeCode avec Teams</a:t>
            </a:r>
            <a:r>
              <a:rPr lang="fr">
                <a:solidFill>
                  <a:srgbClr val="FFFFFF"/>
                </a:solidFill>
              </a:rPr>
              <a:t>	     </a:t>
            </a:r>
            <a:r>
              <a:rPr lang="fr" u="sng">
                <a:solidFill>
                  <a:srgbClr val="FFFFFF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Ozobot</a:t>
            </a:r>
            <a:endParaRPr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fr" u="sng">
                <a:solidFill>
                  <a:srgbClr val="FFFFFF"/>
                </a:solid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Code.org</a:t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654" name="Google Shape;654;p20"/>
          <p:cNvGrpSpPr/>
          <p:nvPr/>
        </p:nvGrpSpPr>
        <p:grpSpPr>
          <a:xfrm>
            <a:off x="968381" y="2357727"/>
            <a:ext cx="286098" cy="300272"/>
            <a:chOff x="8770051" y="937343"/>
            <a:chExt cx="744273" cy="793950"/>
          </a:xfrm>
        </p:grpSpPr>
        <p:sp>
          <p:nvSpPr>
            <p:cNvPr id="655" name="Google Shape;655;p20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20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20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20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20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60" name="Google Shape;660;p20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661" name="Google Shape;661;p2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2" name="Google Shape;662;p2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3" name="Google Shape;663;p2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4" name="Google Shape;664;p2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5" name="Google Shape;665;p2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6" name="Google Shape;666;p2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7" name="Google Shape;667;p2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8" name="Google Shape;668;p2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9" name="Google Shape;669;p2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0" name="Google Shape;670;p2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71" name="Google Shape;671;p20"/>
          <p:cNvGrpSpPr/>
          <p:nvPr/>
        </p:nvGrpSpPr>
        <p:grpSpPr>
          <a:xfrm>
            <a:off x="4500585" y="2342968"/>
            <a:ext cx="286098" cy="300272"/>
            <a:chOff x="8770051" y="937343"/>
            <a:chExt cx="744273" cy="793950"/>
          </a:xfrm>
        </p:grpSpPr>
        <p:sp>
          <p:nvSpPr>
            <p:cNvPr id="672" name="Google Shape;672;p20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20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20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20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20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77" name="Google Shape;677;p20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678" name="Google Shape;678;p2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9" name="Google Shape;679;p2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0" name="Google Shape;680;p2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1" name="Google Shape;681;p2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2" name="Google Shape;682;p2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3" name="Google Shape;683;p2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4" name="Google Shape;684;p2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5" name="Google Shape;685;p2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6" name="Google Shape;686;p2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7" name="Google Shape;687;p2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88" name="Google Shape;688;p20"/>
          <p:cNvGrpSpPr/>
          <p:nvPr/>
        </p:nvGrpSpPr>
        <p:grpSpPr>
          <a:xfrm>
            <a:off x="968381" y="2806727"/>
            <a:ext cx="286098" cy="300272"/>
            <a:chOff x="8770051" y="937343"/>
            <a:chExt cx="744273" cy="793950"/>
          </a:xfrm>
        </p:grpSpPr>
        <p:sp>
          <p:nvSpPr>
            <p:cNvPr id="689" name="Google Shape;689;p20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20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20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20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20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94" name="Google Shape;694;p20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695" name="Google Shape;695;p2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6" name="Google Shape;696;p2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7" name="Google Shape;697;p2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8" name="Google Shape;698;p2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9" name="Google Shape;699;p2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0" name="Google Shape;700;p2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1" name="Google Shape;701;p2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2" name="Google Shape;702;p2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3" name="Google Shape;703;p2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4" name="Google Shape;704;p2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05" name="Google Shape;705;p20"/>
          <p:cNvGrpSpPr/>
          <p:nvPr/>
        </p:nvGrpSpPr>
        <p:grpSpPr>
          <a:xfrm>
            <a:off x="4500585" y="2806718"/>
            <a:ext cx="286098" cy="300272"/>
            <a:chOff x="8770051" y="937343"/>
            <a:chExt cx="744273" cy="793950"/>
          </a:xfrm>
        </p:grpSpPr>
        <p:sp>
          <p:nvSpPr>
            <p:cNvPr id="706" name="Google Shape;706;p20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20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20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20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20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11" name="Google Shape;711;p20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712" name="Google Shape;712;p2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3" name="Google Shape;713;p2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4" name="Google Shape;714;p2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5" name="Google Shape;715;p2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6" name="Google Shape;716;p2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7" name="Google Shape;717;p2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8" name="Google Shape;718;p2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9" name="Google Shape;719;p2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0" name="Google Shape;720;p2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1" name="Google Shape;721;p2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22" name="Google Shape;722;p20"/>
          <p:cNvGrpSpPr/>
          <p:nvPr/>
        </p:nvGrpSpPr>
        <p:grpSpPr>
          <a:xfrm>
            <a:off x="968381" y="3263927"/>
            <a:ext cx="286098" cy="300272"/>
            <a:chOff x="8770051" y="937343"/>
            <a:chExt cx="744273" cy="793950"/>
          </a:xfrm>
        </p:grpSpPr>
        <p:sp>
          <p:nvSpPr>
            <p:cNvPr id="723" name="Google Shape;723;p20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20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20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20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20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28" name="Google Shape;728;p20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729" name="Google Shape;729;p2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0" name="Google Shape;730;p2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1" name="Google Shape;731;p2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2" name="Google Shape;732;p2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3" name="Google Shape;733;p2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4" name="Google Shape;734;p2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5" name="Google Shape;735;p2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6" name="Google Shape;736;p2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7" name="Google Shape;737;p2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8" name="Google Shape;738;p2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21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744" name="Google Shape;744;p21"/>
          <p:cNvSpPr txBox="1"/>
          <p:nvPr>
            <p:ph idx="4294967295" type="ctrTitle"/>
          </p:nvPr>
        </p:nvSpPr>
        <p:spPr>
          <a:xfrm>
            <a:off x="1123025" y="627225"/>
            <a:ext cx="7588200" cy="1220700"/>
          </a:xfrm>
          <a:prstGeom prst="rect">
            <a:avLst/>
          </a:prstGeom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700">
                <a:solidFill>
                  <a:schemeClr val="accent3"/>
                </a:solidFill>
              </a:rPr>
              <a:t>Utiliser des tutoriels pour </a:t>
            </a:r>
            <a:endParaRPr sz="3700">
              <a:solidFill>
                <a:schemeClr val="accent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700">
                <a:solidFill>
                  <a:schemeClr val="accent3"/>
                </a:solidFill>
              </a:rPr>
              <a:t>favoriser l’autonomie</a:t>
            </a:r>
            <a:endParaRPr sz="3700">
              <a:solidFill>
                <a:schemeClr val="accent3"/>
              </a:solidFill>
            </a:endParaRPr>
          </a:p>
        </p:txBody>
      </p:sp>
      <p:pic>
        <p:nvPicPr>
          <p:cNvPr id="745" name="Google Shape;74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-12"/>
            <a:ext cx="1754413" cy="1689965"/>
          </a:xfrm>
          <a:prstGeom prst="rect">
            <a:avLst/>
          </a:prstGeom>
          <a:noFill/>
          <a:ln>
            <a:noFill/>
          </a:ln>
        </p:spPr>
      </p:pic>
      <p:sp>
        <p:nvSpPr>
          <p:cNvPr id="746" name="Google Shape;746;p21"/>
          <p:cNvSpPr txBox="1"/>
          <p:nvPr/>
        </p:nvSpPr>
        <p:spPr>
          <a:xfrm>
            <a:off x="130350" y="382963"/>
            <a:ext cx="1493700" cy="9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3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astuce #4</a:t>
            </a:r>
            <a:endParaRPr b="1" sz="33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747" name="Google Shape;747;p21"/>
          <p:cNvSpPr txBox="1"/>
          <p:nvPr>
            <p:ph idx="4294967295" type="subTitle"/>
          </p:nvPr>
        </p:nvSpPr>
        <p:spPr>
          <a:xfrm>
            <a:off x="1754400" y="1981550"/>
            <a:ext cx="6594000" cy="271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fr" u="sng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Tutoriels du RÉCIT MST</a:t>
            </a:r>
            <a:r>
              <a:rPr lang="fr">
                <a:solidFill>
                  <a:schemeClr val="accent4"/>
                </a:solidFill>
              </a:rPr>
              <a:t> </a:t>
            </a:r>
            <a:r>
              <a:rPr lang="fr">
                <a:solidFill>
                  <a:srgbClr val="FFFFFF"/>
                </a:solidFill>
              </a:rPr>
              <a:t>et </a:t>
            </a:r>
            <a:r>
              <a:rPr lang="fr" u="sng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Campus RÉCIT</a:t>
            </a:r>
            <a:endParaRPr>
              <a:solidFill>
                <a:srgbClr val="FFFFFF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-"/>
            </a:pPr>
            <a:r>
              <a:rPr lang="fr" u="sng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J’apprends de la maison</a:t>
            </a:r>
            <a:endParaRPr>
              <a:solidFill>
                <a:srgbClr val="FFFFFF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fr">
                <a:solidFill>
                  <a:schemeClr val="lt1"/>
                </a:solidFill>
              </a:rPr>
              <a:t>Offrir des fiches d’activités (ex: </a:t>
            </a:r>
            <a:r>
              <a:rPr lang="fr" u="sng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cartes Scratch</a:t>
            </a:r>
            <a:r>
              <a:rPr lang="fr">
                <a:solidFill>
                  <a:schemeClr val="lt1"/>
                </a:solidFill>
              </a:rPr>
              <a:t>)</a:t>
            </a:r>
            <a:r>
              <a:rPr lang="fr">
                <a:solidFill>
                  <a:schemeClr val="accent4"/>
                </a:solidFill>
              </a:rPr>
              <a:t> </a:t>
            </a:r>
            <a:endParaRPr>
              <a:solidFill>
                <a:schemeClr val="accent4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Char char="-"/>
            </a:pPr>
            <a:r>
              <a:rPr lang="fr" u="sng">
                <a:solidFill>
                  <a:schemeClr val="hlink"/>
                </a:solidFill>
                <a:hlinkClick r:id="rId8"/>
              </a:rPr>
              <a:t>Projet Scratch</a:t>
            </a:r>
            <a:r>
              <a:rPr lang="fr">
                <a:solidFill>
                  <a:schemeClr val="accent4"/>
                </a:solidFill>
              </a:rPr>
              <a:t>: voir les cartes de programmation</a:t>
            </a:r>
            <a:endParaRPr>
              <a:solidFill>
                <a:schemeClr val="accent4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-"/>
            </a:pPr>
            <a:r>
              <a:rPr lang="fr" u="sng">
                <a:solidFill>
                  <a:srgbClr val="FFFFFF"/>
                </a:solid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Algorithme au cycle 4 (Scratch)</a:t>
            </a:r>
            <a:endParaRPr>
              <a:solidFill>
                <a:srgbClr val="FFFFFF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-"/>
            </a:pPr>
            <a:r>
              <a:rPr lang="fr">
                <a:solidFill>
                  <a:srgbClr val="FFFFFF"/>
                </a:solidFill>
              </a:rPr>
              <a:t>Ou autres tutoriels pertinents</a:t>
            </a:r>
            <a:endParaRPr>
              <a:solidFill>
                <a:srgbClr val="FFFFFF"/>
              </a:solidFill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Char char="-"/>
            </a:pPr>
            <a:r>
              <a:rPr lang="fr" u="sng">
                <a:solidFill>
                  <a:schemeClr val="accent3"/>
                </a:solidFill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Class’Code</a:t>
            </a:r>
            <a:r>
              <a:rPr lang="fr">
                <a:solidFill>
                  <a:schemeClr val="accent3"/>
                </a:solidFill>
              </a:rPr>
              <a:t>		 </a:t>
            </a:r>
            <a:r>
              <a:rPr lang="fr" u="sng">
                <a:solidFill>
                  <a:schemeClr val="accent3"/>
                </a:solidFill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Projets multiples</a:t>
            </a:r>
            <a:endParaRPr>
              <a:solidFill>
                <a:schemeClr val="accent3"/>
              </a:solidFill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Char char="-"/>
            </a:pPr>
            <a:r>
              <a:rPr lang="fr" u="sng">
                <a:solidFill>
                  <a:schemeClr val="accent3"/>
                </a:solidFill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C2it</a:t>
            </a:r>
            <a:endParaRPr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chemeClr val="accent4"/>
              </a:solidFill>
            </a:endParaRPr>
          </a:p>
        </p:txBody>
      </p:sp>
      <p:grpSp>
        <p:nvGrpSpPr>
          <p:cNvPr id="748" name="Google Shape;748;p21"/>
          <p:cNvGrpSpPr/>
          <p:nvPr/>
        </p:nvGrpSpPr>
        <p:grpSpPr>
          <a:xfrm>
            <a:off x="1771035" y="2329352"/>
            <a:ext cx="286098" cy="300272"/>
            <a:chOff x="8770051" y="937343"/>
            <a:chExt cx="744273" cy="793950"/>
          </a:xfrm>
        </p:grpSpPr>
        <p:sp>
          <p:nvSpPr>
            <p:cNvPr id="749" name="Google Shape;749;p21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21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21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21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21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54" name="Google Shape;754;p21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755" name="Google Shape;755;p2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6" name="Google Shape;756;p2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7" name="Google Shape;757;p2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8" name="Google Shape;758;p2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9" name="Google Shape;759;p2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0" name="Google Shape;760;p2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1" name="Google Shape;761;p2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2" name="Google Shape;762;p2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3" name="Google Shape;763;p2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4" name="Google Shape;764;p2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65" name="Google Shape;765;p21"/>
          <p:cNvGrpSpPr/>
          <p:nvPr/>
        </p:nvGrpSpPr>
        <p:grpSpPr>
          <a:xfrm>
            <a:off x="1771035" y="2652615"/>
            <a:ext cx="286098" cy="300272"/>
            <a:chOff x="8770051" y="937343"/>
            <a:chExt cx="744273" cy="793950"/>
          </a:xfrm>
        </p:grpSpPr>
        <p:sp>
          <p:nvSpPr>
            <p:cNvPr id="766" name="Google Shape;766;p21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21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21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21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21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71" name="Google Shape;771;p21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772" name="Google Shape;772;p2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3" name="Google Shape;773;p2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4" name="Google Shape;774;p2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5" name="Google Shape;775;p2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6" name="Google Shape;776;p2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7" name="Google Shape;777;p2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8" name="Google Shape;778;p2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9" name="Google Shape;779;p2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0" name="Google Shape;780;p2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1" name="Google Shape;781;p2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82" name="Google Shape;782;p21"/>
          <p:cNvGrpSpPr/>
          <p:nvPr/>
        </p:nvGrpSpPr>
        <p:grpSpPr>
          <a:xfrm>
            <a:off x="1771035" y="3008236"/>
            <a:ext cx="286098" cy="300272"/>
            <a:chOff x="8770051" y="937343"/>
            <a:chExt cx="744273" cy="793950"/>
          </a:xfrm>
        </p:grpSpPr>
        <p:sp>
          <p:nvSpPr>
            <p:cNvPr id="783" name="Google Shape;783;p21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21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21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21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21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88" name="Google Shape;788;p21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789" name="Google Shape;789;p2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0" name="Google Shape;790;p2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1" name="Google Shape;791;p2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2" name="Google Shape;792;p2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3" name="Google Shape;793;p2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4" name="Google Shape;794;p2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5" name="Google Shape;795;p2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6" name="Google Shape;796;p2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7" name="Google Shape;797;p2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8" name="Google Shape;798;p2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99" name="Google Shape;799;p21"/>
          <p:cNvGrpSpPr/>
          <p:nvPr/>
        </p:nvGrpSpPr>
        <p:grpSpPr>
          <a:xfrm>
            <a:off x="1964685" y="4343686"/>
            <a:ext cx="286098" cy="300272"/>
            <a:chOff x="8770051" y="937343"/>
            <a:chExt cx="744273" cy="793950"/>
          </a:xfrm>
        </p:grpSpPr>
        <p:sp>
          <p:nvSpPr>
            <p:cNvPr id="800" name="Google Shape;800;p21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21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21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21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21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05" name="Google Shape;805;p21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806" name="Google Shape;806;p2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7" name="Google Shape;807;p2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8" name="Google Shape;808;p2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9" name="Google Shape;809;p2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0" name="Google Shape;810;p2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1" name="Google Shape;811;p2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2" name="Google Shape;812;p2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3" name="Google Shape;813;p2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4" name="Google Shape;814;p2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5" name="Google Shape;815;p2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16" name="Google Shape;816;p21"/>
          <p:cNvGrpSpPr/>
          <p:nvPr/>
        </p:nvGrpSpPr>
        <p:grpSpPr>
          <a:xfrm>
            <a:off x="1771035" y="2006077"/>
            <a:ext cx="286098" cy="300272"/>
            <a:chOff x="8770051" y="937343"/>
            <a:chExt cx="744273" cy="793950"/>
          </a:xfrm>
        </p:grpSpPr>
        <p:sp>
          <p:nvSpPr>
            <p:cNvPr id="817" name="Google Shape;817;p21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21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21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21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21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22" name="Google Shape;822;p21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823" name="Google Shape;823;p2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Google Shape;824;p2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5" name="Google Shape;825;p2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6" name="Google Shape;826;p2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7" name="Google Shape;827;p2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8" name="Google Shape;828;p2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9" name="Google Shape;829;p2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0" name="Google Shape;830;p2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1" name="Google Shape;831;p2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2" name="Google Shape;832;p2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33" name="Google Shape;833;p21"/>
          <p:cNvGrpSpPr/>
          <p:nvPr/>
        </p:nvGrpSpPr>
        <p:grpSpPr>
          <a:xfrm>
            <a:off x="2250785" y="4043411"/>
            <a:ext cx="286098" cy="300272"/>
            <a:chOff x="8770051" y="937343"/>
            <a:chExt cx="744273" cy="793950"/>
          </a:xfrm>
        </p:grpSpPr>
        <p:sp>
          <p:nvSpPr>
            <p:cNvPr id="834" name="Google Shape;834;p21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21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21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21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21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39" name="Google Shape;839;p21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840" name="Google Shape;840;p2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1" name="Google Shape;841;p2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2" name="Google Shape;842;p2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3" name="Google Shape;843;p2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4" name="Google Shape;844;p2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5" name="Google Shape;845;p2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6" name="Google Shape;846;p2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7" name="Google Shape;847;p2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8" name="Google Shape;848;p2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9" name="Google Shape;849;p2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50" name="Google Shape;850;p21"/>
          <p:cNvGrpSpPr/>
          <p:nvPr/>
        </p:nvGrpSpPr>
        <p:grpSpPr>
          <a:xfrm>
            <a:off x="1771035" y="3363861"/>
            <a:ext cx="286098" cy="300272"/>
            <a:chOff x="8770051" y="937343"/>
            <a:chExt cx="744273" cy="793950"/>
          </a:xfrm>
        </p:grpSpPr>
        <p:sp>
          <p:nvSpPr>
            <p:cNvPr id="851" name="Google Shape;851;p21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21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21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21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21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56" name="Google Shape;856;p21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857" name="Google Shape;857;p2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8" name="Google Shape;858;p2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9" name="Google Shape;859;p2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0" name="Google Shape;860;p2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1" name="Google Shape;861;p2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2" name="Google Shape;862;p2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3" name="Google Shape;863;p2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4" name="Google Shape;864;p2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5" name="Google Shape;865;p2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6" name="Google Shape;866;p2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67" name="Google Shape;867;p21"/>
          <p:cNvGrpSpPr/>
          <p:nvPr/>
        </p:nvGrpSpPr>
        <p:grpSpPr>
          <a:xfrm>
            <a:off x="4637835" y="4043411"/>
            <a:ext cx="286098" cy="300272"/>
            <a:chOff x="8770051" y="937343"/>
            <a:chExt cx="744273" cy="793950"/>
          </a:xfrm>
        </p:grpSpPr>
        <p:sp>
          <p:nvSpPr>
            <p:cNvPr id="868" name="Google Shape;868;p21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21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21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21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21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73" name="Google Shape;873;p21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874" name="Google Shape;874;p2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5" name="Google Shape;875;p2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6" name="Google Shape;876;p2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7" name="Google Shape;877;p2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8" name="Google Shape;878;p2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9" name="Google Shape;879;p2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0" name="Google Shape;880;p2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1" name="Google Shape;881;p2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2" name="Google Shape;882;p2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3" name="Google Shape;883;p2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7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22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889" name="Google Shape;889;p22"/>
          <p:cNvSpPr txBox="1"/>
          <p:nvPr>
            <p:ph idx="4294967295" type="ctrTitle"/>
          </p:nvPr>
        </p:nvSpPr>
        <p:spPr>
          <a:xfrm>
            <a:off x="1123025" y="627225"/>
            <a:ext cx="7588200" cy="1220700"/>
          </a:xfrm>
          <a:prstGeom prst="rect">
            <a:avLst/>
          </a:prstGeom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700">
                <a:solidFill>
                  <a:schemeClr val="accent3"/>
                </a:solidFill>
              </a:rPr>
              <a:t>Éviter de démarrer avec une page blanche</a:t>
            </a:r>
            <a:endParaRPr sz="4400">
              <a:solidFill>
                <a:schemeClr val="accent3"/>
              </a:solidFill>
            </a:endParaRPr>
          </a:p>
        </p:txBody>
      </p:sp>
      <p:pic>
        <p:nvPicPr>
          <p:cNvPr id="890" name="Google Shape;89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-12"/>
            <a:ext cx="1754413" cy="1689965"/>
          </a:xfrm>
          <a:prstGeom prst="rect">
            <a:avLst/>
          </a:prstGeom>
          <a:noFill/>
          <a:ln>
            <a:noFill/>
          </a:ln>
        </p:spPr>
      </p:pic>
      <p:sp>
        <p:nvSpPr>
          <p:cNvPr id="891" name="Google Shape;891;p22"/>
          <p:cNvSpPr txBox="1"/>
          <p:nvPr/>
        </p:nvSpPr>
        <p:spPr>
          <a:xfrm>
            <a:off x="130350" y="382963"/>
            <a:ext cx="1493700" cy="9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3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astuce #5</a:t>
            </a:r>
            <a:endParaRPr b="1" sz="33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92" name="Google Shape;892;p22"/>
          <p:cNvSpPr txBox="1"/>
          <p:nvPr>
            <p:ph idx="4294967295" type="subTitle"/>
          </p:nvPr>
        </p:nvSpPr>
        <p:spPr>
          <a:xfrm>
            <a:off x="1730200" y="2098350"/>
            <a:ext cx="5597100" cy="168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-"/>
            </a:pPr>
            <a:r>
              <a:rPr lang="fr">
                <a:solidFill>
                  <a:srgbClr val="FFFFFF"/>
                </a:solidFill>
              </a:rPr>
              <a:t>Assembler un c</a:t>
            </a:r>
            <a:r>
              <a:rPr lang="fr">
                <a:solidFill>
                  <a:srgbClr val="FFFFFF"/>
                </a:solidFill>
              </a:rPr>
              <a:t>asse-tête de blocs</a:t>
            </a:r>
            <a:endParaRPr>
              <a:solidFill>
                <a:srgbClr val="FFFFFF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-"/>
            </a:pPr>
            <a:r>
              <a:rPr lang="fr">
                <a:solidFill>
                  <a:srgbClr val="FFFFFF"/>
                </a:solidFill>
              </a:rPr>
              <a:t>Compléter un programme</a:t>
            </a:r>
            <a:endParaRPr>
              <a:solidFill>
                <a:srgbClr val="FFFFFF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-"/>
            </a:pPr>
            <a:r>
              <a:rPr lang="fr">
                <a:solidFill>
                  <a:srgbClr val="FFFFFF"/>
                </a:solidFill>
              </a:rPr>
              <a:t>Déboguer un programme</a:t>
            </a:r>
            <a:endParaRPr>
              <a:solidFill>
                <a:srgbClr val="FFFFFF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-"/>
            </a:pPr>
            <a:r>
              <a:rPr lang="fr">
                <a:solidFill>
                  <a:srgbClr val="FFFFFF"/>
                </a:solidFill>
              </a:rPr>
              <a:t>Modifier un programme existant</a:t>
            </a:r>
            <a:endParaRPr>
              <a:solidFill>
                <a:srgbClr val="FFFFFF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-"/>
            </a:pPr>
            <a:r>
              <a:rPr lang="fr">
                <a:solidFill>
                  <a:srgbClr val="FFFFFF"/>
                </a:solidFill>
              </a:rPr>
              <a:t>Trouver une façon différente de faire un programme</a:t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893" name="Google Shape;893;p22"/>
          <p:cNvGrpSpPr/>
          <p:nvPr/>
        </p:nvGrpSpPr>
        <p:grpSpPr>
          <a:xfrm>
            <a:off x="1754410" y="3099277"/>
            <a:ext cx="286098" cy="300272"/>
            <a:chOff x="8770051" y="937343"/>
            <a:chExt cx="744273" cy="793950"/>
          </a:xfrm>
        </p:grpSpPr>
        <p:sp>
          <p:nvSpPr>
            <p:cNvPr id="894" name="Google Shape;894;p22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22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22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22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22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99" name="Google Shape;899;p22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900" name="Google Shape;900;p22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1" name="Google Shape;901;p22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2" name="Google Shape;902;p22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3" name="Google Shape;903;p22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4" name="Google Shape;904;p22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5" name="Google Shape;905;p22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6" name="Google Shape;906;p22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7" name="Google Shape;907;p22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8" name="Google Shape;908;p22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9" name="Google Shape;909;p22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10" name="Google Shape;910;p22"/>
          <p:cNvGrpSpPr/>
          <p:nvPr/>
        </p:nvGrpSpPr>
        <p:grpSpPr>
          <a:xfrm>
            <a:off x="1754410" y="2770477"/>
            <a:ext cx="286098" cy="300272"/>
            <a:chOff x="8770051" y="937343"/>
            <a:chExt cx="744273" cy="793950"/>
          </a:xfrm>
        </p:grpSpPr>
        <p:sp>
          <p:nvSpPr>
            <p:cNvPr id="911" name="Google Shape;911;p22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22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22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22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22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16" name="Google Shape;916;p22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917" name="Google Shape;917;p22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8" name="Google Shape;918;p22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9" name="Google Shape;919;p22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0" name="Google Shape;920;p22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1" name="Google Shape;921;p22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2" name="Google Shape;922;p22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3" name="Google Shape;923;p22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4" name="Google Shape;924;p22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5" name="Google Shape;925;p22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6" name="Google Shape;926;p22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27" name="Google Shape;927;p22"/>
          <p:cNvGrpSpPr/>
          <p:nvPr/>
        </p:nvGrpSpPr>
        <p:grpSpPr>
          <a:xfrm>
            <a:off x="1754410" y="2421615"/>
            <a:ext cx="286098" cy="300272"/>
            <a:chOff x="8770051" y="937343"/>
            <a:chExt cx="744273" cy="793950"/>
          </a:xfrm>
        </p:grpSpPr>
        <p:sp>
          <p:nvSpPr>
            <p:cNvPr id="928" name="Google Shape;928;p22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22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22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22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22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33" name="Google Shape;933;p22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934" name="Google Shape;934;p22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5" name="Google Shape;935;p22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6" name="Google Shape;936;p22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7" name="Google Shape;937;p22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8" name="Google Shape;938;p22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9" name="Google Shape;939;p22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0" name="Google Shape;940;p22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1" name="Google Shape;941;p22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2" name="Google Shape;942;p22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3" name="Google Shape;943;p22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44" name="Google Shape;944;p22"/>
          <p:cNvGrpSpPr/>
          <p:nvPr/>
        </p:nvGrpSpPr>
        <p:grpSpPr>
          <a:xfrm>
            <a:off x="1754410" y="2072765"/>
            <a:ext cx="286098" cy="300272"/>
            <a:chOff x="8770051" y="937343"/>
            <a:chExt cx="744273" cy="793950"/>
          </a:xfrm>
        </p:grpSpPr>
        <p:sp>
          <p:nvSpPr>
            <p:cNvPr id="945" name="Google Shape;945;p22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22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22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22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22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50" name="Google Shape;950;p22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951" name="Google Shape;951;p22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2" name="Google Shape;952;p22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3" name="Google Shape;953;p22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4" name="Google Shape;954;p22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5" name="Google Shape;955;p22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6" name="Google Shape;956;p22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7" name="Google Shape;957;p22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8" name="Google Shape;958;p22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9" name="Google Shape;959;p22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0" name="Google Shape;960;p22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61" name="Google Shape;961;p22"/>
          <p:cNvGrpSpPr/>
          <p:nvPr/>
        </p:nvGrpSpPr>
        <p:grpSpPr>
          <a:xfrm>
            <a:off x="1754410" y="3468202"/>
            <a:ext cx="286098" cy="300272"/>
            <a:chOff x="8770051" y="937343"/>
            <a:chExt cx="744273" cy="793950"/>
          </a:xfrm>
        </p:grpSpPr>
        <p:sp>
          <p:nvSpPr>
            <p:cNvPr id="962" name="Google Shape;962;p22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22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22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22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22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67" name="Google Shape;967;p22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968" name="Google Shape;968;p22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9" name="Google Shape;969;p22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0" name="Google Shape;970;p22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1" name="Google Shape;971;p22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2" name="Google Shape;972;p22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3" name="Google Shape;973;p22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4" name="Google Shape;974;p22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5" name="Google Shape;975;p22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6" name="Google Shape;976;p22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7" name="Google Shape;977;p22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23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983" name="Google Shape;983;p23"/>
          <p:cNvSpPr txBox="1"/>
          <p:nvPr>
            <p:ph idx="4294967295" type="ctrTitle"/>
          </p:nvPr>
        </p:nvSpPr>
        <p:spPr>
          <a:xfrm>
            <a:off x="1123025" y="627225"/>
            <a:ext cx="7588200" cy="1220700"/>
          </a:xfrm>
          <a:prstGeom prst="rect">
            <a:avLst/>
          </a:prstGeom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700">
                <a:solidFill>
                  <a:schemeClr val="accent3"/>
                </a:solidFill>
              </a:rPr>
              <a:t>Utiliser un support qui permet de soutenir</a:t>
            </a:r>
            <a:endParaRPr sz="3700">
              <a:solidFill>
                <a:schemeClr val="accent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700">
                <a:solidFill>
                  <a:schemeClr val="accent3"/>
                </a:solidFill>
              </a:rPr>
              <a:t>l’élève tout au long de la tâche</a:t>
            </a:r>
            <a:endParaRPr sz="3700">
              <a:solidFill>
                <a:schemeClr val="accent3"/>
              </a:solidFill>
            </a:endParaRPr>
          </a:p>
        </p:txBody>
      </p:sp>
      <p:pic>
        <p:nvPicPr>
          <p:cNvPr id="984" name="Google Shape;98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-12"/>
            <a:ext cx="1754413" cy="1689965"/>
          </a:xfrm>
          <a:prstGeom prst="rect">
            <a:avLst/>
          </a:prstGeom>
          <a:noFill/>
          <a:ln>
            <a:noFill/>
          </a:ln>
        </p:spPr>
      </p:pic>
      <p:sp>
        <p:nvSpPr>
          <p:cNvPr id="985" name="Google Shape;985;p23"/>
          <p:cNvSpPr txBox="1"/>
          <p:nvPr/>
        </p:nvSpPr>
        <p:spPr>
          <a:xfrm>
            <a:off x="130350" y="382963"/>
            <a:ext cx="1493700" cy="9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3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astuce #6</a:t>
            </a:r>
            <a:endParaRPr b="1" sz="33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grpSp>
        <p:nvGrpSpPr>
          <p:cNvPr id="986" name="Google Shape;986;p23"/>
          <p:cNvGrpSpPr/>
          <p:nvPr/>
        </p:nvGrpSpPr>
        <p:grpSpPr>
          <a:xfrm>
            <a:off x="7120303" y="1264937"/>
            <a:ext cx="398409" cy="425001"/>
            <a:chOff x="8770051" y="937343"/>
            <a:chExt cx="744273" cy="793950"/>
          </a:xfrm>
        </p:grpSpPr>
        <p:sp>
          <p:nvSpPr>
            <p:cNvPr id="987" name="Google Shape;987;p23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23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23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23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23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92" name="Google Shape;992;p23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993" name="Google Shape;993;p23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4" name="Google Shape;994;p23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5" name="Google Shape;995;p23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6" name="Google Shape;996;p23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7" name="Google Shape;997;p23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8" name="Google Shape;998;p23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9" name="Google Shape;999;p23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0" name="Google Shape;1000;p23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1" name="Google Shape;1001;p23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2" name="Google Shape;1002;p23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03" name="Google Shape;1003;p23"/>
          <p:cNvSpPr txBox="1"/>
          <p:nvPr>
            <p:ph idx="4294967295" type="subTitle"/>
          </p:nvPr>
        </p:nvSpPr>
        <p:spPr>
          <a:xfrm>
            <a:off x="1730200" y="2098350"/>
            <a:ext cx="5597100" cy="218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-"/>
            </a:pPr>
            <a:r>
              <a:rPr lang="fr">
                <a:solidFill>
                  <a:srgbClr val="FFFFFF"/>
                </a:solidFill>
              </a:rPr>
              <a:t>Google Slide ou PowerPoint</a:t>
            </a:r>
            <a:endParaRPr>
              <a:solidFill>
                <a:srgbClr val="FFFFFF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-"/>
            </a:pPr>
            <a:r>
              <a:rPr lang="fr">
                <a:solidFill>
                  <a:srgbClr val="FFFFFF"/>
                </a:solidFill>
              </a:rPr>
              <a:t>Desmos (</a:t>
            </a:r>
            <a:r>
              <a:rPr lang="fr" u="sng">
                <a:solidFill>
                  <a:schemeClr val="accent4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exemples</a:t>
            </a:r>
            <a:r>
              <a:rPr lang="fr">
                <a:solidFill>
                  <a:srgbClr val="FFFFFF"/>
                </a:solidFill>
              </a:rPr>
              <a:t>)</a:t>
            </a:r>
            <a:endParaRPr>
              <a:solidFill>
                <a:srgbClr val="FFFFFF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-"/>
            </a:pPr>
            <a:r>
              <a:rPr lang="fr">
                <a:solidFill>
                  <a:srgbClr val="FFFFFF"/>
                </a:solidFill>
              </a:rPr>
              <a:t>Classkick ou autre outil</a:t>
            </a:r>
            <a:endParaRPr>
              <a:solidFill>
                <a:srgbClr val="FFFFFF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-"/>
            </a:pPr>
            <a:r>
              <a:rPr lang="fr">
                <a:solidFill>
                  <a:srgbClr val="FFFFFF"/>
                </a:solidFill>
              </a:rPr>
              <a:t>HyperDocs (</a:t>
            </a:r>
            <a:r>
              <a:rPr lang="fr" u="sng">
                <a:solidFill>
                  <a:schemeClr val="accent4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exemple</a:t>
            </a:r>
            <a:r>
              <a:rPr lang="fr">
                <a:solidFill>
                  <a:srgbClr val="FFFFFF"/>
                </a:solidFill>
              </a:rPr>
              <a:t>)</a:t>
            </a:r>
            <a:endParaRPr>
              <a:solidFill>
                <a:srgbClr val="FFFFFF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-"/>
            </a:pPr>
            <a:r>
              <a:rPr lang="fr">
                <a:solidFill>
                  <a:schemeClr val="lt1"/>
                </a:solidFill>
              </a:rPr>
              <a:t>Offrir des fiches d’activités (cartes)</a:t>
            </a:r>
            <a:endParaRPr>
              <a:solidFill>
                <a:srgbClr val="FFFFFF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-"/>
            </a:pPr>
            <a:r>
              <a:rPr lang="fr">
                <a:solidFill>
                  <a:srgbClr val="FFFFFF"/>
                </a:solidFill>
              </a:rPr>
              <a:t>Etc.</a:t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1004" name="Google Shape;1004;p23"/>
          <p:cNvGrpSpPr/>
          <p:nvPr/>
        </p:nvGrpSpPr>
        <p:grpSpPr>
          <a:xfrm>
            <a:off x="1744977" y="3487977"/>
            <a:ext cx="286098" cy="300272"/>
            <a:chOff x="8770051" y="937343"/>
            <a:chExt cx="744273" cy="793950"/>
          </a:xfrm>
        </p:grpSpPr>
        <p:sp>
          <p:nvSpPr>
            <p:cNvPr id="1005" name="Google Shape;1005;p23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23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23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23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23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10" name="Google Shape;1010;p23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011" name="Google Shape;1011;p23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2" name="Google Shape;1012;p23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3" name="Google Shape;1013;p23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4" name="Google Shape;1014;p23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5" name="Google Shape;1015;p23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6" name="Google Shape;1016;p23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7" name="Google Shape;1017;p23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8" name="Google Shape;1018;p23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9" name="Google Shape;1019;p23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0" name="Google Shape;1020;p23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21" name="Google Shape;1021;p23"/>
          <p:cNvGrpSpPr/>
          <p:nvPr/>
        </p:nvGrpSpPr>
        <p:grpSpPr>
          <a:xfrm>
            <a:off x="1744977" y="3123352"/>
            <a:ext cx="286098" cy="300272"/>
            <a:chOff x="8770051" y="937343"/>
            <a:chExt cx="744273" cy="793950"/>
          </a:xfrm>
        </p:grpSpPr>
        <p:sp>
          <p:nvSpPr>
            <p:cNvPr id="1022" name="Google Shape;1022;p23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23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23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23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23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27" name="Google Shape;1027;p23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028" name="Google Shape;1028;p23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9" name="Google Shape;1029;p23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0" name="Google Shape;1030;p23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1" name="Google Shape;1031;p23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2" name="Google Shape;1032;p23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3" name="Google Shape;1033;p23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4" name="Google Shape;1034;p23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5" name="Google Shape;1035;p23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6" name="Google Shape;1036;p23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7" name="Google Shape;1037;p23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38" name="Google Shape;1038;p23"/>
          <p:cNvGrpSpPr/>
          <p:nvPr/>
        </p:nvGrpSpPr>
        <p:grpSpPr>
          <a:xfrm>
            <a:off x="1744977" y="2766119"/>
            <a:ext cx="286098" cy="300272"/>
            <a:chOff x="8770051" y="937343"/>
            <a:chExt cx="744273" cy="793950"/>
          </a:xfrm>
        </p:grpSpPr>
        <p:sp>
          <p:nvSpPr>
            <p:cNvPr id="1039" name="Google Shape;1039;p23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23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23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23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23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44" name="Google Shape;1044;p23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045" name="Google Shape;1045;p23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6" name="Google Shape;1046;p23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7" name="Google Shape;1047;p23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8" name="Google Shape;1048;p23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9" name="Google Shape;1049;p23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0" name="Google Shape;1050;p23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1" name="Google Shape;1051;p23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2" name="Google Shape;1052;p23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3" name="Google Shape;1053;p23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4" name="Google Shape;1054;p23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55" name="Google Shape;1055;p23"/>
          <p:cNvGrpSpPr/>
          <p:nvPr/>
        </p:nvGrpSpPr>
        <p:grpSpPr>
          <a:xfrm>
            <a:off x="1744977" y="2438827"/>
            <a:ext cx="286098" cy="300272"/>
            <a:chOff x="8770051" y="937343"/>
            <a:chExt cx="744273" cy="793950"/>
          </a:xfrm>
        </p:grpSpPr>
        <p:sp>
          <p:nvSpPr>
            <p:cNvPr id="1056" name="Google Shape;1056;p23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23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23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23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23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61" name="Google Shape;1061;p23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062" name="Google Shape;1062;p23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3" name="Google Shape;1063;p23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4" name="Google Shape;1064;p23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5" name="Google Shape;1065;p23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6" name="Google Shape;1066;p23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7" name="Google Shape;1067;p23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8" name="Google Shape;1068;p23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9" name="Google Shape;1069;p23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0" name="Google Shape;1070;p23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1" name="Google Shape;1071;p23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72" name="Google Shape;1072;p23"/>
          <p:cNvGrpSpPr/>
          <p:nvPr/>
        </p:nvGrpSpPr>
        <p:grpSpPr>
          <a:xfrm>
            <a:off x="1744977" y="2077894"/>
            <a:ext cx="286098" cy="300272"/>
            <a:chOff x="8770051" y="937343"/>
            <a:chExt cx="744273" cy="793950"/>
          </a:xfrm>
        </p:grpSpPr>
        <p:sp>
          <p:nvSpPr>
            <p:cNvPr id="1073" name="Google Shape;1073;p23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23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23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23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23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78" name="Google Shape;1078;p23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079" name="Google Shape;1079;p23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0" name="Google Shape;1080;p23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1" name="Google Shape;1081;p23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2" name="Google Shape;1082;p23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3" name="Google Shape;1083;p23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4" name="Google Shape;1084;p23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5" name="Google Shape;1085;p23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6" name="Google Shape;1086;p23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7" name="Google Shape;1087;p23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8" name="Google Shape;1088;p23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89" name="Google Shape;1089;p23"/>
          <p:cNvGrpSpPr/>
          <p:nvPr/>
        </p:nvGrpSpPr>
        <p:grpSpPr>
          <a:xfrm>
            <a:off x="1744977" y="3807877"/>
            <a:ext cx="286098" cy="300272"/>
            <a:chOff x="8770051" y="937343"/>
            <a:chExt cx="744273" cy="793950"/>
          </a:xfrm>
        </p:grpSpPr>
        <p:sp>
          <p:nvSpPr>
            <p:cNvPr id="1090" name="Google Shape;1090;p23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23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23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23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23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95" name="Google Shape;1095;p23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096" name="Google Shape;1096;p23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7" name="Google Shape;1097;p23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8" name="Google Shape;1098;p23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9" name="Google Shape;1099;p23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0" name="Google Shape;1100;p23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1" name="Google Shape;1101;p23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2" name="Google Shape;1102;p23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3" name="Google Shape;1103;p23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4" name="Google Shape;1104;p23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5" name="Google Shape;1105;p23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rio template">
  <a:themeElements>
    <a:clrScheme name="Custom 347">
      <a:dk1>
        <a:srgbClr val="2B3547"/>
      </a:dk1>
      <a:lt1>
        <a:srgbClr val="FFFFFF"/>
      </a:lt1>
      <a:dk2>
        <a:srgbClr val="7F8B91"/>
      </a:dk2>
      <a:lt2>
        <a:srgbClr val="EDF0EB"/>
      </a:lt2>
      <a:accent1>
        <a:srgbClr val="AEE25A"/>
      </a:accent1>
      <a:accent2>
        <a:srgbClr val="51C026"/>
      </a:accent2>
      <a:accent3>
        <a:srgbClr val="5DDBA7"/>
      </a:accent3>
      <a:accent4>
        <a:srgbClr val="29AFA2"/>
      </a:accent4>
      <a:accent5>
        <a:srgbClr val="809DC2"/>
      </a:accent5>
      <a:accent6>
        <a:srgbClr val="596885"/>
      </a:accent6>
      <a:hlink>
        <a:srgbClr val="52AC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