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embeddedFontLst>
    <p:embeddedFont>
      <p:font typeface="Sniglet"/>
      <p:regular r:id="rId33"/>
    </p:embeddedFont>
    <p:embeddedFont>
      <p:font typeface="Dosis"/>
      <p:regular r:id="rId34"/>
      <p:bold r:id="rId35"/>
    </p:embeddedFont>
    <p:embeddedFont>
      <p:font typeface="Ubuntu"/>
      <p:regular r:id="rId36"/>
      <p:bold r:id="rId37"/>
      <p:italic r:id="rId38"/>
      <p:boldItalic r:id="rId39"/>
    </p:embeddedFont>
    <p:embeddedFont>
      <p:font typeface="Viga"/>
      <p:regular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2825F65-46B9-4C4F-9F84-1CDA2CD595B9}">
  <a:tblStyle styleId="{32825F65-46B9-4C4F-9F84-1CDA2CD595B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Viga-regular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Sniglet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Dosis-bold.fntdata"/><Relationship Id="rId12" Type="http://schemas.openxmlformats.org/officeDocument/2006/relationships/slide" Target="slides/slide7.xml"/><Relationship Id="rId34" Type="http://schemas.openxmlformats.org/officeDocument/2006/relationships/font" Target="fonts/Dosis-regular.fntdata"/><Relationship Id="rId15" Type="http://schemas.openxmlformats.org/officeDocument/2006/relationships/slide" Target="slides/slide10.xml"/><Relationship Id="rId37" Type="http://schemas.openxmlformats.org/officeDocument/2006/relationships/font" Target="fonts/Ubuntu-bold.fntdata"/><Relationship Id="rId14" Type="http://schemas.openxmlformats.org/officeDocument/2006/relationships/slide" Target="slides/slide9.xml"/><Relationship Id="rId36" Type="http://schemas.openxmlformats.org/officeDocument/2006/relationships/font" Target="fonts/Ubuntu-regular.fntdata"/><Relationship Id="rId17" Type="http://schemas.openxmlformats.org/officeDocument/2006/relationships/slide" Target="slides/slide12.xml"/><Relationship Id="rId39" Type="http://schemas.openxmlformats.org/officeDocument/2006/relationships/font" Target="fonts/Ubuntu-boldItalic.fntdata"/><Relationship Id="rId16" Type="http://schemas.openxmlformats.org/officeDocument/2006/relationships/slide" Target="slides/slide11.xml"/><Relationship Id="rId38" Type="http://schemas.openxmlformats.org/officeDocument/2006/relationships/font" Target="fonts/Ubuntu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desmos.com/calculator/nbuaiiwpyq" TargetMode="Externa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desmos.com/calculator/knxqqpkclw?fbclid=IwAR0BCbKhhO3SX9OoFGtb2N99ZTfkXCyNGHnRYh4n2il-g76liXMiqrfrnVY" TargetMode="External"/><Relationship Id="rId3" Type="http://schemas.openxmlformats.org/officeDocument/2006/relationships/hyperlink" Target="https://www.desmos.com/calculator/vhe7t01apo" TargetMode="Externa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rive.google.com/file/d/14w5Vd1Qv14_YsFNfqk1on7_4AqztoZkj/view?usp=sharing" TargetMode="Externa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document/d/1L23R0CGsE-sLqJ1ckXjrBK3MmOMAfaIGuyVcXDQ3jUg/edit?usp=sharing" TargetMode="Externa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jamboard.google.com/d/1SXj-ejR8t059FN0-6JPtERbgZTOGA8ZROTvdETVgT24/viewer?f=3" TargetMode="Externa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97926f51d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97926f51d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97c28e4f4e_0_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97c28e4f4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 temps réel ou différé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998a8e24b8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998a8e24b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 temps réel ou différé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97c28e4f4e_0_2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97c28e4f4e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 temps réel seulement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97c28e4f4e_0_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97c28e4f4e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97c28e4f4e_0_3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97c28e4f4e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97c28e4f4e_0_4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97c28e4f4e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998a8e24b8_0_1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998a8e24b8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a9eb92c000_57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a9eb92c000_5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Lien avec l’arc-en-ciel 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https://www.desmos.com/calculator/nbuaiiwpyq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a9eb92c000_57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a9eb92c000_57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Lien vers le sapin : https://www.desmos.com/calculator/e13c43a9pv?fbclid=IwAR3mbDIMykE0tJL58QjVjGUKCQjvGHjrAilcd2kIzi4UEg4EE1KZIZHqKas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a9eb92c000_57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a9eb92c000_57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35f391192_0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35f391192_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a9eb92c000_57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a9eb92c000_57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a9eb92c000_57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a9eb92c000_57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Fichier de départ 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https://www.desmos.com/calculator/knxqqpkclw?fbclid=IwAR0BCbKhhO3SX9OoFGtb2N99ZTfkXCyNGHnRYh4n2il-g76liXMiqrfrnVY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Corrigé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https://www.desmos.com/calculator/vhe7t01apo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a9eb92c000_57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a9eb92c000_57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Exemple 1 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https://drive.google.com/file/d/14w5Vd1Qv14_YsFNfqk1on7_4AqztoZkj/view?usp=sharing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a9eb92c000_57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a9eb92c000_57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Défis 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https://docs.google.com/document/d/1L23R0CGsE-sLqJ1ckXjrBK3MmOMAfaIGuyVcXDQ3jUg/edit?usp=sharing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97926f51db_0_26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97926f51db_0_26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https://jamboard.google.com/d/1SXj-ejR8t059FN0-6JPtERbgZTOGA8ZROTvdETVgT24/viewer?f=3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97926f51db_0_26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97926f51db_0_26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781c581e6f_0_5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781c581e6f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35ed75ccf_02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35ed75ccf_0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781c581e6f_0_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781c581e6f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https://jamboard.google.com/d/1SXj-ejR8t059FN0-6JPtERbgZTOGA8ZROTvdETVgT24/viewer?f=0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86ec3b7f03_0_67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86ec3b7f03_0_6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https://jamboard.google.com/d/1SXj-ejR8t059FN0-6JPtERbgZTOGA8ZROTvdETVgT24/viewer?f=1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97926f51db_0_26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97926f51db_0_26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https://jamboard.google.com/d/1SXj-ejR8t059FN0-6JPtERbgZTOGA8ZROTvdETVgT24/viewer?f=2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en" sz="1700">
                <a:solidFill>
                  <a:schemeClr val="dk1"/>
                </a:solidFill>
              </a:rPr>
              <a:t>Donne du sens aux apprentissages;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en" sz="1700">
                <a:solidFill>
                  <a:schemeClr val="dk1"/>
                </a:solidFill>
              </a:rPr>
              <a:t>Permet de diversifier les approches;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en" sz="1700">
                <a:solidFill>
                  <a:schemeClr val="dk1"/>
                </a:solidFill>
              </a:rPr>
              <a:t>Permet la différenciation pédagogique;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en" sz="1700">
                <a:solidFill>
                  <a:schemeClr val="dk1"/>
                </a:solidFill>
              </a:rPr>
              <a:t>Contribue à la mise en place d’un climat favorable aux apprentissages;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en" sz="1700">
                <a:solidFill>
                  <a:schemeClr val="dk1"/>
                </a:solidFill>
              </a:rPr>
              <a:t>Permet de varier les modes d’expression, de représentation;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en" sz="1700">
                <a:solidFill>
                  <a:schemeClr val="dk1"/>
                </a:solidFill>
              </a:rPr>
              <a:t>Permet de développer l’autonomie;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en" sz="1700">
                <a:solidFill>
                  <a:schemeClr val="dk1"/>
                </a:solidFill>
              </a:rPr>
              <a:t>Permet de développer les compétences utiles au 21e siècle;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en" sz="1700">
                <a:solidFill>
                  <a:schemeClr val="dk1"/>
                </a:solidFill>
              </a:rPr>
              <a:t>Appuie la démarche de résolution de problème, favorise la compréhension des concepts et processus, facilite la communication, augmente l’efficacité des élève dans la réalisation des tâches;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en" sz="1700">
                <a:solidFill>
                  <a:schemeClr val="dk1"/>
                </a:solidFill>
              </a:rPr>
              <a:t>Permet d’explorer des situations plus complexes, de manipuler un grand nombre de données, de simuler et de faciliter des calculs fastidieux</a:t>
            </a:r>
            <a:r>
              <a:rPr lang="en" sz="1700">
                <a:solidFill>
                  <a:schemeClr val="dk1"/>
                </a:solidFill>
              </a:rPr>
              <a:t>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en" sz="1700">
                <a:solidFill>
                  <a:schemeClr val="dk1"/>
                </a:solidFill>
              </a:rPr>
              <a:t>Permet d’évaluer autrement, de donner une rétroaction immédiate ou différente.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97926f51db_0_26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97926f51db_0_26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97c28e4f4e_0_1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97c28e4f4e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 temps réel ou différé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97c28e4f4e_0_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97c28e4f4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"/>
          <p:cNvSpPr txBox="1"/>
          <p:nvPr>
            <p:ph type="ctrTitle"/>
          </p:nvPr>
        </p:nvSpPr>
        <p:spPr>
          <a:xfrm>
            <a:off x="2305100" y="1161050"/>
            <a:ext cx="61530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3" name="Google Shape;163;p2"/>
          <p:cNvSpPr/>
          <p:nvPr/>
        </p:nvSpPr>
        <p:spPr>
          <a:xfrm>
            <a:off x="723692" y="4220091"/>
            <a:ext cx="794875" cy="985737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64" name="Google Shape;164;p2"/>
          <p:cNvSpPr/>
          <p:nvPr/>
        </p:nvSpPr>
        <p:spPr>
          <a:xfrm>
            <a:off x="-58319" y="3053287"/>
            <a:ext cx="782014" cy="890356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65" name="Google Shape;165;p2"/>
          <p:cNvSpPr/>
          <p:nvPr/>
        </p:nvSpPr>
        <p:spPr>
          <a:xfrm>
            <a:off x="4025101" y="3422420"/>
            <a:ext cx="370865" cy="809588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66" name="Google Shape;166;p2"/>
          <p:cNvSpPr/>
          <p:nvPr/>
        </p:nvSpPr>
        <p:spPr>
          <a:xfrm>
            <a:off x="3078045" y="3128354"/>
            <a:ext cx="730671" cy="895811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5401648" y="3285712"/>
            <a:ext cx="805934" cy="750838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68" name="Google Shape;168;p2"/>
          <p:cNvSpPr/>
          <p:nvPr/>
        </p:nvSpPr>
        <p:spPr>
          <a:xfrm>
            <a:off x="8364459" y="3346843"/>
            <a:ext cx="873792" cy="600260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69" name="Google Shape;169;p2"/>
          <p:cNvSpPr/>
          <p:nvPr/>
        </p:nvSpPr>
        <p:spPr>
          <a:xfrm>
            <a:off x="4551116" y="3125540"/>
            <a:ext cx="657208" cy="679227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0" name="Google Shape;170;p2"/>
          <p:cNvSpPr/>
          <p:nvPr/>
        </p:nvSpPr>
        <p:spPr>
          <a:xfrm>
            <a:off x="4419881" y="3994834"/>
            <a:ext cx="919681" cy="950908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1" name="Google Shape;171;p2"/>
          <p:cNvSpPr/>
          <p:nvPr/>
        </p:nvSpPr>
        <p:spPr>
          <a:xfrm>
            <a:off x="2644912" y="4036538"/>
            <a:ext cx="890356" cy="706800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2" name="Google Shape;172;p2"/>
          <p:cNvSpPr/>
          <p:nvPr/>
        </p:nvSpPr>
        <p:spPr>
          <a:xfrm>
            <a:off x="2116542" y="3186156"/>
            <a:ext cx="829755" cy="780163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3" name="Google Shape;173;p2"/>
          <p:cNvSpPr/>
          <p:nvPr/>
        </p:nvSpPr>
        <p:spPr>
          <a:xfrm>
            <a:off x="1347361" y="3186147"/>
            <a:ext cx="599146" cy="706812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4" name="Google Shape;174;p2"/>
          <p:cNvSpPr/>
          <p:nvPr/>
        </p:nvSpPr>
        <p:spPr>
          <a:xfrm>
            <a:off x="2681615" y="4813558"/>
            <a:ext cx="816944" cy="313967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7146421" y="4508764"/>
            <a:ext cx="1040884" cy="730620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6" name="Google Shape;176;p2"/>
          <p:cNvSpPr/>
          <p:nvPr/>
        </p:nvSpPr>
        <p:spPr>
          <a:xfrm>
            <a:off x="7146430" y="3104432"/>
            <a:ext cx="684732" cy="721463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7" name="Google Shape;177;p2"/>
          <p:cNvSpPr/>
          <p:nvPr/>
        </p:nvSpPr>
        <p:spPr>
          <a:xfrm>
            <a:off x="5262207" y="4729516"/>
            <a:ext cx="525046" cy="372666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8" name="Google Shape;178;p2"/>
          <p:cNvSpPr/>
          <p:nvPr/>
        </p:nvSpPr>
        <p:spPr>
          <a:xfrm>
            <a:off x="8376372" y="4729061"/>
            <a:ext cx="508532" cy="324976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3808716" y="4429326"/>
            <a:ext cx="570935" cy="567282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7975391" y="3053272"/>
            <a:ext cx="541560" cy="67927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1570785" y="4028295"/>
            <a:ext cx="734324" cy="723314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2" name="Google Shape;182;p2"/>
          <p:cNvSpPr/>
          <p:nvPr/>
        </p:nvSpPr>
        <p:spPr>
          <a:xfrm>
            <a:off x="247060" y="4094875"/>
            <a:ext cx="275434" cy="244207"/>
          </a:xfrm>
          <a:custGeom>
            <a:rect b="b" l="l" r="r" t="t"/>
            <a:pathLst>
              <a:path extrusionOk="0" h="4880" w="5504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3" name="Google Shape;183;p2"/>
          <p:cNvSpPr/>
          <p:nvPr/>
        </p:nvSpPr>
        <p:spPr>
          <a:xfrm>
            <a:off x="8516944" y="4082884"/>
            <a:ext cx="690236" cy="510383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4" name="Google Shape;184;p2"/>
          <p:cNvSpPr/>
          <p:nvPr/>
        </p:nvSpPr>
        <p:spPr>
          <a:xfrm>
            <a:off x="859713" y="3417443"/>
            <a:ext cx="317620" cy="659010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5" name="Google Shape;185;p2"/>
          <p:cNvSpPr/>
          <p:nvPr/>
        </p:nvSpPr>
        <p:spPr>
          <a:xfrm rot="1920742">
            <a:off x="5707038" y="4213989"/>
            <a:ext cx="884797" cy="750834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6" name="Google Shape;186;p2"/>
          <p:cNvSpPr/>
          <p:nvPr/>
        </p:nvSpPr>
        <p:spPr>
          <a:xfrm rot="-3496844">
            <a:off x="115839" y="4509560"/>
            <a:ext cx="537852" cy="464440"/>
          </a:xfrm>
          <a:custGeom>
            <a:rect b="b" l="l" r="r" t="t"/>
            <a:pathLst>
              <a:path extrusionOk="0" h="9281" w="10748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7" name="Google Shape;187;p2"/>
          <p:cNvSpPr/>
          <p:nvPr/>
        </p:nvSpPr>
        <p:spPr>
          <a:xfrm>
            <a:off x="7518184" y="3966329"/>
            <a:ext cx="846269" cy="598458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8" name="Google Shape;188;p2"/>
          <p:cNvSpPr/>
          <p:nvPr/>
        </p:nvSpPr>
        <p:spPr>
          <a:xfrm rot="-5400000">
            <a:off x="6496794" y="3021441"/>
            <a:ext cx="493819" cy="631536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9" name="Google Shape;189;p2"/>
          <p:cNvSpPr/>
          <p:nvPr/>
        </p:nvSpPr>
        <p:spPr>
          <a:xfrm>
            <a:off x="6453205" y="3705907"/>
            <a:ext cx="666366" cy="752689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90" name="Google Shape;190;p2"/>
          <p:cNvSpPr/>
          <p:nvPr/>
        </p:nvSpPr>
        <p:spPr>
          <a:xfrm>
            <a:off x="1866011" y="4742879"/>
            <a:ext cx="681078" cy="455287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91" name="Google Shape;191;p2"/>
          <p:cNvSpPr/>
          <p:nvPr/>
        </p:nvSpPr>
        <p:spPr>
          <a:xfrm>
            <a:off x="6669805" y="4614395"/>
            <a:ext cx="308462" cy="330481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letely blank">
  <p:cSld name="BLANK_1"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1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Font typeface="Viga"/>
              <a:buNone/>
              <a:defRPr sz="5200">
                <a:latin typeface="Viga"/>
                <a:ea typeface="Viga"/>
                <a:cs typeface="Viga"/>
                <a:sym typeface="Vig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23" name="Google Shape;523;p1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Ubuntu"/>
              <a:buNone/>
              <a:defRPr sz="2800">
                <a:latin typeface="Ubuntu"/>
                <a:ea typeface="Ubuntu"/>
                <a:cs typeface="Ubuntu"/>
                <a:sym typeface="Ubuntu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24" name="Google Shape;52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"/>
          <p:cNvSpPr txBox="1"/>
          <p:nvPr>
            <p:ph type="ctrTitle"/>
          </p:nvPr>
        </p:nvSpPr>
        <p:spPr>
          <a:xfrm>
            <a:off x="3210935" y="1661762"/>
            <a:ext cx="53016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9pPr>
          </a:lstStyle>
          <a:p/>
        </p:txBody>
      </p:sp>
      <p:sp>
        <p:nvSpPr>
          <p:cNvPr id="194" name="Google Shape;194;p3"/>
          <p:cNvSpPr txBox="1"/>
          <p:nvPr>
            <p:ph idx="1" type="subTitle"/>
          </p:nvPr>
        </p:nvSpPr>
        <p:spPr>
          <a:xfrm>
            <a:off x="3210885" y="2864177"/>
            <a:ext cx="53016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600"/>
              <a:buNone/>
              <a:defRPr>
                <a:solidFill>
                  <a:srgbClr val="1C4587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9pPr>
          </a:lstStyle>
          <a:p/>
        </p:txBody>
      </p:sp>
      <p:sp>
        <p:nvSpPr>
          <p:cNvPr id="195" name="Google Shape;195;p3"/>
          <p:cNvSpPr/>
          <p:nvPr/>
        </p:nvSpPr>
        <p:spPr>
          <a:xfrm>
            <a:off x="4412080" y="4661638"/>
            <a:ext cx="450550" cy="558734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968826" y="4000288"/>
            <a:ext cx="443260" cy="504670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6283364" y="4209515"/>
            <a:ext cx="210213" cy="458889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5746560" y="4042836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7063610" y="4132028"/>
            <a:ext cx="456818" cy="425588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8742973" y="4166677"/>
            <a:ext cx="495281" cy="340238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6581517" y="4041241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6507132" y="4533962"/>
            <a:ext cx="521292" cy="538992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5501054" y="4557600"/>
            <a:ext cx="504670" cy="400627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5201567" y="4075599"/>
            <a:ext cx="470320" cy="442210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4765584" y="4075593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5521858" y="4998019"/>
            <a:ext cx="463059" cy="177962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8052572" y="482526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8" name="Google Shape;208;p3"/>
          <p:cNvSpPr/>
          <p:nvPr/>
        </p:nvSpPr>
        <p:spPr>
          <a:xfrm>
            <a:off x="8052577" y="4029277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9" name="Google Shape;209;p3"/>
          <p:cNvSpPr/>
          <p:nvPr/>
        </p:nvSpPr>
        <p:spPr>
          <a:xfrm>
            <a:off x="6984573" y="4950383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0" name="Google Shape;210;p3"/>
          <p:cNvSpPr/>
          <p:nvPr/>
        </p:nvSpPr>
        <p:spPr>
          <a:xfrm>
            <a:off x="8749725" y="4950125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1" name="Google Shape;211;p3"/>
          <p:cNvSpPr/>
          <p:nvPr/>
        </p:nvSpPr>
        <p:spPr>
          <a:xfrm>
            <a:off x="6160715" y="4780234"/>
            <a:ext cx="323616" cy="321546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2" name="Google Shape;212;p3"/>
          <p:cNvSpPr/>
          <p:nvPr/>
        </p:nvSpPr>
        <p:spPr>
          <a:xfrm>
            <a:off x="8522444" y="4000279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3" name="Google Shape;213;p3"/>
          <p:cNvSpPr/>
          <p:nvPr/>
        </p:nvSpPr>
        <p:spPr>
          <a:xfrm>
            <a:off x="4892224" y="4552927"/>
            <a:ext cx="416228" cy="409988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4" name="Google Shape;214;p3"/>
          <p:cNvSpPr/>
          <p:nvPr/>
        </p:nvSpPr>
        <p:spPr>
          <a:xfrm>
            <a:off x="8829403" y="4583868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5" name="Google Shape;215;p3"/>
          <p:cNvSpPr/>
          <p:nvPr/>
        </p:nvSpPr>
        <p:spPr>
          <a:xfrm>
            <a:off x="4489179" y="4206693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6" name="Google Shape;216;p3"/>
          <p:cNvSpPr/>
          <p:nvPr/>
        </p:nvSpPr>
        <p:spPr>
          <a:xfrm rot="1920548">
            <a:off x="7236726" y="4658174"/>
            <a:ext cx="501522" cy="425557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7" name="Google Shape;217;p3"/>
          <p:cNvSpPr/>
          <p:nvPr/>
        </p:nvSpPr>
        <p:spPr>
          <a:xfrm>
            <a:off x="8263292" y="4517805"/>
            <a:ext cx="479681" cy="339217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8" name="Google Shape;218;p3"/>
          <p:cNvSpPr/>
          <p:nvPr/>
        </p:nvSpPr>
        <p:spPr>
          <a:xfrm rot="-5400000">
            <a:off x="7684355" y="3982230"/>
            <a:ext cx="279906" cy="357966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9" name="Google Shape;219;p3"/>
          <p:cNvSpPr/>
          <p:nvPr/>
        </p:nvSpPr>
        <p:spPr>
          <a:xfrm>
            <a:off x="7659648" y="4370196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0" name="Google Shape;220;p3"/>
          <p:cNvSpPr/>
          <p:nvPr/>
        </p:nvSpPr>
        <p:spPr>
          <a:xfrm>
            <a:off x="5059563" y="4957957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1" name="Google Shape;221;p3"/>
          <p:cNvSpPr/>
          <p:nvPr/>
        </p:nvSpPr>
        <p:spPr>
          <a:xfrm>
            <a:off x="7782420" y="4885132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2" name="Google Shape;222;p3"/>
          <p:cNvSpPr/>
          <p:nvPr/>
        </p:nvSpPr>
        <p:spPr>
          <a:xfrm>
            <a:off x="1482765" y="4209515"/>
            <a:ext cx="210213" cy="458889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3" name="Google Shape;223;p3"/>
          <p:cNvSpPr/>
          <p:nvPr/>
        </p:nvSpPr>
        <p:spPr>
          <a:xfrm>
            <a:off x="945960" y="4042836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4" name="Google Shape;224;p3"/>
          <p:cNvSpPr/>
          <p:nvPr/>
        </p:nvSpPr>
        <p:spPr>
          <a:xfrm>
            <a:off x="2263010" y="4132028"/>
            <a:ext cx="456818" cy="425588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5" name="Google Shape;225;p3"/>
          <p:cNvSpPr/>
          <p:nvPr/>
        </p:nvSpPr>
        <p:spPr>
          <a:xfrm>
            <a:off x="1780917" y="4041241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6" name="Google Shape;226;p3"/>
          <p:cNvSpPr/>
          <p:nvPr/>
        </p:nvSpPr>
        <p:spPr>
          <a:xfrm>
            <a:off x="1706532" y="4533962"/>
            <a:ext cx="521292" cy="538992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7" name="Google Shape;227;p3"/>
          <p:cNvSpPr/>
          <p:nvPr/>
        </p:nvSpPr>
        <p:spPr>
          <a:xfrm>
            <a:off x="700454" y="4557600"/>
            <a:ext cx="504670" cy="400627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8" name="Google Shape;228;p3"/>
          <p:cNvSpPr/>
          <p:nvPr/>
        </p:nvSpPr>
        <p:spPr>
          <a:xfrm>
            <a:off x="400967" y="4075599"/>
            <a:ext cx="470320" cy="442210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-35016" y="4075593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0" name="Google Shape;230;p3"/>
          <p:cNvSpPr/>
          <p:nvPr/>
        </p:nvSpPr>
        <p:spPr>
          <a:xfrm>
            <a:off x="721258" y="4998019"/>
            <a:ext cx="463059" cy="177962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1" name="Google Shape;231;p3"/>
          <p:cNvSpPr/>
          <p:nvPr/>
        </p:nvSpPr>
        <p:spPr>
          <a:xfrm>
            <a:off x="3251972" y="482526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2" name="Google Shape;232;p3"/>
          <p:cNvSpPr/>
          <p:nvPr/>
        </p:nvSpPr>
        <p:spPr>
          <a:xfrm>
            <a:off x="3251978" y="4029277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3" name="Google Shape;233;p3"/>
          <p:cNvSpPr/>
          <p:nvPr/>
        </p:nvSpPr>
        <p:spPr>
          <a:xfrm>
            <a:off x="2183974" y="4950383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4" name="Google Shape;234;p3"/>
          <p:cNvSpPr/>
          <p:nvPr/>
        </p:nvSpPr>
        <p:spPr>
          <a:xfrm>
            <a:off x="3949125" y="4950125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5" name="Google Shape;235;p3"/>
          <p:cNvSpPr/>
          <p:nvPr/>
        </p:nvSpPr>
        <p:spPr>
          <a:xfrm>
            <a:off x="1360115" y="4780234"/>
            <a:ext cx="323616" cy="321546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6" name="Google Shape;236;p3"/>
          <p:cNvSpPr/>
          <p:nvPr/>
        </p:nvSpPr>
        <p:spPr>
          <a:xfrm>
            <a:off x="3721844" y="4000279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7" name="Google Shape;237;p3"/>
          <p:cNvSpPr/>
          <p:nvPr/>
        </p:nvSpPr>
        <p:spPr>
          <a:xfrm>
            <a:off x="91624" y="4552927"/>
            <a:ext cx="416228" cy="409988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8" name="Google Shape;238;p3"/>
          <p:cNvSpPr/>
          <p:nvPr/>
        </p:nvSpPr>
        <p:spPr>
          <a:xfrm>
            <a:off x="4028803" y="4583868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9" name="Google Shape;239;p3"/>
          <p:cNvSpPr/>
          <p:nvPr/>
        </p:nvSpPr>
        <p:spPr>
          <a:xfrm>
            <a:off x="2704" y="4900231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0" name="Google Shape;240;p3"/>
          <p:cNvSpPr/>
          <p:nvPr/>
        </p:nvSpPr>
        <p:spPr>
          <a:xfrm rot="1920548">
            <a:off x="2436125" y="4658174"/>
            <a:ext cx="501522" cy="425557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1" name="Google Shape;241;p3"/>
          <p:cNvSpPr/>
          <p:nvPr/>
        </p:nvSpPr>
        <p:spPr>
          <a:xfrm>
            <a:off x="3462692" y="4517805"/>
            <a:ext cx="479681" cy="339217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2" name="Google Shape;242;p3"/>
          <p:cNvSpPr/>
          <p:nvPr/>
        </p:nvSpPr>
        <p:spPr>
          <a:xfrm rot="-5400000">
            <a:off x="2883755" y="3982230"/>
            <a:ext cx="279906" cy="357966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3" name="Google Shape;243;p3"/>
          <p:cNvSpPr/>
          <p:nvPr/>
        </p:nvSpPr>
        <p:spPr>
          <a:xfrm>
            <a:off x="2859048" y="4370196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4" name="Google Shape;244;p3"/>
          <p:cNvSpPr/>
          <p:nvPr/>
        </p:nvSpPr>
        <p:spPr>
          <a:xfrm>
            <a:off x="258963" y="4957957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5" name="Google Shape;245;p3"/>
          <p:cNvSpPr/>
          <p:nvPr/>
        </p:nvSpPr>
        <p:spPr>
          <a:xfrm>
            <a:off x="2981820" y="4885132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"/>
          <p:cNvSpPr txBox="1"/>
          <p:nvPr>
            <p:ph idx="1" type="body"/>
          </p:nvPr>
        </p:nvSpPr>
        <p:spPr>
          <a:xfrm>
            <a:off x="2159325" y="2161800"/>
            <a:ext cx="4825500" cy="81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87350" lvl="0" marL="457200" rtl="0" algn="ctr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Char char="✘"/>
              <a:defRPr b="1" sz="2500">
                <a:solidFill>
                  <a:srgbClr val="1C4587"/>
                </a:solidFill>
              </a:defRPr>
            </a:lvl1pPr>
            <a:lvl2pPr indent="-387350" lvl="1" marL="9144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✗"/>
              <a:defRPr b="1" sz="2500">
                <a:solidFill>
                  <a:srgbClr val="1C4587"/>
                </a:solidFill>
              </a:defRPr>
            </a:lvl2pPr>
            <a:lvl3pPr indent="-387350" lvl="2" marL="13716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b="1" sz="2500">
                <a:solidFill>
                  <a:srgbClr val="1C4587"/>
                </a:solidFill>
              </a:defRPr>
            </a:lvl3pPr>
            <a:lvl4pPr indent="-387350" lvl="3" marL="18288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b="1" sz="2500">
                <a:solidFill>
                  <a:srgbClr val="1C4587"/>
                </a:solidFill>
              </a:defRPr>
            </a:lvl4pPr>
            <a:lvl5pPr indent="-387350" lvl="4" marL="22860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b="1" sz="2500">
                <a:solidFill>
                  <a:srgbClr val="1C4587"/>
                </a:solidFill>
              </a:defRPr>
            </a:lvl5pPr>
            <a:lvl6pPr indent="-387350" lvl="5" marL="27432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b="1" sz="2500">
                <a:solidFill>
                  <a:srgbClr val="1C4587"/>
                </a:solidFill>
              </a:defRPr>
            </a:lvl6pPr>
            <a:lvl7pPr indent="-387350" lvl="6" marL="32004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b="1" sz="2500">
                <a:solidFill>
                  <a:srgbClr val="1C4587"/>
                </a:solidFill>
              </a:defRPr>
            </a:lvl7pPr>
            <a:lvl8pPr indent="-387350" lvl="7" marL="36576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b="1" sz="2500">
                <a:solidFill>
                  <a:srgbClr val="1C4587"/>
                </a:solidFill>
              </a:defRPr>
            </a:lvl8pPr>
            <a:lvl9pPr indent="-387350" lvl="8" marL="411480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b="1" sz="2500">
                <a:solidFill>
                  <a:srgbClr val="1C4587"/>
                </a:solidFill>
              </a:defRPr>
            </a:lvl9pPr>
          </a:lstStyle>
          <a:p/>
        </p:txBody>
      </p:sp>
      <p:sp>
        <p:nvSpPr>
          <p:cNvPr id="248" name="Google Shape;248;p4"/>
          <p:cNvSpPr/>
          <p:nvPr/>
        </p:nvSpPr>
        <p:spPr>
          <a:xfrm>
            <a:off x="7302880" y="-294362"/>
            <a:ext cx="450550" cy="558734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9" name="Google Shape;249;p4"/>
          <p:cNvSpPr/>
          <p:nvPr/>
        </p:nvSpPr>
        <p:spPr>
          <a:xfrm>
            <a:off x="-35374" y="3366963"/>
            <a:ext cx="443260" cy="504670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0" name="Google Shape;250;p4"/>
          <p:cNvSpPr/>
          <p:nvPr/>
        </p:nvSpPr>
        <p:spPr>
          <a:xfrm>
            <a:off x="8817948" y="3439661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1" name="Google Shape;251;p4"/>
          <p:cNvSpPr/>
          <p:nvPr/>
        </p:nvSpPr>
        <p:spPr>
          <a:xfrm>
            <a:off x="8742973" y="4166677"/>
            <a:ext cx="495281" cy="340238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2" name="Google Shape;252;p4"/>
          <p:cNvSpPr/>
          <p:nvPr/>
        </p:nvSpPr>
        <p:spPr>
          <a:xfrm>
            <a:off x="8360955" y="4506916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3" name="Google Shape;253;p4"/>
          <p:cNvSpPr/>
          <p:nvPr/>
        </p:nvSpPr>
        <p:spPr>
          <a:xfrm>
            <a:off x="-77078" y="1488018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4" name="Google Shape;254;p4"/>
          <p:cNvSpPr/>
          <p:nvPr/>
        </p:nvSpPr>
        <p:spPr>
          <a:xfrm>
            <a:off x="8052572" y="482526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5" name="Google Shape;255;p4"/>
          <p:cNvSpPr/>
          <p:nvPr/>
        </p:nvSpPr>
        <p:spPr>
          <a:xfrm>
            <a:off x="8052577" y="4132327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7430898" y="4873171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8749725" y="4950125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8522444" y="4000279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8829403" y="4583868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8963979" y="1338718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1" name="Google Shape;261;p4"/>
          <p:cNvSpPr/>
          <p:nvPr/>
        </p:nvSpPr>
        <p:spPr>
          <a:xfrm rot="-2426120">
            <a:off x="7110132" y="4877011"/>
            <a:ext cx="279910" cy="357971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7659648" y="4370196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8797588" y="3078732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7782420" y="4885132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346877" y="608615"/>
            <a:ext cx="210213" cy="458889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645010" y="355961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8318810" y="-29822"/>
            <a:ext cx="456818" cy="425588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-8" y="1013366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9" name="Google Shape;269;p4"/>
          <p:cNvSpPr/>
          <p:nvPr/>
        </p:nvSpPr>
        <p:spPr>
          <a:xfrm>
            <a:off x="8699356" y="179112"/>
            <a:ext cx="521292" cy="538992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0" name="Google Shape;270;p4"/>
          <p:cNvSpPr/>
          <p:nvPr/>
        </p:nvSpPr>
        <p:spPr>
          <a:xfrm>
            <a:off x="700454" y="4557600"/>
            <a:ext cx="504670" cy="400627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1" name="Google Shape;271;p4"/>
          <p:cNvSpPr/>
          <p:nvPr/>
        </p:nvSpPr>
        <p:spPr>
          <a:xfrm>
            <a:off x="258967" y="-86251"/>
            <a:ext cx="470320" cy="442210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2" name="Google Shape;272;p4"/>
          <p:cNvSpPr/>
          <p:nvPr/>
        </p:nvSpPr>
        <p:spPr>
          <a:xfrm>
            <a:off x="-35016" y="4075593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3" name="Google Shape;273;p4"/>
          <p:cNvSpPr/>
          <p:nvPr/>
        </p:nvSpPr>
        <p:spPr>
          <a:xfrm>
            <a:off x="721258" y="4998019"/>
            <a:ext cx="463059" cy="177962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4" name="Google Shape;274;p4"/>
          <p:cNvSpPr/>
          <p:nvPr/>
        </p:nvSpPr>
        <p:spPr>
          <a:xfrm>
            <a:off x="-243128" y="5421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5" name="Google Shape;275;p4"/>
          <p:cNvSpPr/>
          <p:nvPr/>
        </p:nvSpPr>
        <p:spPr>
          <a:xfrm>
            <a:off x="7842052" y="-100873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6" name="Google Shape;276;p4"/>
          <p:cNvSpPr/>
          <p:nvPr/>
        </p:nvSpPr>
        <p:spPr>
          <a:xfrm>
            <a:off x="-38626" y="579046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7" name="Google Shape;277;p4"/>
          <p:cNvSpPr/>
          <p:nvPr/>
        </p:nvSpPr>
        <p:spPr>
          <a:xfrm>
            <a:off x="1403775" y="11500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955990" y="-57166"/>
            <a:ext cx="323616" cy="321546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1333294" y="4678454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91624" y="4552927"/>
            <a:ext cx="416228" cy="409988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1" name="Google Shape;281;p4"/>
          <p:cNvSpPr/>
          <p:nvPr/>
        </p:nvSpPr>
        <p:spPr>
          <a:xfrm>
            <a:off x="1525678" y="4911343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2" name="Google Shape;282;p4"/>
          <p:cNvSpPr/>
          <p:nvPr/>
        </p:nvSpPr>
        <p:spPr>
          <a:xfrm>
            <a:off x="2704" y="4900231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3" name="Google Shape;283;p4"/>
          <p:cNvSpPr/>
          <p:nvPr/>
        </p:nvSpPr>
        <p:spPr>
          <a:xfrm rot="1920548">
            <a:off x="8225551" y="625274"/>
            <a:ext cx="501522" cy="425557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4" name="Google Shape;284;p4"/>
          <p:cNvSpPr/>
          <p:nvPr/>
        </p:nvSpPr>
        <p:spPr>
          <a:xfrm>
            <a:off x="346867" y="4064142"/>
            <a:ext cx="479681" cy="339217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5" name="Google Shape;285;p4"/>
          <p:cNvSpPr/>
          <p:nvPr/>
        </p:nvSpPr>
        <p:spPr>
          <a:xfrm rot="-5400000">
            <a:off x="7996280" y="316930"/>
            <a:ext cx="279906" cy="357966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6" name="Google Shape;286;p4"/>
          <p:cNvSpPr/>
          <p:nvPr/>
        </p:nvSpPr>
        <p:spPr>
          <a:xfrm>
            <a:off x="8801760" y="790271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7" name="Google Shape;287;p4"/>
          <p:cNvSpPr/>
          <p:nvPr/>
        </p:nvSpPr>
        <p:spPr>
          <a:xfrm>
            <a:off x="258963" y="4957957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8" name="Google Shape;288;p4"/>
          <p:cNvSpPr/>
          <p:nvPr/>
        </p:nvSpPr>
        <p:spPr>
          <a:xfrm>
            <a:off x="8699345" y="1151407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9" name="Google Shape;289;p4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92" name="Google Shape;292;p5"/>
          <p:cNvSpPr txBox="1"/>
          <p:nvPr>
            <p:ph idx="1" type="body"/>
          </p:nvPr>
        </p:nvSpPr>
        <p:spPr>
          <a:xfrm>
            <a:off x="747925" y="1302837"/>
            <a:ext cx="6140400" cy="36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7350" lvl="0" marL="457200">
              <a:spcBef>
                <a:spcPts val="600"/>
              </a:spcBef>
              <a:spcAft>
                <a:spcPts val="0"/>
              </a:spcAft>
              <a:buSzPts val="2500"/>
              <a:buChar char="✘"/>
              <a:defRPr sz="2500"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grpSp>
        <p:nvGrpSpPr>
          <p:cNvPr id="293" name="Google Shape;293;p5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294" name="Google Shape;294;p5"/>
            <p:cNvSpPr/>
            <p:nvPr/>
          </p:nvSpPr>
          <p:spPr>
            <a:xfrm>
              <a:off x="6371275" y="842300"/>
              <a:ext cx="397100" cy="492450"/>
            </a:xfrm>
            <a:custGeom>
              <a:rect b="b" l="l" r="r" t="t"/>
              <a:pathLst>
                <a:path extrusionOk="0" h="19698" w="15884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6991200" y="2879025"/>
              <a:ext cx="390675" cy="444800"/>
            </a:xfrm>
            <a:custGeom>
              <a:rect b="b" l="l" r="r" t="t"/>
              <a:pathLst>
                <a:path extrusionOk="0" h="17792" w="15627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6244725" y="2547975"/>
              <a:ext cx="185275" cy="404450"/>
            </a:xfrm>
            <a:custGeom>
              <a:rect b="b" l="l" r="r" t="t"/>
              <a:pathLst>
                <a:path extrusionOk="0" h="16178" w="7411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6823375" y="1978500"/>
              <a:ext cx="365025" cy="447525"/>
            </a:xfrm>
            <a:custGeom>
              <a:rect b="b" l="l" r="r" t="t"/>
              <a:pathLst>
                <a:path extrusionOk="0" h="17901" w="14601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6071400" y="1791425"/>
              <a:ext cx="402625" cy="375100"/>
            </a:xfrm>
            <a:custGeom>
              <a:rect b="b" l="l" r="r" t="t"/>
              <a:pathLst>
                <a:path extrusionOk="0" h="15004" w="16105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6902250" y="3951050"/>
              <a:ext cx="436525" cy="299875"/>
            </a:xfrm>
            <a:custGeom>
              <a:rect b="b" l="l" r="r" t="t"/>
              <a:pathLst>
                <a:path extrusionOk="0" h="11995" w="17461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6405225" y="2154575"/>
              <a:ext cx="328325" cy="339325"/>
            </a:xfrm>
            <a:custGeom>
              <a:rect b="b" l="l" r="r" t="t"/>
              <a:pathLst>
                <a:path extrusionOk="0" h="13573" w="13133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6537275" y="2750650"/>
              <a:ext cx="459450" cy="475050"/>
            </a:xfrm>
            <a:custGeom>
              <a:rect b="b" l="l" r="r" t="t"/>
              <a:pathLst>
                <a:path extrusionOk="0" h="19002" w="18378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6855475" y="1544725"/>
              <a:ext cx="444800" cy="353100"/>
            </a:xfrm>
            <a:custGeom>
              <a:rect b="b" l="l" r="r" t="t"/>
              <a:pathLst>
                <a:path extrusionOk="0" h="14124" w="17792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6844475" y="1037625"/>
              <a:ext cx="414525" cy="389750"/>
            </a:xfrm>
            <a:custGeom>
              <a:rect b="b" l="l" r="r" t="t"/>
              <a:pathLst>
                <a:path extrusionOk="0" h="15590" w="16581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6553775" y="1840025"/>
              <a:ext cx="234775" cy="276975"/>
            </a:xfrm>
            <a:custGeom>
              <a:rect b="b" l="l" r="r" t="t"/>
              <a:pathLst>
                <a:path extrusionOk="0" h="11079" w="9391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6618875" y="2550725"/>
              <a:ext cx="408125" cy="156850"/>
            </a:xfrm>
            <a:custGeom>
              <a:rect b="b" l="l" r="r" t="t"/>
              <a:pathLst>
                <a:path extrusionOk="0" h="6274" w="16325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6336425" y="4507675"/>
              <a:ext cx="520000" cy="365000"/>
            </a:xfrm>
            <a:custGeom>
              <a:rect b="b" l="l" r="r" t="t"/>
              <a:pathLst>
                <a:path extrusionOk="0" h="14600" w="2080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6425400" y="3728200"/>
              <a:ext cx="342075" cy="360425"/>
            </a:xfrm>
            <a:custGeom>
              <a:rect b="b" l="l" r="r" t="t"/>
              <a:pathLst>
                <a:path extrusionOk="0" h="14417" w="13683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6789450" y="3384325"/>
              <a:ext cx="262300" cy="186175"/>
            </a:xfrm>
            <a:custGeom>
              <a:rect b="b" l="l" r="r" t="t"/>
              <a:pathLst>
                <a:path extrusionOk="0" h="7447" w="10492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6950850" y="4617725"/>
              <a:ext cx="254050" cy="162350"/>
            </a:xfrm>
            <a:custGeom>
              <a:rect b="b" l="l" r="r" t="t"/>
              <a:pathLst>
                <a:path extrusionOk="0" h="6494" w="10162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6051225" y="1090800"/>
              <a:ext cx="285225" cy="283400"/>
            </a:xfrm>
            <a:custGeom>
              <a:rect b="b" l="l" r="r" t="t"/>
              <a:pathLst>
                <a:path extrusionOk="0" h="11336" w="11409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6849975" y="3631900"/>
              <a:ext cx="270550" cy="339350"/>
            </a:xfrm>
            <a:custGeom>
              <a:rect b="b" l="l" r="r" t="t"/>
              <a:pathLst>
                <a:path extrusionOk="0" h="13574" w="10822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6351100" y="3281600"/>
              <a:ext cx="366850" cy="361350"/>
            </a:xfrm>
            <a:custGeom>
              <a:rect b="b" l="l" r="r" t="t"/>
              <a:pathLst>
                <a:path extrusionOk="0" h="14454" w="14674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6316250" y="3040425"/>
              <a:ext cx="137600" cy="122000"/>
            </a:xfrm>
            <a:custGeom>
              <a:rect b="b" l="l" r="r" t="t"/>
              <a:pathLst>
                <a:path extrusionOk="0" h="4880" w="5504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6879325" y="4294925"/>
              <a:ext cx="344825" cy="254975"/>
            </a:xfrm>
            <a:custGeom>
              <a:rect b="b" l="l" r="r" t="t"/>
              <a:pathLst>
                <a:path extrusionOk="0" h="10199" w="13793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6114500" y="2324225"/>
              <a:ext cx="158675" cy="329225"/>
            </a:xfrm>
            <a:custGeom>
              <a:rect b="b" l="l" r="r" t="t"/>
              <a:pathLst>
                <a:path extrusionOk="0" h="13169" w="6347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6335525" y="1405350"/>
              <a:ext cx="442025" cy="375100"/>
            </a:xfrm>
            <a:custGeom>
              <a:rect b="b" l="l" r="r" t="t"/>
              <a:pathLst>
                <a:path extrusionOk="0" h="15004" w="17681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6059500" y="3516375"/>
              <a:ext cx="268700" cy="232025"/>
            </a:xfrm>
            <a:custGeom>
              <a:rect b="b" l="l" r="r" t="t"/>
              <a:pathLst>
                <a:path extrusionOk="0" h="9281" w="10748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6385050" y="4208725"/>
              <a:ext cx="422775" cy="298975"/>
            </a:xfrm>
            <a:custGeom>
              <a:rect b="b" l="l" r="r" t="t"/>
              <a:pathLst>
                <a:path extrusionOk="0" h="11959" w="16911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7121425" y="2437925"/>
              <a:ext cx="246700" cy="315500"/>
            </a:xfrm>
            <a:custGeom>
              <a:rect b="b" l="l" r="r" t="t"/>
              <a:pathLst>
                <a:path extrusionOk="0" h="12620" w="9868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6062250" y="3853825"/>
              <a:ext cx="332900" cy="376025"/>
            </a:xfrm>
            <a:custGeom>
              <a:rect b="b" l="l" r="r" t="t"/>
              <a:pathLst>
                <a:path extrusionOk="0" h="15041" w="13316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6023725" y="3167900"/>
              <a:ext cx="340250" cy="227450"/>
            </a:xfrm>
            <a:custGeom>
              <a:rect b="b" l="l" r="r" t="t"/>
              <a:pathLst>
                <a:path extrusionOk="0" h="9098" w="1361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7109500" y="3449425"/>
              <a:ext cx="154100" cy="165100"/>
            </a:xfrm>
            <a:custGeom>
              <a:rect b="b" l="l" r="r" t="t"/>
              <a:pathLst>
                <a:path extrusionOk="0" h="6604" w="6164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</p:grpSp>
      <p:cxnSp>
        <p:nvCxnSpPr>
          <p:cNvPr id="323" name="Google Shape;323;p5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cap="rnd" cmpd="sng" w="19050">
            <a:solidFill>
              <a:srgbClr val="A4C2F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24" name="Google Shape;324;p5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27" name="Google Shape;327;p6"/>
          <p:cNvSpPr txBox="1"/>
          <p:nvPr>
            <p:ph idx="1" type="body"/>
          </p:nvPr>
        </p:nvSpPr>
        <p:spPr>
          <a:xfrm>
            <a:off x="747925" y="1363153"/>
            <a:ext cx="3159000" cy="36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indent="-368300" lvl="1" marL="9144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indent="-368300" lvl="2" marL="13716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indent="-368300" lvl="3" marL="18288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indent="-368300" lvl="4" marL="22860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indent="-368300" lvl="5" marL="27432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indent="-368300" lvl="6" marL="32004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indent="-368300" lvl="7" marL="36576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indent="-368300" lvl="8" marL="41148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/>
        </p:txBody>
      </p:sp>
      <p:sp>
        <p:nvSpPr>
          <p:cNvPr id="328" name="Google Shape;328;p6"/>
          <p:cNvSpPr txBox="1"/>
          <p:nvPr>
            <p:ph idx="2" type="body"/>
          </p:nvPr>
        </p:nvSpPr>
        <p:spPr>
          <a:xfrm>
            <a:off x="4097098" y="1363153"/>
            <a:ext cx="3159000" cy="36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indent="-368300" lvl="1" marL="9144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indent="-368300" lvl="2" marL="13716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indent="-368300" lvl="3" marL="18288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indent="-368300" lvl="4" marL="22860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indent="-368300" lvl="5" marL="27432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indent="-368300" lvl="6" marL="32004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indent="-368300" lvl="7" marL="36576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indent="-368300" lvl="8" marL="41148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/>
        </p:txBody>
      </p:sp>
      <p:grpSp>
        <p:nvGrpSpPr>
          <p:cNvPr id="329" name="Google Shape;329;p6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30" name="Google Shape;330;p6"/>
            <p:cNvSpPr/>
            <p:nvPr/>
          </p:nvSpPr>
          <p:spPr>
            <a:xfrm>
              <a:off x="6371275" y="842300"/>
              <a:ext cx="397100" cy="492450"/>
            </a:xfrm>
            <a:custGeom>
              <a:rect b="b" l="l" r="r" t="t"/>
              <a:pathLst>
                <a:path extrusionOk="0" h="19698" w="15884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6991200" y="2879025"/>
              <a:ext cx="390675" cy="444800"/>
            </a:xfrm>
            <a:custGeom>
              <a:rect b="b" l="l" r="r" t="t"/>
              <a:pathLst>
                <a:path extrusionOk="0" h="17792" w="15627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6244725" y="2547975"/>
              <a:ext cx="185275" cy="404450"/>
            </a:xfrm>
            <a:custGeom>
              <a:rect b="b" l="l" r="r" t="t"/>
              <a:pathLst>
                <a:path extrusionOk="0" h="16178" w="7411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6823375" y="1978500"/>
              <a:ext cx="365025" cy="447525"/>
            </a:xfrm>
            <a:custGeom>
              <a:rect b="b" l="l" r="r" t="t"/>
              <a:pathLst>
                <a:path extrusionOk="0" h="17901" w="14601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6071400" y="1791425"/>
              <a:ext cx="402625" cy="375100"/>
            </a:xfrm>
            <a:custGeom>
              <a:rect b="b" l="l" r="r" t="t"/>
              <a:pathLst>
                <a:path extrusionOk="0" h="15004" w="16105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6902250" y="3951050"/>
              <a:ext cx="436525" cy="299875"/>
            </a:xfrm>
            <a:custGeom>
              <a:rect b="b" l="l" r="r" t="t"/>
              <a:pathLst>
                <a:path extrusionOk="0" h="11995" w="17461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6405225" y="2154575"/>
              <a:ext cx="328325" cy="339325"/>
            </a:xfrm>
            <a:custGeom>
              <a:rect b="b" l="l" r="r" t="t"/>
              <a:pathLst>
                <a:path extrusionOk="0" h="13573" w="13133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6537275" y="2750650"/>
              <a:ext cx="459450" cy="475050"/>
            </a:xfrm>
            <a:custGeom>
              <a:rect b="b" l="l" r="r" t="t"/>
              <a:pathLst>
                <a:path extrusionOk="0" h="19002" w="18378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6855475" y="1544725"/>
              <a:ext cx="444800" cy="353100"/>
            </a:xfrm>
            <a:custGeom>
              <a:rect b="b" l="l" r="r" t="t"/>
              <a:pathLst>
                <a:path extrusionOk="0" h="14124" w="17792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6844475" y="1037625"/>
              <a:ext cx="414525" cy="389750"/>
            </a:xfrm>
            <a:custGeom>
              <a:rect b="b" l="l" r="r" t="t"/>
              <a:pathLst>
                <a:path extrusionOk="0" h="15590" w="16581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6553775" y="1840025"/>
              <a:ext cx="234775" cy="276975"/>
            </a:xfrm>
            <a:custGeom>
              <a:rect b="b" l="l" r="r" t="t"/>
              <a:pathLst>
                <a:path extrusionOk="0" h="11079" w="9391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6618875" y="2550725"/>
              <a:ext cx="408125" cy="156850"/>
            </a:xfrm>
            <a:custGeom>
              <a:rect b="b" l="l" r="r" t="t"/>
              <a:pathLst>
                <a:path extrusionOk="0" h="6274" w="16325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6336425" y="4507675"/>
              <a:ext cx="520000" cy="365000"/>
            </a:xfrm>
            <a:custGeom>
              <a:rect b="b" l="l" r="r" t="t"/>
              <a:pathLst>
                <a:path extrusionOk="0" h="14600" w="2080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6425400" y="3728200"/>
              <a:ext cx="342075" cy="360425"/>
            </a:xfrm>
            <a:custGeom>
              <a:rect b="b" l="l" r="r" t="t"/>
              <a:pathLst>
                <a:path extrusionOk="0" h="14417" w="13683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6789450" y="3384325"/>
              <a:ext cx="262300" cy="186175"/>
            </a:xfrm>
            <a:custGeom>
              <a:rect b="b" l="l" r="r" t="t"/>
              <a:pathLst>
                <a:path extrusionOk="0" h="7447" w="10492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6950850" y="4617725"/>
              <a:ext cx="254050" cy="162350"/>
            </a:xfrm>
            <a:custGeom>
              <a:rect b="b" l="l" r="r" t="t"/>
              <a:pathLst>
                <a:path extrusionOk="0" h="6494" w="10162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6051225" y="1090800"/>
              <a:ext cx="285225" cy="283400"/>
            </a:xfrm>
            <a:custGeom>
              <a:rect b="b" l="l" r="r" t="t"/>
              <a:pathLst>
                <a:path extrusionOk="0" h="11336" w="11409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6849975" y="3631900"/>
              <a:ext cx="270550" cy="339350"/>
            </a:xfrm>
            <a:custGeom>
              <a:rect b="b" l="l" r="r" t="t"/>
              <a:pathLst>
                <a:path extrusionOk="0" h="13574" w="10822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6351100" y="3281600"/>
              <a:ext cx="366850" cy="361350"/>
            </a:xfrm>
            <a:custGeom>
              <a:rect b="b" l="l" r="r" t="t"/>
              <a:pathLst>
                <a:path extrusionOk="0" h="14454" w="14674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6316250" y="3040425"/>
              <a:ext cx="137600" cy="122000"/>
            </a:xfrm>
            <a:custGeom>
              <a:rect b="b" l="l" r="r" t="t"/>
              <a:pathLst>
                <a:path extrusionOk="0" h="4880" w="5504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6879325" y="4294925"/>
              <a:ext cx="344825" cy="254975"/>
            </a:xfrm>
            <a:custGeom>
              <a:rect b="b" l="l" r="r" t="t"/>
              <a:pathLst>
                <a:path extrusionOk="0" h="10199" w="13793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6114500" y="2324225"/>
              <a:ext cx="158675" cy="329225"/>
            </a:xfrm>
            <a:custGeom>
              <a:rect b="b" l="l" r="r" t="t"/>
              <a:pathLst>
                <a:path extrusionOk="0" h="13169" w="6347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6335525" y="1405350"/>
              <a:ext cx="442025" cy="375100"/>
            </a:xfrm>
            <a:custGeom>
              <a:rect b="b" l="l" r="r" t="t"/>
              <a:pathLst>
                <a:path extrusionOk="0" h="15004" w="17681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6059500" y="3516375"/>
              <a:ext cx="268700" cy="232025"/>
            </a:xfrm>
            <a:custGeom>
              <a:rect b="b" l="l" r="r" t="t"/>
              <a:pathLst>
                <a:path extrusionOk="0" h="9281" w="10748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6385050" y="4208725"/>
              <a:ext cx="422775" cy="298975"/>
            </a:xfrm>
            <a:custGeom>
              <a:rect b="b" l="l" r="r" t="t"/>
              <a:pathLst>
                <a:path extrusionOk="0" h="11959" w="16911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7121425" y="2437925"/>
              <a:ext cx="246700" cy="315500"/>
            </a:xfrm>
            <a:custGeom>
              <a:rect b="b" l="l" r="r" t="t"/>
              <a:pathLst>
                <a:path extrusionOk="0" h="12620" w="9868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6062250" y="3853825"/>
              <a:ext cx="332900" cy="376025"/>
            </a:xfrm>
            <a:custGeom>
              <a:rect b="b" l="l" r="r" t="t"/>
              <a:pathLst>
                <a:path extrusionOk="0" h="15041" w="13316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6023725" y="3167900"/>
              <a:ext cx="340250" cy="227450"/>
            </a:xfrm>
            <a:custGeom>
              <a:rect b="b" l="l" r="r" t="t"/>
              <a:pathLst>
                <a:path extrusionOk="0" h="9098" w="1361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7109500" y="3449425"/>
              <a:ext cx="154100" cy="165100"/>
            </a:xfrm>
            <a:custGeom>
              <a:rect b="b" l="l" r="r" t="t"/>
              <a:pathLst>
                <a:path extrusionOk="0" h="6604" w="6164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359" name="Google Shape;359;p6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cap="rnd" cmpd="sng" w="19050">
            <a:solidFill>
              <a:srgbClr val="A4C2F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60" name="Google Shape;360;p6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7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63" name="Google Shape;363;p7"/>
          <p:cNvSpPr txBox="1"/>
          <p:nvPr>
            <p:ph idx="1" type="body"/>
          </p:nvPr>
        </p:nvSpPr>
        <p:spPr>
          <a:xfrm>
            <a:off x="747925" y="1308875"/>
            <a:ext cx="2097900" cy="36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64" name="Google Shape;364;p7"/>
          <p:cNvSpPr txBox="1"/>
          <p:nvPr>
            <p:ph idx="2" type="body"/>
          </p:nvPr>
        </p:nvSpPr>
        <p:spPr>
          <a:xfrm>
            <a:off x="2953087" y="1308875"/>
            <a:ext cx="2097900" cy="36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65" name="Google Shape;365;p7"/>
          <p:cNvSpPr txBox="1"/>
          <p:nvPr>
            <p:ph idx="3" type="body"/>
          </p:nvPr>
        </p:nvSpPr>
        <p:spPr>
          <a:xfrm>
            <a:off x="5158248" y="1308875"/>
            <a:ext cx="2097900" cy="36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grpSp>
        <p:nvGrpSpPr>
          <p:cNvPr id="366" name="Google Shape;366;p7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67" name="Google Shape;367;p7"/>
            <p:cNvSpPr/>
            <p:nvPr/>
          </p:nvSpPr>
          <p:spPr>
            <a:xfrm>
              <a:off x="6371275" y="842300"/>
              <a:ext cx="397100" cy="492450"/>
            </a:xfrm>
            <a:custGeom>
              <a:rect b="b" l="l" r="r" t="t"/>
              <a:pathLst>
                <a:path extrusionOk="0" h="19698" w="15884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7"/>
            <p:cNvSpPr/>
            <p:nvPr/>
          </p:nvSpPr>
          <p:spPr>
            <a:xfrm>
              <a:off x="6991200" y="2879025"/>
              <a:ext cx="390675" cy="444800"/>
            </a:xfrm>
            <a:custGeom>
              <a:rect b="b" l="l" r="r" t="t"/>
              <a:pathLst>
                <a:path extrusionOk="0" h="17792" w="15627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7"/>
            <p:cNvSpPr/>
            <p:nvPr/>
          </p:nvSpPr>
          <p:spPr>
            <a:xfrm>
              <a:off x="6244725" y="2547975"/>
              <a:ext cx="185275" cy="404450"/>
            </a:xfrm>
            <a:custGeom>
              <a:rect b="b" l="l" r="r" t="t"/>
              <a:pathLst>
                <a:path extrusionOk="0" h="16178" w="7411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7"/>
            <p:cNvSpPr/>
            <p:nvPr/>
          </p:nvSpPr>
          <p:spPr>
            <a:xfrm>
              <a:off x="6823375" y="1978500"/>
              <a:ext cx="365025" cy="447525"/>
            </a:xfrm>
            <a:custGeom>
              <a:rect b="b" l="l" r="r" t="t"/>
              <a:pathLst>
                <a:path extrusionOk="0" h="17901" w="14601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7"/>
            <p:cNvSpPr/>
            <p:nvPr/>
          </p:nvSpPr>
          <p:spPr>
            <a:xfrm>
              <a:off x="6071400" y="1791425"/>
              <a:ext cx="402625" cy="375100"/>
            </a:xfrm>
            <a:custGeom>
              <a:rect b="b" l="l" r="r" t="t"/>
              <a:pathLst>
                <a:path extrusionOk="0" h="15004" w="16105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7"/>
            <p:cNvSpPr/>
            <p:nvPr/>
          </p:nvSpPr>
          <p:spPr>
            <a:xfrm>
              <a:off x="6902250" y="3951050"/>
              <a:ext cx="436525" cy="299875"/>
            </a:xfrm>
            <a:custGeom>
              <a:rect b="b" l="l" r="r" t="t"/>
              <a:pathLst>
                <a:path extrusionOk="0" h="11995" w="17461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6405225" y="2154575"/>
              <a:ext cx="328325" cy="339325"/>
            </a:xfrm>
            <a:custGeom>
              <a:rect b="b" l="l" r="r" t="t"/>
              <a:pathLst>
                <a:path extrusionOk="0" h="13573" w="13133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6537275" y="2750650"/>
              <a:ext cx="459450" cy="475050"/>
            </a:xfrm>
            <a:custGeom>
              <a:rect b="b" l="l" r="r" t="t"/>
              <a:pathLst>
                <a:path extrusionOk="0" h="19002" w="18378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6855475" y="1544725"/>
              <a:ext cx="444800" cy="353100"/>
            </a:xfrm>
            <a:custGeom>
              <a:rect b="b" l="l" r="r" t="t"/>
              <a:pathLst>
                <a:path extrusionOk="0" h="14124" w="17792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6844475" y="1037625"/>
              <a:ext cx="414525" cy="389750"/>
            </a:xfrm>
            <a:custGeom>
              <a:rect b="b" l="l" r="r" t="t"/>
              <a:pathLst>
                <a:path extrusionOk="0" h="15590" w="16581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6553775" y="1840025"/>
              <a:ext cx="234775" cy="276975"/>
            </a:xfrm>
            <a:custGeom>
              <a:rect b="b" l="l" r="r" t="t"/>
              <a:pathLst>
                <a:path extrusionOk="0" h="11079" w="9391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6618875" y="2550725"/>
              <a:ext cx="408125" cy="156850"/>
            </a:xfrm>
            <a:custGeom>
              <a:rect b="b" l="l" r="r" t="t"/>
              <a:pathLst>
                <a:path extrusionOk="0" h="6274" w="16325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6336425" y="4507675"/>
              <a:ext cx="520000" cy="365000"/>
            </a:xfrm>
            <a:custGeom>
              <a:rect b="b" l="l" r="r" t="t"/>
              <a:pathLst>
                <a:path extrusionOk="0" h="14600" w="2080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6425400" y="3728200"/>
              <a:ext cx="342075" cy="360425"/>
            </a:xfrm>
            <a:custGeom>
              <a:rect b="b" l="l" r="r" t="t"/>
              <a:pathLst>
                <a:path extrusionOk="0" h="14417" w="13683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6789450" y="3384325"/>
              <a:ext cx="262300" cy="186175"/>
            </a:xfrm>
            <a:custGeom>
              <a:rect b="b" l="l" r="r" t="t"/>
              <a:pathLst>
                <a:path extrusionOk="0" h="7447" w="10492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6950850" y="4617725"/>
              <a:ext cx="254050" cy="162350"/>
            </a:xfrm>
            <a:custGeom>
              <a:rect b="b" l="l" r="r" t="t"/>
              <a:pathLst>
                <a:path extrusionOk="0" h="6494" w="10162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6051225" y="1090800"/>
              <a:ext cx="285225" cy="283400"/>
            </a:xfrm>
            <a:custGeom>
              <a:rect b="b" l="l" r="r" t="t"/>
              <a:pathLst>
                <a:path extrusionOk="0" h="11336" w="11409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6849975" y="3631900"/>
              <a:ext cx="270550" cy="339350"/>
            </a:xfrm>
            <a:custGeom>
              <a:rect b="b" l="l" r="r" t="t"/>
              <a:pathLst>
                <a:path extrusionOk="0" h="13574" w="10822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6351100" y="3281600"/>
              <a:ext cx="366850" cy="361350"/>
            </a:xfrm>
            <a:custGeom>
              <a:rect b="b" l="l" r="r" t="t"/>
              <a:pathLst>
                <a:path extrusionOk="0" h="14454" w="14674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6316250" y="3040425"/>
              <a:ext cx="137600" cy="122000"/>
            </a:xfrm>
            <a:custGeom>
              <a:rect b="b" l="l" r="r" t="t"/>
              <a:pathLst>
                <a:path extrusionOk="0" h="4880" w="5504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6879325" y="4294925"/>
              <a:ext cx="344825" cy="254975"/>
            </a:xfrm>
            <a:custGeom>
              <a:rect b="b" l="l" r="r" t="t"/>
              <a:pathLst>
                <a:path extrusionOk="0" h="10199" w="13793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6114500" y="2324225"/>
              <a:ext cx="158675" cy="329225"/>
            </a:xfrm>
            <a:custGeom>
              <a:rect b="b" l="l" r="r" t="t"/>
              <a:pathLst>
                <a:path extrusionOk="0" h="13169" w="6347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6335525" y="1405350"/>
              <a:ext cx="442025" cy="375100"/>
            </a:xfrm>
            <a:custGeom>
              <a:rect b="b" l="l" r="r" t="t"/>
              <a:pathLst>
                <a:path extrusionOk="0" h="15004" w="17681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6059500" y="3516375"/>
              <a:ext cx="268700" cy="232025"/>
            </a:xfrm>
            <a:custGeom>
              <a:rect b="b" l="l" r="r" t="t"/>
              <a:pathLst>
                <a:path extrusionOk="0" h="9281" w="10748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6385050" y="4208725"/>
              <a:ext cx="422775" cy="298975"/>
            </a:xfrm>
            <a:custGeom>
              <a:rect b="b" l="l" r="r" t="t"/>
              <a:pathLst>
                <a:path extrusionOk="0" h="11959" w="16911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7121425" y="2437925"/>
              <a:ext cx="246700" cy="315500"/>
            </a:xfrm>
            <a:custGeom>
              <a:rect b="b" l="l" r="r" t="t"/>
              <a:pathLst>
                <a:path extrusionOk="0" h="12620" w="9868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6062250" y="3853825"/>
              <a:ext cx="332900" cy="376025"/>
            </a:xfrm>
            <a:custGeom>
              <a:rect b="b" l="l" r="r" t="t"/>
              <a:pathLst>
                <a:path extrusionOk="0" h="15041" w="13316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6023725" y="3167900"/>
              <a:ext cx="340250" cy="227450"/>
            </a:xfrm>
            <a:custGeom>
              <a:rect b="b" l="l" r="r" t="t"/>
              <a:pathLst>
                <a:path extrusionOk="0" h="9098" w="1361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7109500" y="3449425"/>
              <a:ext cx="154100" cy="165100"/>
            </a:xfrm>
            <a:custGeom>
              <a:rect b="b" l="l" r="r" t="t"/>
              <a:pathLst>
                <a:path extrusionOk="0" h="6604" w="6164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396" name="Google Shape;396;p7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cap="rnd" cmpd="sng" w="19050">
            <a:solidFill>
              <a:srgbClr val="A4C2F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97" name="Google Shape;397;p7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8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grpSp>
        <p:nvGrpSpPr>
          <p:cNvPr id="400" name="Google Shape;400;p8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401" name="Google Shape;401;p8"/>
            <p:cNvSpPr/>
            <p:nvPr/>
          </p:nvSpPr>
          <p:spPr>
            <a:xfrm>
              <a:off x="6371275" y="842300"/>
              <a:ext cx="397100" cy="492450"/>
            </a:xfrm>
            <a:custGeom>
              <a:rect b="b" l="l" r="r" t="t"/>
              <a:pathLst>
                <a:path extrusionOk="0" h="19698" w="15884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6991200" y="2879025"/>
              <a:ext cx="390675" cy="444800"/>
            </a:xfrm>
            <a:custGeom>
              <a:rect b="b" l="l" r="r" t="t"/>
              <a:pathLst>
                <a:path extrusionOk="0" h="17792" w="15627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6244725" y="2547975"/>
              <a:ext cx="185275" cy="404450"/>
            </a:xfrm>
            <a:custGeom>
              <a:rect b="b" l="l" r="r" t="t"/>
              <a:pathLst>
                <a:path extrusionOk="0" h="16178" w="7411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6823375" y="1978500"/>
              <a:ext cx="365025" cy="447525"/>
            </a:xfrm>
            <a:custGeom>
              <a:rect b="b" l="l" r="r" t="t"/>
              <a:pathLst>
                <a:path extrusionOk="0" h="17901" w="14601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6071400" y="1791425"/>
              <a:ext cx="402625" cy="375100"/>
            </a:xfrm>
            <a:custGeom>
              <a:rect b="b" l="l" r="r" t="t"/>
              <a:pathLst>
                <a:path extrusionOk="0" h="15004" w="16105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6902250" y="3951050"/>
              <a:ext cx="436525" cy="299875"/>
            </a:xfrm>
            <a:custGeom>
              <a:rect b="b" l="l" r="r" t="t"/>
              <a:pathLst>
                <a:path extrusionOk="0" h="11995" w="17461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6405225" y="2154575"/>
              <a:ext cx="328325" cy="339325"/>
            </a:xfrm>
            <a:custGeom>
              <a:rect b="b" l="l" r="r" t="t"/>
              <a:pathLst>
                <a:path extrusionOk="0" h="13573" w="13133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6537275" y="2750650"/>
              <a:ext cx="459450" cy="475050"/>
            </a:xfrm>
            <a:custGeom>
              <a:rect b="b" l="l" r="r" t="t"/>
              <a:pathLst>
                <a:path extrusionOk="0" h="19002" w="18378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6855475" y="1544725"/>
              <a:ext cx="444800" cy="353100"/>
            </a:xfrm>
            <a:custGeom>
              <a:rect b="b" l="l" r="r" t="t"/>
              <a:pathLst>
                <a:path extrusionOk="0" h="14124" w="17792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6844475" y="1037625"/>
              <a:ext cx="414525" cy="389750"/>
            </a:xfrm>
            <a:custGeom>
              <a:rect b="b" l="l" r="r" t="t"/>
              <a:pathLst>
                <a:path extrusionOk="0" h="15590" w="16581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6553775" y="1840025"/>
              <a:ext cx="234775" cy="276975"/>
            </a:xfrm>
            <a:custGeom>
              <a:rect b="b" l="l" r="r" t="t"/>
              <a:pathLst>
                <a:path extrusionOk="0" h="11079" w="9391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6618875" y="2550725"/>
              <a:ext cx="408125" cy="156850"/>
            </a:xfrm>
            <a:custGeom>
              <a:rect b="b" l="l" r="r" t="t"/>
              <a:pathLst>
                <a:path extrusionOk="0" h="6274" w="16325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6336425" y="4507675"/>
              <a:ext cx="520000" cy="365000"/>
            </a:xfrm>
            <a:custGeom>
              <a:rect b="b" l="l" r="r" t="t"/>
              <a:pathLst>
                <a:path extrusionOk="0" h="14600" w="2080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6425400" y="3728200"/>
              <a:ext cx="342075" cy="360425"/>
            </a:xfrm>
            <a:custGeom>
              <a:rect b="b" l="l" r="r" t="t"/>
              <a:pathLst>
                <a:path extrusionOk="0" h="14417" w="13683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6789450" y="3384325"/>
              <a:ext cx="262300" cy="186175"/>
            </a:xfrm>
            <a:custGeom>
              <a:rect b="b" l="l" r="r" t="t"/>
              <a:pathLst>
                <a:path extrusionOk="0" h="7447" w="10492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6950850" y="4617725"/>
              <a:ext cx="254050" cy="162350"/>
            </a:xfrm>
            <a:custGeom>
              <a:rect b="b" l="l" r="r" t="t"/>
              <a:pathLst>
                <a:path extrusionOk="0" h="6494" w="10162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6051225" y="1090800"/>
              <a:ext cx="285225" cy="283400"/>
            </a:xfrm>
            <a:custGeom>
              <a:rect b="b" l="l" r="r" t="t"/>
              <a:pathLst>
                <a:path extrusionOk="0" h="11336" w="11409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6849975" y="3631900"/>
              <a:ext cx="270550" cy="339350"/>
            </a:xfrm>
            <a:custGeom>
              <a:rect b="b" l="l" r="r" t="t"/>
              <a:pathLst>
                <a:path extrusionOk="0" h="13574" w="10822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6351100" y="3281600"/>
              <a:ext cx="366850" cy="361350"/>
            </a:xfrm>
            <a:custGeom>
              <a:rect b="b" l="l" r="r" t="t"/>
              <a:pathLst>
                <a:path extrusionOk="0" h="14454" w="14674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6316250" y="3040425"/>
              <a:ext cx="137600" cy="122000"/>
            </a:xfrm>
            <a:custGeom>
              <a:rect b="b" l="l" r="r" t="t"/>
              <a:pathLst>
                <a:path extrusionOk="0" h="4880" w="5504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6879325" y="4294925"/>
              <a:ext cx="344825" cy="254975"/>
            </a:xfrm>
            <a:custGeom>
              <a:rect b="b" l="l" r="r" t="t"/>
              <a:pathLst>
                <a:path extrusionOk="0" h="10199" w="13793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6114500" y="2324225"/>
              <a:ext cx="158675" cy="329225"/>
            </a:xfrm>
            <a:custGeom>
              <a:rect b="b" l="l" r="r" t="t"/>
              <a:pathLst>
                <a:path extrusionOk="0" h="13169" w="6347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6335525" y="1405350"/>
              <a:ext cx="442025" cy="375100"/>
            </a:xfrm>
            <a:custGeom>
              <a:rect b="b" l="l" r="r" t="t"/>
              <a:pathLst>
                <a:path extrusionOk="0" h="15004" w="17681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6059500" y="3516375"/>
              <a:ext cx="268700" cy="232025"/>
            </a:xfrm>
            <a:custGeom>
              <a:rect b="b" l="l" r="r" t="t"/>
              <a:pathLst>
                <a:path extrusionOk="0" h="9281" w="10748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6385050" y="4208725"/>
              <a:ext cx="422775" cy="298975"/>
            </a:xfrm>
            <a:custGeom>
              <a:rect b="b" l="l" r="r" t="t"/>
              <a:pathLst>
                <a:path extrusionOk="0" h="11959" w="16911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7121425" y="2437925"/>
              <a:ext cx="246700" cy="315500"/>
            </a:xfrm>
            <a:custGeom>
              <a:rect b="b" l="l" r="r" t="t"/>
              <a:pathLst>
                <a:path extrusionOk="0" h="12620" w="9868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6062250" y="3853825"/>
              <a:ext cx="332900" cy="376025"/>
            </a:xfrm>
            <a:custGeom>
              <a:rect b="b" l="l" r="r" t="t"/>
              <a:pathLst>
                <a:path extrusionOk="0" h="15041" w="13316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6023725" y="3167900"/>
              <a:ext cx="340250" cy="227450"/>
            </a:xfrm>
            <a:custGeom>
              <a:rect b="b" l="l" r="r" t="t"/>
              <a:pathLst>
                <a:path extrusionOk="0" h="9098" w="1361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7109500" y="3449425"/>
              <a:ext cx="154100" cy="165100"/>
            </a:xfrm>
            <a:custGeom>
              <a:rect b="b" l="l" r="r" t="t"/>
              <a:pathLst>
                <a:path extrusionOk="0" h="6604" w="6164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430" name="Google Shape;430;p8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cap="rnd" cmpd="sng" w="19050">
            <a:solidFill>
              <a:srgbClr val="A4C2F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431" name="Google Shape;431;p8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9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/>
        </p:txBody>
      </p:sp>
      <p:sp>
        <p:nvSpPr>
          <p:cNvPr id="434" name="Google Shape;434;p9"/>
          <p:cNvSpPr/>
          <p:nvPr/>
        </p:nvSpPr>
        <p:spPr>
          <a:xfrm>
            <a:off x="7302880" y="-294362"/>
            <a:ext cx="450550" cy="558734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35" name="Google Shape;435;p9"/>
          <p:cNvSpPr/>
          <p:nvPr/>
        </p:nvSpPr>
        <p:spPr>
          <a:xfrm>
            <a:off x="-35374" y="3366963"/>
            <a:ext cx="443260" cy="504670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36" name="Google Shape;436;p9"/>
          <p:cNvSpPr/>
          <p:nvPr/>
        </p:nvSpPr>
        <p:spPr>
          <a:xfrm>
            <a:off x="8817948" y="3439661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37" name="Google Shape;437;p9"/>
          <p:cNvSpPr/>
          <p:nvPr/>
        </p:nvSpPr>
        <p:spPr>
          <a:xfrm>
            <a:off x="8742973" y="4166677"/>
            <a:ext cx="495281" cy="340238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38" name="Google Shape;438;p9"/>
          <p:cNvSpPr/>
          <p:nvPr/>
        </p:nvSpPr>
        <p:spPr>
          <a:xfrm>
            <a:off x="8360955" y="4506916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39" name="Google Shape;439;p9"/>
          <p:cNvSpPr/>
          <p:nvPr/>
        </p:nvSpPr>
        <p:spPr>
          <a:xfrm>
            <a:off x="-77078" y="1488018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0" name="Google Shape;440;p9"/>
          <p:cNvSpPr/>
          <p:nvPr/>
        </p:nvSpPr>
        <p:spPr>
          <a:xfrm>
            <a:off x="8052572" y="482526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1" name="Google Shape;441;p9"/>
          <p:cNvSpPr/>
          <p:nvPr/>
        </p:nvSpPr>
        <p:spPr>
          <a:xfrm>
            <a:off x="8052577" y="4132327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2" name="Google Shape;442;p9"/>
          <p:cNvSpPr/>
          <p:nvPr/>
        </p:nvSpPr>
        <p:spPr>
          <a:xfrm>
            <a:off x="7430898" y="4873171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3" name="Google Shape;443;p9"/>
          <p:cNvSpPr/>
          <p:nvPr/>
        </p:nvSpPr>
        <p:spPr>
          <a:xfrm>
            <a:off x="8749725" y="4950125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4" name="Google Shape;444;p9"/>
          <p:cNvSpPr/>
          <p:nvPr/>
        </p:nvSpPr>
        <p:spPr>
          <a:xfrm>
            <a:off x="8522444" y="4000279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5" name="Google Shape;445;p9"/>
          <p:cNvSpPr/>
          <p:nvPr/>
        </p:nvSpPr>
        <p:spPr>
          <a:xfrm>
            <a:off x="8829403" y="4583868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6" name="Google Shape;446;p9"/>
          <p:cNvSpPr/>
          <p:nvPr/>
        </p:nvSpPr>
        <p:spPr>
          <a:xfrm>
            <a:off x="8963979" y="1338718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7" name="Google Shape;447;p9"/>
          <p:cNvSpPr/>
          <p:nvPr/>
        </p:nvSpPr>
        <p:spPr>
          <a:xfrm rot="-2426120">
            <a:off x="7110132" y="4877011"/>
            <a:ext cx="279910" cy="357971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8" name="Google Shape;448;p9"/>
          <p:cNvSpPr/>
          <p:nvPr/>
        </p:nvSpPr>
        <p:spPr>
          <a:xfrm>
            <a:off x="7659648" y="4370196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9" name="Google Shape;449;p9"/>
          <p:cNvSpPr/>
          <p:nvPr/>
        </p:nvSpPr>
        <p:spPr>
          <a:xfrm>
            <a:off x="8797588" y="3078732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0" name="Google Shape;450;p9"/>
          <p:cNvSpPr/>
          <p:nvPr/>
        </p:nvSpPr>
        <p:spPr>
          <a:xfrm>
            <a:off x="7782420" y="4885132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1" name="Google Shape;451;p9"/>
          <p:cNvSpPr/>
          <p:nvPr/>
        </p:nvSpPr>
        <p:spPr>
          <a:xfrm>
            <a:off x="346877" y="608615"/>
            <a:ext cx="210213" cy="458889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2" name="Google Shape;452;p9"/>
          <p:cNvSpPr/>
          <p:nvPr/>
        </p:nvSpPr>
        <p:spPr>
          <a:xfrm>
            <a:off x="645010" y="355961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3" name="Google Shape;453;p9"/>
          <p:cNvSpPr/>
          <p:nvPr/>
        </p:nvSpPr>
        <p:spPr>
          <a:xfrm>
            <a:off x="8318810" y="-29822"/>
            <a:ext cx="456818" cy="425588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4" name="Google Shape;454;p9"/>
          <p:cNvSpPr/>
          <p:nvPr/>
        </p:nvSpPr>
        <p:spPr>
          <a:xfrm>
            <a:off x="-8" y="1013366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5" name="Google Shape;455;p9"/>
          <p:cNvSpPr/>
          <p:nvPr/>
        </p:nvSpPr>
        <p:spPr>
          <a:xfrm>
            <a:off x="8699356" y="179112"/>
            <a:ext cx="521292" cy="538992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6" name="Google Shape;456;p9"/>
          <p:cNvSpPr/>
          <p:nvPr/>
        </p:nvSpPr>
        <p:spPr>
          <a:xfrm>
            <a:off x="700454" y="4557600"/>
            <a:ext cx="504670" cy="400627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7" name="Google Shape;457;p9"/>
          <p:cNvSpPr/>
          <p:nvPr/>
        </p:nvSpPr>
        <p:spPr>
          <a:xfrm>
            <a:off x="258967" y="-86251"/>
            <a:ext cx="470320" cy="442210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8" name="Google Shape;458;p9"/>
          <p:cNvSpPr/>
          <p:nvPr/>
        </p:nvSpPr>
        <p:spPr>
          <a:xfrm>
            <a:off x="-35016" y="4075593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9" name="Google Shape;459;p9"/>
          <p:cNvSpPr/>
          <p:nvPr/>
        </p:nvSpPr>
        <p:spPr>
          <a:xfrm>
            <a:off x="721258" y="4998019"/>
            <a:ext cx="463059" cy="177962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0" name="Google Shape;460;p9"/>
          <p:cNvSpPr/>
          <p:nvPr/>
        </p:nvSpPr>
        <p:spPr>
          <a:xfrm>
            <a:off x="-243128" y="5421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1" name="Google Shape;461;p9"/>
          <p:cNvSpPr/>
          <p:nvPr/>
        </p:nvSpPr>
        <p:spPr>
          <a:xfrm>
            <a:off x="7842052" y="-100873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2" name="Google Shape;462;p9"/>
          <p:cNvSpPr/>
          <p:nvPr/>
        </p:nvSpPr>
        <p:spPr>
          <a:xfrm>
            <a:off x="-38626" y="579046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3" name="Google Shape;463;p9"/>
          <p:cNvSpPr/>
          <p:nvPr/>
        </p:nvSpPr>
        <p:spPr>
          <a:xfrm>
            <a:off x="1403775" y="11500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4" name="Google Shape;464;p9"/>
          <p:cNvSpPr/>
          <p:nvPr/>
        </p:nvSpPr>
        <p:spPr>
          <a:xfrm>
            <a:off x="955990" y="-57166"/>
            <a:ext cx="323616" cy="321546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5" name="Google Shape;465;p9"/>
          <p:cNvSpPr/>
          <p:nvPr/>
        </p:nvSpPr>
        <p:spPr>
          <a:xfrm>
            <a:off x="1333294" y="4678454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6" name="Google Shape;466;p9"/>
          <p:cNvSpPr/>
          <p:nvPr/>
        </p:nvSpPr>
        <p:spPr>
          <a:xfrm>
            <a:off x="91624" y="4552927"/>
            <a:ext cx="416228" cy="409988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7" name="Google Shape;467;p9"/>
          <p:cNvSpPr/>
          <p:nvPr/>
        </p:nvSpPr>
        <p:spPr>
          <a:xfrm>
            <a:off x="1525678" y="4911343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8" name="Google Shape;468;p9"/>
          <p:cNvSpPr/>
          <p:nvPr/>
        </p:nvSpPr>
        <p:spPr>
          <a:xfrm>
            <a:off x="2704" y="4900231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9" name="Google Shape;469;p9"/>
          <p:cNvSpPr/>
          <p:nvPr/>
        </p:nvSpPr>
        <p:spPr>
          <a:xfrm rot="1920548">
            <a:off x="8225551" y="625274"/>
            <a:ext cx="501522" cy="425557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0" name="Google Shape;470;p9"/>
          <p:cNvSpPr/>
          <p:nvPr/>
        </p:nvSpPr>
        <p:spPr>
          <a:xfrm>
            <a:off x="346867" y="4064142"/>
            <a:ext cx="479681" cy="339217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1" name="Google Shape;471;p9"/>
          <p:cNvSpPr/>
          <p:nvPr/>
        </p:nvSpPr>
        <p:spPr>
          <a:xfrm rot="-5400000">
            <a:off x="7996280" y="316930"/>
            <a:ext cx="279906" cy="357966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2" name="Google Shape;472;p9"/>
          <p:cNvSpPr/>
          <p:nvPr/>
        </p:nvSpPr>
        <p:spPr>
          <a:xfrm>
            <a:off x="8801760" y="790271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3" name="Google Shape;473;p9"/>
          <p:cNvSpPr/>
          <p:nvPr/>
        </p:nvSpPr>
        <p:spPr>
          <a:xfrm>
            <a:off x="258963" y="4957957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4" name="Google Shape;474;p9"/>
          <p:cNvSpPr/>
          <p:nvPr/>
        </p:nvSpPr>
        <p:spPr>
          <a:xfrm>
            <a:off x="8699345" y="1151407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5" name="Google Shape;475;p9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0"/>
          <p:cNvSpPr/>
          <p:nvPr/>
        </p:nvSpPr>
        <p:spPr>
          <a:xfrm>
            <a:off x="7302880" y="-294362"/>
            <a:ext cx="450550" cy="558734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8" name="Google Shape;478;p10"/>
          <p:cNvSpPr/>
          <p:nvPr/>
        </p:nvSpPr>
        <p:spPr>
          <a:xfrm>
            <a:off x="-35374" y="3366963"/>
            <a:ext cx="443260" cy="504670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9" name="Google Shape;479;p10"/>
          <p:cNvSpPr/>
          <p:nvPr/>
        </p:nvSpPr>
        <p:spPr>
          <a:xfrm>
            <a:off x="8817948" y="3439661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0" name="Google Shape;480;p10"/>
          <p:cNvSpPr/>
          <p:nvPr/>
        </p:nvSpPr>
        <p:spPr>
          <a:xfrm>
            <a:off x="8742973" y="4166677"/>
            <a:ext cx="495281" cy="340238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1" name="Google Shape;481;p10"/>
          <p:cNvSpPr/>
          <p:nvPr/>
        </p:nvSpPr>
        <p:spPr>
          <a:xfrm>
            <a:off x="8360955" y="4506916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2" name="Google Shape;482;p10"/>
          <p:cNvSpPr/>
          <p:nvPr/>
        </p:nvSpPr>
        <p:spPr>
          <a:xfrm>
            <a:off x="-77078" y="1488018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3" name="Google Shape;483;p10"/>
          <p:cNvSpPr/>
          <p:nvPr/>
        </p:nvSpPr>
        <p:spPr>
          <a:xfrm>
            <a:off x="8052572" y="482526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4" name="Google Shape;484;p10"/>
          <p:cNvSpPr/>
          <p:nvPr/>
        </p:nvSpPr>
        <p:spPr>
          <a:xfrm>
            <a:off x="8052577" y="4132327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5" name="Google Shape;485;p10"/>
          <p:cNvSpPr/>
          <p:nvPr/>
        </p:nvSpPr>
        <p:spPr>
          <a:xfrm>
            <a:off x="7430898" y="4873171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6" name="Google Shape;486;p10"/>
          <p:cNvSpPr/>
          <p:nvPr/>
        </p:nvSpPr>
        <p:spPr>
          <a:xfrm>
            <a:off x="8749725" y="4950125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7" name="Google Shape;487;p10"/>
          <p:cNvSpPr/>
          <p:nvPr/>
        </p:nvSpPr>
        <p:spPr>
          <a:xfrm>
            <a:off x="8522444" y="4000279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8" name="Google Shape;488;p10"/>
          <p:cNvSpPr/>
          <p:nvPr/>
        </p:nvSpPr>
        <p:spPr>
          <a:xfrm>
            <a:off x="8829403" y="4583868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9" name="Google Shape;489;p10"/>
          <p:cNvSpPr/>
          <p:nvPr/>
        </p:nvSpPr>
        <p:spPr>
          <a:xfrm>
            <a:off x="8963979" y="1338718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0" name="Google Shape;490;p10"/>
          <p:cNvSpPr/>
          <p:nvPr/>
        </p:nvSpPr>
        <p:spPr>
          <a:xfrm rot="-2426120">
            <a:off x="7110132" y="4877011"/>
            <a:ext cx="279910" cy="357971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1" name="Google Shape;491;p10"/>
          <p:cNvSpPr/>
          <p:nvPr/>
        </p:nvSpPr>
        <p:spPr>
          <a:xfrm>
            <a:off x="7659648" y="4370196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2" name="Google Shape;492;p10"/>
          <p:cNvSpPr/>
          <p:nvPr/>
        </p:nvSpPr>
        <p:spPr>
          <a:xfrm>
            <a:off x="8797588" y="3078732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3" name="Google Shape;493;p10"/>
          <p:cNvSpPr/>
          <p:nvPr/>
        </p:nvSpPr>
        <p:spPr>
          <a:xfrm>
            <a:off x="7782420" y="4885132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4" name="Google Shape;494;p10"/>
          <p:cNvSpPr/>
          <p:nvPr/>
        </p:nvSpPr>
        <p:spPr>
          <a:xfrm>
            <a:off x="346877" y="608615"/>
            <a:ext cx="210213" cy="458889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5" name="Google Shape;495;p10"/>
          <p:cNvSpPr/>
          <p:nvPr/>
        </p:nvSpPr>
        <p:spPr>
          <a:xfrm>
            <a:off x="645010" y="355961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6" name="Google Shape;496;p10"/>
          <p:cNvSpPr/>
          <p:nvPr/>
        </p:nvSpPr>
        <p:spPr>
          <a:xfrm>
            <a:off x="8318810" y="-29822"/>
            <a:ext cx="456818" cy="425588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7" name="Google Shape;497;p10"/>
          <p:cNvSpPr/>
          <p:nvPr/>
        </p:nvSpPr>
        <p:spPr>
          <a:xfrm>
            <a:off x="-8" y="1013366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8" name="Google Shape;498;p10"/>
          <p:cNvSpPr/>
          <p:nvPr/>
        </p:nvSpPr>
        <p:spPr>
          <a:xfrm>
            <a:off x="8699356" y="179112"/>
            <a:ext cx="521292" cy="538992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9" name="Google Shape;499;p10"/>
          <p:cNvSpPr/>
          <p:nvPr/>
        </p:nvSpPr>
        <p:spPr>
          <a:xfrm>
            <a:off x="700454" y="4557600"/>
            <a:ext cx="504670" cy="400627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0" name="Google Shape;500;p10"/>
          <p:cNvSpPr/>
          <p:nvPr/>
        </p:nvSpPr>
        <p:spPr>
          <a:xfrm>
            <a:off x="258967" y="-86251"/>
            <a:ext cx="470320" cy="442210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1" name="Google Shape;501;p10"/>
          <p:cNvSpPr/>
          <p:nvPr/>
        </p:nvSpPr>
        <p:spPr>
          <a:xfrm>
            <a:off x="-35016" y="4075593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2" name="Google Shape;502;p10"/>
          <p:cNvSpPr/>
          <p:nvPr/>
        </p:nvSpPr>
        <p:spPr>
          <a:xfrm>
            <a:off x="721258" y="4998019"/>
            <a:ext cx="463059" cy="177962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3" name="Google Shape;503;p10"/>
          <p:cNvSpPr/>
          <p:nvPr/>
        </p:nvSpPr>
        <p:spPr>
          <a:xfrm>
            <a:off x="-243128" y="5421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4" name="Google Shape;504;p10"/>
          <p:cNvSpPr/>
          <p:nvPr/>
        </p:nvSpPr>
        <p:spPr>
          <a:xfrm>
            <a:off x="7842052" y="-100873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5" name="Google Shape;505;p10"/>
          <p:cNvSpPr/>
          <p:nvPr/>
        </p:nvSpPr>
        <p:spPr>
          <a:xfrm>
            <a:off x="-38626" y="579046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6" name="Google Shape;506;p10"/>
          <p:cNvSpPr/>
          <p:nvPr/>
        </p:nvSpPr>
        <p:spPr>
          <a:xfrm>
            <a:off x="1403775" y="11500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7" name="Google Shape;507;p10"/>
          <p:cNvSpPr/>
          <p:nvPr/>
        </p:nvSpPr>
        <p:spPr>
          <a:xfrm>
            <a:off x="955990" y="-57166"/>
            <a:ext cx="323616" cy="321546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8" name="Google Shape;508;p10"/>
          <p:cNvSpPr/>
          <p:nvPr/>
        </p:nvSpPr>
        <p:spPr>
          <a:xfrm>
            <a:off x="1333294" y="4678454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9" name="Google Shape;509;p10"/>
          <p:cNvSpPr/>
          <p:nvPr/>
        </p:nvSpPr>
        <p:spPr>
          <a:xfrm>
            <a:off x="91624" y="4552927"/>
            <a:ext cx="416228" cy="409988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0" name="Google Shape;510;p10"/>
          <p:cNvSpPr/>
          <p:nvPr/>
        </p:nvSpPr>
        <p:spPr>
          <a:xfrm>
            <a:off x="1525678" y="4911343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1" name="Google Shape;511;p10"/>
          <p:cNvSpPr/>
          <p:nvPr/>
        </p:nvSpPr>
        <p:spPr>
          <a:xfrm>
            <a:off x="2704" y="4900231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2" name="Google Shape;512;p10"/>
          <p:cNvSpPr/>
          <p:nvPr/>
        </p:nvSpPr>
        <p:spPr>
          <a:xfrm rot="1920548">
            <a:off x="8225551" y="625274"/>
            <a:ext cx="501522" cy="425557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3" name="Google Shape;513;p10"/>
          <p:cNvSpPr/>
          <p:nvPr/>
        </p:nvSpPr>
        <p:spPr>
          <a:xfrm>
            <a:off x="346867" y="4064142"/>
            <a:ext cx="479681" cy="339217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4" name="Google Shape;514;p10"/>
          <p:cNvSpPr/>
          <p:nvPr/>
        </p:nvSpPr>
        <p:spPr>
          <a:xfrm rot="-5400000">
            <a:off x="7996280" y="316930"/>
            <a:ext cx="279906" cy="357966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5" name="Google Shape;515;p10"/>
          <p:cNvSpPr/>
          <p:nvPr/>
        </p:nvSpPr>
        <p:spPr>
          <a:xfrm>
            <a:off x="8801760" y="790271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6" name="Google Shape;516;p10"/>
          <p:cNvSpPr/>
          <p:nvPr/>
        </p:nvSpPr>
        <p:spPr>
          <a:xfrm>
            <a:off x="258963" y="4957957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7" name="Google Shape;517;p10"/>
          <p:cNvSpPr/>
          <p:nvPr/>
        </p:nvSpPr>
        <p:spPr>
          <a:xfrm>
            <a:off x="8699345" y="1151407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8" name="Google Shape;518;p10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6" y="-23"/>
            <a:ext cx="9143797" cy="5143378"/>
            <a:chOff x="239950" y="872550"/>
            <a:chExt cx="7042900" cy="3961625"/>
          </a:xfrm>
        </p:grpSpPr>
        <p:sp>
          <p:nvSpPr>
            <p:cNvPr id="7" name="Google Shape;7;p1"/>
            <p:cNvSpPr/>
            <p:nvPr/>
          </p:nvSpPr>
          <p:spPr>
            <a:xfrm>
              <a:off x="239950" y="872550"/>
              <a:ext cx="7042900" cy="3961625"/>
            </a:xfrm>
            <a:custGeom>
              <a:rect b="b" l="l" r="r" t="t"/>
              <a:pathLst>
                <a:path extrusionOk="0" fill="none" h="158465" w="281716">
                  <a:moveTo>
                    <a:pt x="0" y="0"/>
                  </a:moveTo>
                  <a:lnTo>
                    <a:pt x="281715" y="0"/>
                  </a:lnTo>
                  <a:lnTo>
                    <a:pt x="281715" y="158464"/>
                  </a:lnTo>
                  <a:lnTo>
                    <a:pt x="0" y="158464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239950" y="47617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239950" y="46901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239950" y="46177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239950" y="45462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239950" y="44737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239950" y="44022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239950" y="43297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39950" y="42582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239950" y="41858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239950" y="41142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239950" y="40418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239950" y="39693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239950" y="38978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239950" y="38254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239950" y="37538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239950" y="36814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239950" y="36099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239950" y="35374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239950" y="34659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239950" y="33934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239950" y="33219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239950" y="32495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239950" y="31770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239950" y="31055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239950" y="3033100"/>
              <a:ext cx="7042900" cy="0"/>
            </a:xfrm>
            <a:custGeom>
              <a:rect b="b" l="l" r="r" t="t"/>
              <a:pathLst>
                <a:path extrusionOk="0" fill="none" h="0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239950" y="29615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239950" y="28891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239950" y="28175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239950" y="27451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239950" y="26736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239950" y="26011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239950" y="25296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239950" y="24572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239950" y="23847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1"/>
            <p:cNvSpPr/>
            <p:nvPr/>
          </p:nvSpPr>
          <p:spPr>
            <a:xfrm>
              <a:off x="239950" y="23132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239950" y="22407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239950" y="21692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239950" y="20968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239950" y="20252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239950" y="19528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239950" y="18813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239950" y="18088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239950" y="17373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239950" y="16648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239950" y="15924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239950" y="15209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239950" y="14484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239950" y="13769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239950" y="13044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239950" y="12329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239950" y="11605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239950" y="10889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239950" y="10165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239950" y="9450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72103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71379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70645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69921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69196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68472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67747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67023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66289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65565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64840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"/>
            <p:cNvSpPr/>
            <p:nvPr/>
          </p:nvSpPr>
          <p:spPr>
            <a:xfrm>
              <a:off x="64116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"/>
            <p:cNvSpPr/>
            <p:nvPr/>
          </p:nvSpPr>
          <p:spPr>
            <a:xfrm>
              <a:off x="63391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"/>
            <p:cNvSpPr/>
            <p:nvPr/>
          </p:nvSpPr>
          <p:spPr>
            <a:xfrm>
              <a:off x="62667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61933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61209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1"/>
            <p:cNvSpPr/>
            <p:nvPr/>
          </p:nvSpPr>
          <p:spPr>
            <a:xfrm>
              <a:off x="60484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1"/>
            <p:cNvSpPr/>
            <p:nvPr/>
          </p:nvSpPr>
          <p:spPr>
            <a:xfrm>
              <a:off x="59760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1"/>
            <p:cNvSpPr/>
            <p:nvPr/>
          </p:nvSpPr>
          <p:spPr>
            <a:xfrm>
              <a:off x="59036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58302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57577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56853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56129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55404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54680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53946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53222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52497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51773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51048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50324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49590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48866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48141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47417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46692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45968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45234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44510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43785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43061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42336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41603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40878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40154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39429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38705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37980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37247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36522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35798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35073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34349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33624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32891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32166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31442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30717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29993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29259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28535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27810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27086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26361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25637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24903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24179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23454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22730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22005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21281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20547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19823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19098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"/>
            <p:cNvSpPr/>
            <p:nvPr/>
          </p:nvSpPr>
          <p:spPr>
            <a:xfrm>
              <a:off x="18374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17649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16925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16191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5467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14742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14018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13294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"/>
            <p:cNvSpPr/>
            <p:nvPr/>
          </p:nvSpPr>
          <p:spPr>
            <a:xfrm>
              <a:off x="12560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"/>
            <p:cNvSpPr/>
            <p:nvPr/>
          </p:nvSpPr>
          <p:spPr>
            <a:xfrm>
              <a:off x="11835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"/>
            <p:cNvSpPr/>
            <p:nvPr/>
          </p:nvSpPr>
          <p:spPr>
            <a:xfrm>
              <a:off x="11111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"/>
            <p:cNvSpPr/>
            <p:nvPr/>
          </p:nvSpPr>
          <p:spPr>
            <a:xfrm>
              <a:off x="10387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"/>
            <p:cNvSpPr/>
            <p:nvPr/>
          </p:nvSpPr>
          <p:spPr>
            <a:xfrm>
              <a:off x="9662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"/>
            <p:cNvSpPr/>
            <p:nvPr/>
          </p:nvSpPr>
          <p:spPr>
            <a:xfrm>
              <a:off x="8938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"/>
            <p:cNvSpPr/>
            <p:nvPr/>
          </p:nvSpPr>
          <p:spPr>
            <a:xfrm>
              <a:off x="8204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7479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6755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6031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5306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4582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"/>
            <p:cNvSpPr/>
            <p:nvPr/>
          </p:nvSpPr>
          <p:spPr>
            <a:xfrm>
              <a:off x="3848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"/>
            <p:cNvSpPr/>
            <p:nvPr/>
          </p:nvSpPr>
          <p:spPr>
            <a:xfrm>
              <a:off x="3124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8" name="Google Shape;158;p1"/>
          <p:cNvSpPr txBox="1"/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/>
        </p:txBody>
      </p:sp>
      <p:sp>
        <p:nvSpPr>
          <p:cNvPr id="159" name="Google Shape;159;p1"/>
          <p:cNvSpPr txBox="1"/>
          <p:nvPr>
            <p:ph idx="1" type="body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93700" lvl="0" marL="4572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Dosis"/>
              <a:buChar char="✘"/>
              <a:defRPr sz="2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✗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■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/>
        </p:txBody>
      </p:sp>
      <p:sp>
        <p:nvSpPr>
          <p:cNvPr id="160" name="Google Shape;160;p1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Relationship Id="rId4" Type="http://schemas.openxmlformats.org/officeDocument/2006/relationships/image" Target="../media/image1.png"/><Relationship Id="rId5" Type="http://schemas.openxmlformats.org/officeDocument/2006/relationships/hyperlink" Target="https://campus.recit.qc.ca/" TargetMode="External"/><Relationship Id="rId6" Type="http://schemas.openxmlformats.org/officeDocument/2006/relationships/hyperlink" Target="http://monurl.ca/desmos07122020" TargetMode="External"/><Relationship Id="rId7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teacher.desmos.com/activitybuilder/custom/58ebe320b52e4e08377eae3f?lang=fr" TargetMode="External"/><Relationship Id="rId4" Type="http://schemas.openxmlformats.org/officeDocument/2006/relationships/hyperlink" Target="https://teacher.desmos.com/activitybuilder/custom/59dccb74bcc85c06151f8760?lang=fr" TargetMode="External"/><Relationship Id="rId5" Type="http://schemas.openxmlformats.org/officeDocument/2006/relationships/hyperlink" Target="https://teacher.desmos.com/activitybuilder/custom/5a1c15793cf38c060ea13b83?lang=fr" TargetMode="External"/><Relationship Id="rId6" Type="http://schemas.openxmlformats.org/officeDocument/2006/relationships/hyperlink" Target="https://teacher.desmos.com/polygraph/custom/59e3b2dc5a79e348a3838d75?lang=fr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teacher.desmos.com/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teacher.desmos.com/" TargetMode="External"/><Relationship Id="rId4" Type="http://schemas.openxmlformats.org/officeDocument/2006/relationships/hyperlink" Target="https://www.facebook.com/groups/704851039666407" TargetMode="External"/><Relationship Id="rId5" Type="http://schemas.openxmlformats.org/officeDocument/2006/relationships/hyperlink" Target="http://www.lesmathsautrement.ca" TargetMode="External"/><Relationship Id="rId6" Type="http://schemas.openxmlformats.org/officeDocument/2006/relationships/hyperlink" Target="http://www.desmosfr.ca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www.desmos.com/calculator/nbuaiiwpyq" TargetMode="External"/><Relationship Id="rId4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jpg"/><Relationship Id="rId4" Type="http://schemas.openxmlformats.org/officeDocument/2006/relationships/hyperlink" Target="https://www.desmos.com/calculator/e13c43a9pv?fbclid=IwAR3mbDIMykE0tJL58QjVjGUKCQjvGHjrAilcd2kIzi4UEg4EE1KZIZHqKas" TargetMode="External"/><Relationship Id="rId5" Type="http://schemas.openxmlformats.org/officeDocument/2006/relationships/image" Target="../media/image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jpg"/><Relationship Id="rId4" Type="http://schemas.openxmlformats.org/officeDocument/2006/relationships/image" Target="../media/image2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png"/><Relationship Id="rId4" Type="http://schemas.openxmlformats.org/officeDocument/2006/relationships/image" Target="../media/image13.png"/><Relationship Id="rId5" Type="http://schemas.openxmlformats.org/officeDocument/2006/relationships/hyperlink" Target="http://monurl.ca/desmos07122020" TargetMode="External"/><Relationship Id="rId6" Type="http://schemas.openxmlformats.org/officeDocument/2006/relationships/hyperlink" Target="http://www.recit.qc.ca" TargetMode="External"/><Relationship Id="rId7" Type="http://schemas.openxmlformats.org/officeDocument/2006/relationships/hyperlink" Target="https://recitmst.qc.ca/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Relationship Id="rId4" Type="http://schemas.openxmlformats.org/officeDocument/2006/relationships/hyperlink" Target="https://www.desmos.com/calculator/knxqqpkclw?fbclid=IwAR0BCbKhhO3SX9OoFGtb2N99ZTfkXCyNGHnRYh4n2il-g76liXMiqrfrnVY" TargetMode="External"/><Relationship Id="rId5" Type="http://schemas.openxmlformats.org/officeDocument/2006/relationships/hyperlink" Target="https://www.desmos.com/calculator/vhe7t01apo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drive.google.com/file/d/14w5Vd1Qv14_YsFNfqk1on7_4AqztoZkj/view?usp=sharing" TargetMode="External"/><Relationship Id="rId4" Type="http://schemas.openxmlformats.org/officeDocument/2006/relationships/hyperlink" Target="https://drive.google.com/file/d/1Fm7yLjL5gNlskqTJfjQ-Z4xaznP4ZNLq/view?usp=sharing" TargetMode="External"/><Relationship Id="rId9" Type="http://schemas.openxmlformats.org/officeDocument/2006/relationships/image" Target="../media/image20.png"/><Relationship Id="rId5" Type="http://schemas.openxmlformats.org/officeDocument/2006/relationships/hyperlink" Target="https://docs.google.com/document/d/1R6LDbNakvIr0FNGf4icqgHKxylJD2LygABoEaJjM4oM/edit?usp=sharing" TargetMode="External"/><Relationship Id="rId6" Type="http://schemas.openxmlformats.org/officeDocument/2006/relationships/hyperlink" Target="https://drive.google.com/file/d/1H1IndYSYoTwM_EVGEhEnwpQQB8Oj_TA9/view?usp=sharing" TargetMode="External"/><Relationship Id="rId7" Type="http://schemas.openxmlformats.org/officeDocument/2006/relationships/hyperlink" Target="https://drive.google.com/file/d/1CKket5qeqje037tJD2irLbk1tDci19uF/view?usp=sharing" TargetMode="External"/><Relationship Id="rId8" Type="http://schemas.openxmlformats.org/officeDocument/2006/relationships/image" Target="../media/image2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www.desmos.com" TargetMode="External"/><Relationship Id="rId4" Type="http://schemas.openxmlformats.org/officeDocument/2006/relationships/hyperlink" Target="https://www.desmos.com/calculator/rtf93huwyc?lang=fr" TargetMode="External"/><Relationship Id="rId5" Type="http://schemas.openxmlformats.org/officeDocument/2006/relationships/hyperlink" Target="https://docs.google.com/document/d/1L23R0CGsE-sLqJ1ckXjrBK3MmOMAfaIGuyVcXDQ3jUg/edit?usp=sharing" TargetMode="External"/><Relationship Id="rId6" Type="http://schemas.openxmlformats.org/officeDocument/2006/relationships/image" Target="../media/image17.png"/><Relationship Id="rId7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://www.education.gouv.qc.ca/references/tx-solrtyperecherchepublicationtx-solrpublicationnouveaute/resultats-de-la-recherche/detail/article/cadre-de-reference-de-la-competence-numerique/?fbclid=IwAR02kujgADiHkBgtfqqTZLNz-eIPcYYDK7AN8Z1ZgOgdQuEJwUCmiDkqapg" TargetMode="External"/><Relationship Id="rId4" Type="http://schemas.openxmlformats.org/officeDocument/2006/relationships/hyperlink" Target="https://view.genial.ly/5d812659369a7d0fc95ca03b/interactive-content-cadre-de-reference-de-la-competence-numerique" TargetMode="External"/><Relationship Id="rId5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://www.education.gouv.qc.ca/references/tx-solrtyperecherchepublicationtx-solrpublicationnouveaute/resultats-de-la-recherche/detail/article/referentiel-dintervention-en-mathematique/?fbclid=IwAR1Fw_M-BAhU6gMIwKFGDnrQEYT7Rl5Rq9yHKacg61Sn_7QwER8WwHt1zW0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campus.recit.qc.ca/math%c3%a9matique-science-et-technologie/desmos101" TargetMode="External"/><Relationship Id="rId4" Type="http://schemas.openxmlformats.org/officeDocument/2006/relationships/hyperlink" Target="https://www.youtube.com/playlist?list=PLbE85KlaADWl9w9d71xFo8AME6LZUfAjR" TargetMode="External"/><Relationship Id="rId5" Type="http://schemas.openxmlformats.org/officeDocument/2006/relationships/hyperlink" Target="https://recitmst.qc.ca/Desmos-les-bases-de-la-calculatrice-graphique" TargetMode="External"/><Relationship Id="rId6" Type="http://schemas.openxmlformats.org/officeDocument/2006/relationships/hyperlink" Target="https://recitmst.qc.ca/Desmos-les-mathematiques-en-classe-virtuelle" TargetMode="External"/><Relationship Id="rId7" Type="http://schemas.openxmlformats.org/officeDocument/2006/relationships/hyperlink" Target="https://recitmst.qc.ca/Desmos-creation-d-activites-pour-la-classe-virtuelle" TargetMode="External"/><Relationship Id="rId8" Type="http://schemas.openxmlformats.org/officeDocument/2006/relationships/hyperlink" Target="https://view.genial.ly/5f6b3ba79e22dc0d83e40fcc/horizontal-infographic-lists-dynamiser-lenseignement-apprentissage-des-mathematiques-avec-desmos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3.png"/><Relationship Id="rId4" Type="http://schemas.openxmlformats.org/officeDocument/2006/relationships/hyperlink" Target="mailto:equipe@recitmst.qc.ca" TargetMode="External"/><Relationship Id="rId9" Type="http://schemas.openxmlformats.org/officeDocument/2006/relationships/image" Target="../media/image22.png"/><Relationship Id="rId5" Type="http://schemas.openxmlformats.org/officeDocument/2006/relationships/hyperlink" Target="https://www.facebook.com/RECITMST2020/" TargetMode="External"/><Relationship Id="rId6" Type="http://schemas.openxmlformats.org/officeDocument/2006/relationships/hyperlink" Target="https://twitter.com/recitmst" TargetMode="External"/><Relationship Id="rId7" Type="http://schemas.openxmlformats.org/officeDocument/2006/relationships/hyperlink" Target="https://www.youtube.com/channel/UC7IcadI_rZFwso9N81PYqFg" TargetMode="External"/><Relationship Id="rId8" Type="http://schemas.openxmlformats.org/officeDocument/2006/relationships/hyperlink" Target="http://creativecommons.org/licenses/by-nc-sa/4.0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student.desmos.com/" TargetMode="External"/><Relationship Id="rId4" Type="http://schemas.openxmlformats.org/officeDocument/2006/relationships/hyperlink" Target="https://student.desmos.com/" TargetMode="External"/><Relationship Id="rId5" Type="http://schemas.openxmlformats.org/officeDocument/2006/relationships/hyperlink" Target="https://teacher.desmos.com/" TargetMode="External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hyperlink" Target="https://www.desmos.com/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13"/>
          <p:cNvPicPr preferRelativeResize="0"/>
          <p:nvPr/>
        </p:nvPicPr>
        <p:blipFill rotWithShape="1">
          <a:blip r:embed="rId3">
            <a:alphaModFix/>
          </a:blip>
          <a:srcRect b="0" l="0" r="0" t="18166"/>
          <a:stretch/>
        </p:blipFill>
        <p:spPr>
          <a:xfrm>
            <a:off x="0" y="0"/>
            <a:ext cx="8858251" cy="478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525" y="-18500"/>
            <a:ext cx="9169025" cy="5180499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13">
            <a:hlinkClick r:id="rId5"/>
          </p:cNvPr>
          <p:cNvSpPr txBox="1"/>
          <p:nvPr/>
        </p:nvSpPr>
        <p:spPr>
          <a:xfrm>
            <a:off x="4501425" y="4719300"/>
            <a:ext cx="41403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Ubuntu"/>
                <a:ea typeface="Ubuntu"/>
                <a:cs typeface="Ubuntu"/>
                <a:sym typeface="Ubuntu"/>
              </a:rPr>
              <a:t>Pour plus de détails : recitmst.qc.ca</a:t>
            </a:r>
            <a:endParaRPr b="1"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32" name="Google Shape;532;p13"/>
          <p:cNvSpPr txBox="1"/>
          <p:nvPr>
            <p:ph type="ctrTitle"/>
          </p:nvPr>
        </p:nvSpPr>
        <p:spPr>
          <a:xfrm>
            <a:off x="20225" y="2342675"/>
            <a:ext cx="8082300" cy="1143000"/>
          </a:xfrm>
          <a:prstGeom prst="rect">
            <a:avLst/>
          </a:prstGeom>
          <a:solidFill>
            <a:srgbClr val="202D36">
              <a:alpha val="486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FFFFFF"/>
                </a:solidFill>
              </a:rPr>
              <a:t>Desmos </a:t>
            </a:r>
            <a:r>
              <a:rPr lang="en" sz="4300">
                <a:solidFill>
                  <a:srgbClr val="FFFFFF"/>
                </a:solidFill>
              </a:rPr>
              <a:t>: la classe virtuelle et la calculatrice graphique</a:t>
            </a:r>
            <a:endParaRPr sz="4300">
              <a:solidFill>
                <a:srgbClr val="FFFFFF"/>
              </a:solidFill>
            </a:endParaRPr>
          </a:p>
        </p:txBody>
      </p:sp>
      <p:sp>
        <p:nvSpPr>
          <p:cNvPr id="533" name="Google Shape;533;p13"/>
          <p:cNvSpPr txBox="1"/>
          <p:nvPr/>
        </p:nvSpPr>
        <p:spPr>
          <a:xfrm>
            <a:off x="20225" y="3626400"/>
            <a:ext cx="3081000" cy="10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07999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7 décembre</a:t>
            </a:r>
            <a:r>
              <a:rPr lang="en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2020</a:t>
            </a:r>
            <a:endParaRPr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107999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CSSMI </a:t>
            </a:r>
            <a:endParaRPr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lang="en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monurl.ca/desmos07122020</a:t>
            </a:r>
            <a:endParaRPr sz="20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107999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34" name="Google Shape;534;p13"/>
          <p:cNvSpPr txBox="1"/>
          <p:nvPr/>
        </p:nvSpPr>
        <p:spPr>
          <a:xfrm>
            <a:off x="1142606" y="386233"/>
            <a:ext cx="3357600" cy="6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Service national</a:t>
            </a:r>
            <a:endParaRPr sz="13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DOMAINE DE LA MATHÉMATIQUE,</a:t>
            </a:r>
            <a:endParaRPr b="1" sz="13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DE LA SCIENCE ET TECHNOLOGIE</a:t>
            </a:r>
            <a:endParaRPr b="1" sz="13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35" name="Google Shape;535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7350" y="90939"/>
            <a:ext cx="874765" cy="141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22"/>
          <p:cNvSpPr txBox="1"/>
          <p:nvPr>
            <p:ph idx="1" type="subTitle"/>
          </p:nvPr>
        </p:nvSpPr>
        <p:spPr>
          <a:xfrm>
            <a:off x="349699" y="229475"/>
            <a:ext cx="5920800" cy="7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Expérience élève 2 - Exponentiation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L’arrangement de cartes de Desmos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04" name="Google Shape;60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348" y="1184825"/>
            <a:ext cx="6509214" cy="36176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05" name="Google Shape;60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7800" y="162325"/>
            <a:ext cx="2447251" cy="170467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23"/>
          <p:cNvSpPr txBox="1"/>
          <p:nvPr>
            <p:ph idx="1" type="subTitle"/>
          </p:nvPr>
        </p:nvSpPr>
        <p:spPr>
          <a:xfrm>
            <a:off x="453024" y="244225"/>
            <a:ext cx="5920800" cy="7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Expérience élève 3 - Proportionnalité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L’arrangement de cartes de Desmos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11" name="Google Shape;61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700" y="1159050"/>
            <a:ext cx="6500695" cy="3831801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12" name="Google Shape;61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7800" y="162325"/>
            <a:ext cx="2447251" cy="170467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24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8" name="Google Shape;618;p24"/>
          <p:cNvSpPr txBox="1"/>
          <p:nvPr>
            <p:ph idx="4294967295" type="body"/>
          </p:nvPr>
        </p:nvSpPr>
        <p:spPr>
          <a:xfrm>
            <a:off x="1607350" y="150675"/>
            <a:ext cx="5927100" cy="79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Expérience élève 4 - Les points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Le «Polygraph» de Desmos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19" name="Google Shape;61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6675" y="1367825"/>
            <a:ext cx="5062762" cy="3252724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20" name="Google Shape;62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125" y="1824278"/>
            <a:ext cx="2260350" cy="187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25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6" name="Google Shape;626;p25"/>
          <p:cNvSpPr txBox="1"/>
          <p:nvPr>
            <p:ph idx="4294967295" type="body"/>
          </p:nvPr>
        </p:nvSpPr>
        <p:spPr>
          <a:xfrm>
            <a:off x="1607350" y="150675"/>
            <a:ext cx="5927100" cy="11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Expérience élève 4 - Les points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Le «Polygraph» de Desmos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27" name="Google Shape;627;p25"/>
          <p:cNvSpPr txBox="1"/>
          <p:nvPr/>
        </p:nvSpPr>
        <p:spPr>
          <a:xfrm>
            <a:off x="1980750" y="3817300"/>
            <a:ext cx="5182500" cy="11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Ubuntu"/>
              <a:buAutoNum type="arabicPeriod"/>
            </a:pPr>
            <a:r>
              <a:rPr lang="en" sz="15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Passer la ronde de pratique </a:t>
            </a:r>
            <a:r>
              <a:rPr i="1" lang="en" sz="15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(Skip the practice round)</a:t>
            </a:r>
            <a:endParaRPr i="1" sz="1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Ubuntu"/>
              <a:buAutoNum type="arabicPeriod"/>
            </a:pPr>
            <a:r>
              <a:rPr lang="en" sz="15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Choisir une carte </a:t>
            </a:r>
            <a:r>
              <a:rPr b="1" lang="en" sz="15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ou</a:t>
            </a:r>
            <a:r>
              <a:rPr lang="en" sz="15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Poser une question (oui/non) à votre partenaire</a:t>
            </a:r>
            <a:endParaRPr sz="1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28" name="Google Shape;628;p25"/>
          <p:cNvSpPr txBox="1"/>
          <p:nvPr/>
        </p:nvSpPr>
        <p:spPr>
          <a:xfrm>
            <a:off x="5630550" y="1372000"/>
            <a:ext cx="3410700" cy="22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Vocabulaire à privilégier:</a:t>
            </a:r>
            <a:endParaRPr b="1" sz="16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Plan cartésien, droite, gauche, haut, bas, dessus, dessous, origine, quadrant, axe, positif, négatif, coordonnées, valeur de x, valeur de y, abscisse, ordonnée, etc.</a:t>
            </a:r>
            <a:endParaRPr sz="1600">
              <a:solidFill>
                <a:schemeClr val="dk2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629" name="Google Shape;62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3591" y="1429288"/>
            <a:ext cx="3236635" cy="22545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26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Liens des activités présentées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35" name="Google Shape;635;p26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6" name="Google Shape;636;p26"/>
          <p:cNvSpPr txBox="1"/>
          <p:nvPr>
            <p:ph idx="1" type="body"/>
          </p:nvPr>
        </p:nvSpPr>
        <p:spPr>
          <a:xfrm>
            <a:off x="747925" y="1384300"/>
            <a:ext cx="6431700" cy="29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Séquence d’apprentissage sur les Legos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Arrangement de cartes sur l’exponentiation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Arrangement de cartes sur les situations de proportionnalités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«Polygraph» sur le plan cartésien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27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L’interface de l’espace enseignant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42" name="Google Shape;642;p27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3" name="Google Shape;643;p27"/>
          <p:cNvSpPr txBox="1"/>
          <p:nvPr>
            <p:ph type="title"/>
          </p:nvPr>
        </p:nvSpPr>
        <p:spPr>
          <a:xfrm>
            <a:off x="880225" y="209527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teacher.desmos.com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44" name="Google Shape;644;p27"/>
          <p:cNvSpPr/>
          <p:nvPr/>
        </p:nvSpPr>
        <p:spPr>
          <a:xfrm>
            <a:off x="1299918" y="1135182"/>
            <a:ext cx="5139515" cy="3777318"/>
          </a:xfrm>
          <a:custGeom>
            <a:rect b="b" l="l" r="r" t="t"/>
            <a:pathLst>
              <a:path extrusionOk="0" h="18251" w="19297">
                <a:moveTo>
                  <a:pt x="18396" y="828"/>
                </a:moveTo>
                <a:lnTo>
                  <a:pt x="18761" y="877"/>
                </a:lnTo>
                <a:lnTo>
                  <a:pt x="18737" y="1242"/>
                </a:lnTo>
                <a:lnTo>
                  <a:pt x="18615" y="1266"/>
                </a:lnTo>
                <a:lnTo>
                  <a:pt x="18493" y="1315"/>
                </a:lnTo>
                <a:lnTo>
                  <a:pt x="18274" y="1436"/>
                </a:lnTo>
                <a:lnTo>
                  <a:pt x="18007" y="1582"/>
                </a:lnTo>
                <a:lnTo>
                  <a:pt x="17739" y="1777"/>
                </a:lnTo>
                <a:lnTo>
                  <a:pt x="17642" y="1850"/>
                </a:lnTo>
                <a:lnTo>
                  <a:pt x="17618" y="1801"/>
                </a:lnTo>
                <a:lnTo>
                  <a:pt x="17545" y="1704"/>
                </a:lnTo>
                <a:lnTo>
                  <a:pt x="17496" y="1680"/>
                </a:lnTo>
                <a:lnTo>
                  <a:pt x="17423" y="1655"/>
                </a:lnTo>
                <a:lnTo>
                  <a:pt x="17131" y="1631"/>
                </a:lnTo>
                <a:lnTo>
                  <a:pt x="17301" y="1509"/>
                </a:lnTo>
                <a:lnTo>
                  <a:pt x="17472" y="1388"/>
                </a:lnTo>
                <a:lnTo>
                  <a:pt x="17837" y="1144"/>
                </a:lnTo>
                <a:lnTo>
                  <a:pt x="18104" y="974"/>
                </a:lnTo>
                <a:lnTo>
                  <a:pt x="18250" y="901"/>
                </a:lnTo>
                <a:lnTo>
                  <a:pt x="18396" y="828"/>
                </a:lnTo>
                <a:close/>
                <a:moveTo>
                  <a:pt x="18712" y="1582"/>
                </a:moveTo>
                <a:lnTo>
                  <a:pt x="18688" y="2385"/>
                </a:lnTo>
                <a:lnTo>
                  <a:pt x="18688" y="3164"/>
                </a:lnTo>
                <a:lnTo>
                  <a:pt x="18469" y="3334"/>
                </a:lnTo>
                <a:lnTo>
                  <a:pt x="18250" y="3529"/>
                </a:lnTo>
                <a:lnTo>
                  <a:pt x="17982" y="3748"/>
                </a:lnTo>
                <a:lnTo>
                  <a:pt x="17861" y="3870"/>
                </a:lnTo>
                <a:lnTo>
                  <a:pt x="17764" y="4016"/>
                </a:lnTo>
                <a:lnTo>
                  <a:pt x="17739" y="3407"/>
                </a:lnTo>
                <a:lnTo>
                  <a:pt x="17739" y="3334"/>
                </a:lnTo>
                <a:lnTo>
                  <a:pt x="17958" y="3140"/>
                </a:lnTo>
                <a:lnTo>
                  <a:pt x="18177" y="2945"/>
                </a:lnTo>
                <a:lnTo>
                  <a:pt x="18493" y="2653"/>
                </a:lnTo>
                <a:lnTo>
                  <a:pt x="18615" y="2531"/>
                </a:lnTo>
                <a:lnTo>
                  <a:pt x="18664" y="2458"/>
                </a:lnTo>
                <a:lnTo>
                  <a:pt x="18688" y="2361"/>
                </a:lnTo>
                <a:lnTo>
                  <a:pt x="18664" y="2312"/>
                </a:lnTo>
                <a:lnTo>
                  <a:pt x="18615" y="2288"/>
                </a:lnTo>
                <a:lnTo>
                  <a:pt x="18518" y="2264"/>
                </a:lnTo>
                <a:lnTo>
                  <a:pt x="18445" y="2288"/>
                </a:lnTo>
                <a:lnTo>
                  <a:pt x="18347" y="2312"/>
                </a:lnTo>
                <a:lnTo>
                  <a:pt x="18274" y="2385"/>
                </a:lnTo>
                <a:lnTo>
                  <a:pt x="18128" y="2531"/>
                </a:lnTo>
                <a:lnTo>
                  <a:pt x="18007" y="2653"/>
                </a:lnTo>
                <a:lnTo>
                  <a:pt x="17739" y="2945"/>
                </a:lnTo>
                <a:lnTo>
                  <a:pt x="17739" y="2531"/>
                </a:lnTo>
                <a:lnTo>
                  <a:pt x="17691" y="2118"/>
                </a:lnTo>
                <a:lnTo>
                  <a:pt x="17788" y="2069"/>
                </a:lnTo>
                <a:lnTo>
                  <a:pt x="18055" y="1947"/>
                </a:lnTo>
                <a:lnTo>
                  <a:pt x="18323" y="1777"/>
                </a:lnTo>
                <a:lnTo>
                  <a:pt x="18518" y="1680"/>
                </a:lnTo>
                <a:lnTo>
                  <a:pt x="18712" y="1582"/>
                </a:lnTo>
                <a:close/>
                <a:moveTo>
                  <a:pt x="18688" y="3529"/>
                </a:moveTo>
                <a:lnTo>
                  <a:pt x="18688" y="3894"/>
                </a:lnTo>
                <a:lnTo>
                  <a:pt x="18664" y="4843"/>
                </a:lnTo>
                <a:lnTo>
                  <a:pt x="18639" y="4843"/>
                </a:lnTo>
                <a:lnTo>
                  <a:pt x="18518" y="4916"/>
                </a:lnTo>
                <a:lnTo>
                  <a:pt x="18396" y="5038"/>
                </a:lnTo>
                <a:lnTo>
                  <a:pt x="18177" y="5305"/>
                </a:lnTo>
                <a:lnTo>
                  <a:pt x="17982" y="5451"/>
                </a:lnTo>
                <a:lnTo>
                  <a:pt x="17788" y="5597"/>
                </a:lnTo>
                <a:lnTo>
                  <a:pt x="17788" y="5013"/>
                </a:lnTo>
                <a:lnTo>
                  <a:pt x="18128" y="4819"/>
                </a:lnTo>
                <a:lnTo>
                  <a:pt x="18274" y="4746"/>
                </a:lnTo>
                <a:lnTo>
                  <a:pt x="18445" y="4673"/>
                </a:lnTo>
                <a:lnTo>
                  <a:pt x="18591" y="4575"/>
                </a:lnTo>
                <a:lnTo>
                  <a:pt x="18639" y="4527"/>
                </a:lnTo>
                <a:lnTo>
                  <a:pt x="18664" y="4454"/>
                </a:lnTo>
                <a:lnTo>
                  <a:pt x="18664" y="4429"/>
                </a:lnTo>
                <a:lnTo>
                  <a:pt x="18639" y="4381"/>
                </a:lnTo>
                <a:lnTo>
                  <a:pt x="18566" y="4332"/>
                </a:lnTo>
                <a:lnTo>
                  <a:pt x="18420" y="4332"/>
                </a:lnTo>
                <a:lnTo>
                  <a:pt x="18347" y="4356"/>
                </a:lnTo>
                <a:lnTo>
                  <a:pt x="18177" y="4429"/>
                </a:lnTo>
                <a:lnTo>
                  <a:pt x="18031" y="4502"/>
                </a:lnTo>
                <a:lnTo>
                  <a:pt x="17788" y="4673"/>
                </a:lnTo>
                <a:lnTo>
                  <a:pt x="17764" y="4137"/>
                </a:lnTo>
                <a:lnTo>
                  <a:pt x="17958" y="4040"/>
                </a:lnTo>
                <a:lnTo>
                  <a:pt x="18128" y="3943"/>
                </a:lnTo>
                <a:lnTo>
                  <a:pt x="18445" y="3699"/>
                </a:lnTo>
                <a:lnTo>
                  <a:pt x="18688" y="3529"/>
                </a:lnTo>
                <a:close/>
                <a:moveTo>
                  <a:pt x="18664" y="5305"/>
                </a:moveTo>
                <a:lnTo>
                  <a:pt x="18639" y="6011"/>
                </a:lnTo>
                <a:lnTo>
                  <a:pt x="18396" y="6108"/>
                </a:lnTo>
                <a:lnTo>
                  <a:pt x="18177" y="6230"/>
                </a:lnTo>
                <a:lnTo>
                  <a:pt x="17982" y="6376"/>
                </a:lnTo>
                <a:lnTo>
                  <a:pt x="17764" y="6522"/>
                </a:lnTo>
                <a:lnTo>
                  <a:pt x="17764" y="6522"/>
                </a:lnTo>
                <a:lnTo>
                  <a:pt x="17788" y="5865"/>
                </a:lnTo>
                <a:lnTo>
                  <a:pt x="17934" y="5816"/>
                </a:lnTo>
                <a:lnTo>
                  <a:pt x="18080" y="5743"/>
                </a:lnTo>
                <a:lnTo>
                  <a:pt x="18201" y="5670"/>
                </a:lnTo>
                <a:lnTo>
                  <a:pt x="18323" y="5597"/>
                </a:lnTo>
                <a:lnTo>
                  <a:pt x="18493" y="5476"/>
                </a:lnTo>
                <a:lnTo>
                  <a:pt x="18664" y="5305"/>
                </a:lnTo>
                <a:close/>
                <a:moveTo>
                  <a:pt x="18615" y="6425"/>
                </a:moveTo>
                <a:lnTo>
                  <a:pt x="18615" y="6473"/>
                </a:lnTo>
                <a:lnTo>
                  <a:pt x="18518" y="6498"/>
                </a:lnTo>
                <a:lnTo>
                  <a:pt x="18420" y="6546"/>
                </a:lnTo>
                <a:lnTo>
                  <a:pt x="18250" y="6668"/>
                </a:lnTo>
                <a:lnTo>
                  <a:pt x="18104" y="6765"/>
                </a:lnTo>
                <a:lnTo>
                  <a:pt x="17982" y="6887"/>
                </a:lnTo>
                <a:lnTo>
                  <a:pt x="17739" y="7155"/>
                </a:lnTo>
                <a:lnTo>
                  <a:pt x="17764" y="6717"/>
                </a:lnTo>
                <a:lnTo>
                  <a:pt x="17982" y="6668"/>
                </a:lnTo>
                <a:lnTo>
                  <a:pt x="18201" y="6595"/>
                </a:lnTo>
                <a:lnTo>
                  <a:pt x="18615" y="6425"/>
                </a:lnTo>
                <a:close/>
                <a:moveTo>
                  <a:pt x="18615" y="6838"/>
                </a:moveTo>
                <a:lnTo>
                  <a:pt x="18591" y="7349"/>
                </a:lnTo>
                <a:lnTo>
                  <a:pt x="18591" y="7666"/>
                </a:lnTo>
                <a:lnTo>
                  <a:pt x="18420" y="7787"/>
                </a:lnTo>
                <a:lnTo>
                  <a:pt x="18250" y="7909"/>
                </a:lnTo>
                <a:lnTo>
                  <a:pt x="17958" y="8103"/>
                </a:lnTo>
                <a:lnTo>
                  <a:pt x="17666" y="8322"/>
                </a:lnTo>
                <a:lnTo>
                  <a:pt x="17715" y="7739"/>
                </a:lnTo>
                <a:lnTo>
                  <a:pt x="17739" y="7349"/>
                </a:lnTo>
                <a:lnTo>
                  <a:pt x="18080" y="7155"/>
                </a:lnTo>
                <a:lnTo>
                  <a:pt x="18420" y="6960"/>
                </a:lnTo>
                <a:lnTo>
                  <a:pt x="18615" y="6838"/>
                </a:lnTo>
                <a:close/>
                <a:moveTo>
                  <a:pt x="18566" y="8103"/>
                </a:moveTo>
                <a:lnTo>
                  <a:pt x="18542" y="8420"/>
                </a:lnTo>
                <a:lnTo>
                  <a:pt x="18420" y="8493"/>
                </a:lnTo>
                <a:lnTo>
                  <a:pt x="18274" y="8566"/>
                </a:lnTo>
                <a:lnTo>
                  <a:pt x="18055" y="8785"/>
                </a:lnTo>
                <a:lnTo>
                  <a:pt x="17812" y="9004"/>
                </a:lnTo>
                <a:lnTo>
                  <a:pt x="17593" y="9247"/>
                </a:lnTo>
                <a:lnTo>
                  <a:pt x="17642" y="8566"/>
                </a:lnTo>
                <a:lnTo>
                  <a:pt x="18031" y="8395"/>
                </a:lnTo>
                <a:lnTo>
                  <a:pt x="18420" y="8201"/>
                </a:lnTo>
                <a:lnTo>
                  <a:pt x="18566" y="8103"/>
                </a:lnTo>
                <a:close/>
                <a:moveTo>
                  <a:pt x="18542" y="8809"/>
                </a:moveTo>
                <a:lnTo>
                  <a:pt x="18542" y="9077"/>
                </a:lnTo>
                <a:lnTo>
                  <a:pt x="18299" y="9271"/>
                </a:lnTo>
                <a:lnTo>
                  <a:pt x="17934" y="9588"/>
                </a:lnTo>
                <a:lnTo>
                  <a:pt x="17593" y="9928"/>
                </a:lnTo>
                <a:lnTo>
                  <a:pt x="17569" y="9953"/>
                </a:lnTo>
                <a:lnTo>
                  <a:pt x="17569" y="9977"/>
                </a:lnTo>
                <a:lnTo>
                  <a:pt x="17593" y="10001"/>
                </a:lnTo>
                <a:lnTo>
                  <a:pt x="17642" y="10001"/>
                </a:lnTo>
                <a:lnTo>
                  <a:pt x="18080" y="9831"/>
                </a:lnTo>
                <a:lnTo>
                  <a:pt x="18274" y="9709"/>
                </a:lnTo>
                <a:lnTo>
                  <a:pt x="18493" y="9588"/>
                </a:lnTo>
                <a:lnTo>
                  <a:pt x="18518" y="9563"/>
                </a:lnTo>
                <a:lnTo>
                  <a:pt x="18518" y="9977"/>
                </a:lnTo>
                <a:lnTo>
                  <a:pt x="18396" y="10026"/>
                </a:lnTo>
                <a:lnTo>
                  <a:pt x="18274" y="10074"/>
                </a:lnTo>
                <a:lnTo>
                  <a:pt x="18080" y="10220"/>
                </a:lnTo>
                <a:lnTo>
                  <a:pt x="17788" y="10464"/>
                </a:lnTo>
                <a:lnTo>
                  <a:pt x="17520" y="10731"/>
                </a:lnTo>
                <a:lnTo>
                  <a:pt x="17520" y="10245"/>
                </a:lnTo>
                <a:lnTo>
                  <a:pt x="17569" y="9490"/>
                </a:lnTo>
                <a:lnTo>
                  <a:pt x="17837" y="9344"/>
                </a:lnTo>
                <a:lnTo>
                  <a:pt x="18104" y="9150"/>
                </a:lnTo>
                <a:lnTo>
                  <a:pt x="18274" y="8979"/>
                </a:lnTo>
                <a:lnTo>
                  <a:pt x="18469" y="8833"/>
                </a:lnTo>
                <a:lnTo>
                  <a:pt x="18542" y="8809"/>
                </a:lnTo>
                <a:close/>
                <a:moveTo>
                  <a:pt x="18518" y="10342"/>
                </a:moveTo>
                <a:lnTo>
                  <a:pt x="18518" y="10975"/>
                </a:lnTo>
                <a:lnTo>
                  <a:pt x="18347" y="11096"/>
                </a:lnTo>
                <a:lnTo>
                  <a:pt x="18201" y="11194"/>
                </a:lnTo>
                <a:lnTo>
                  <a:pt x="17861" y="11486"/>
                </a:lnTo>
                <a:lnTo>
                  <a:pt x="17715" y="11632"/>
                </a:lnTo>
                <a:lnTo>
                  <a:pt x="17569" y="11802"/>
                </a:lnTo>
                <a:lnTo>
                  <a:pt x="17545" y="11559"/>
                </a:lnTo>
                <a:lnTo>
                  <a:pt x="17520" y="11048"/>
                </a:lnTo>
                <a:lnTo>
                  <a:pt x="17691" y="10975"/>
                </a:lnTo>
                <a:lnTo>
                  <a:pt x="17837" y="10877"/>
                </a:lnTo>
                <a:lnTo>
                  <a:pt x="18128" y="10634"/>
                </a:lnTo>
                <a:lnTo>
                  <a:pt x="18518" y="10342"/>
                </a:lnTo>
                <a:close/>
                <a:moveTo>
                  <a:pt x="18518" y="11413"/>
                </a:moveTo>
                <a:lnTo>
                  <a:pt x="18542" y="11802"/>
                </a:lnTo>
                <a:lnTo>
                  <a:pt x="18347" y="11899"/>
                </a:lnTo>
                <a:lnTo>
                  <a:pt x="18177" y="12021"/>
                </a:lnTo>
                <a:lnTo>
                  <a:pt x="17837" y="12289"/>
                </a:lnTo>
                <a:lnTo>
                  <a:pt x="17764" y="12240"/>
                </a:lnTo>
                <a:lnTo>
                  <a:pt x="17642" y="12240"/>
                </a:lnTo>
                <a:lnTo>
                  <a:pt x="17593" y="12021"/>
                </a:lnTo>
                <a:lnTo>
                  <a:pt x="18299" y="11559"/>
                </a:lnTo>
                <a:lnTo>
                  <a:pt x="18518" y="11413"/>
                </a:lnTo>
                <a:close/>
                <a:moveTo>
                  <a:pt x="2093" y="1899"/>
                </a:moveTo>
                <a:lnTo>
                  <a:pt x="2385" y="1972"/>
                </a:lnTo>
                <a:lnTo>
                  <a:pt x="2702" y="1996"/>
                </a:lnTo>
                <a:lnTo>
                  <a:pt x="3334" y="2045"/>
                </a:lnTo>
                <a:lnTo>
                  <a:pt x="4356" y="2093"/>
                </a:lnTo>
                <a:lnTo>
                  <a:pt x="5354" y="2118"/>
                </a:lnTo>
                <a:lnTo>
                  <a:pt x="6376" y="2118"/>
                </a:lnTo>
                <a:lnTo>
                  <a:pt x="7398" y="2093"/>
                </a:lnTo>
                <a:lnTo>
                  <a:pt x="9466" y="2020"/>
                </a:lnTo>
                <a:lnTo>
                  <a:pt x="11413" y="1972"/>
                </a:lnTo>
                <a:lnTo>
                  <a:pt x="13359" y="1947"/>
                </a:lnTo>
                <a:lnTo>
                  <a:pt x="14357" y="1947"/>
                </a:lnTo>
                <a:lnTo>
                  <a:pt x="15330" y="1996"/>
                </a:lnTo>
                <a:lnTo>
                  <a:pt x="16304" y="2045"/>
                </a:lnTo>
                <a:lnTo>
                  <a:pt x="17277" y="2142"/>
                </a:lnTo>
                <a:lnTo>
                  <a:pt x="17253" y="2483"/>
                </a:lnTo>
                <a:lnTo>
                  <a:pt x="17228" y="2823"/>
                </a:lnTo>
                <a:lnTo>
                  <a:pt x="17228" y="3529"/>
                </a:lnTo>
                <a:lnTo>
                  <a:pt x="17277" y="4210"/>
                </a:lnTo>
                <a:lnTo>
                  <a:pt x="17301" y="4892"/>
                </a:lnTo>
                <a:lnTo>
                  <a:pt x="17301" y="5646"/>
                </a:lnTo>
                <a:lnTo>
                  <a:pt x="17277" y="6376"/>
                </a:lnTo>
                <a:lnTo>
                  <a:pt x="17180" y="7885"/>
                </a:lnTo>
                <a:lnTo>
                  <a:pt x="17082" y="9125"/>
                </a:lnTo>
                <a:lnTo>
                  <a:pt x="17034" y="9758"/>
                </a:lnTo>
                <a:lnTo>
                  <a:pt x="17009" y="10391"/>
                </a:lnTo>
                <a:lnTo>
                  <a:pt x="16985" y="10829"/>
                </a:lnTo>
                <a:lnTo>
                  <a:pt x="16961" y="11291"/>
                </a:lnTo>
                <a:lnTo>
                  <a:pt x="16985" y="11778"/>
                </a:lnTo>
                <a:lnTo>
                  <a:pt x="17009" y="12021"/>
                </a:lnTo>
                <a:lnTo>
                  <a:pt x="17058" y="12240"/>
                </a:lnTo>
                <a:lnTo>
                  <a:pt x="9539" y="12240"/>
                </a:lnTo>
                <a:lnTo>
                  <a:pt x="8566" y="12264"/>
                </a:lnTo>
                <a:lnTo>
                  <a:pt x="7568" y="12289"/>
                </a:lnTo>
                <a:lnTo>
                  <a:pt x="5622" y="12386"/>
                </a:lnTo>
                <a:lnTo>
                  <a:pt x="5086" y="12410"/>
                </a:lnTo>
                <a:lnTo>
                  <a:pt x="4551" y="12410"/>
                </a:lnTo>
                <a:lnTo>
                  <a:pt x="4040" y="12362"/>
                </a:lnTo>
                <a:lnTo>
                  <a:pt x="3529" y="12313"/>
                </a:lnTo>
                <a:lnTo>
                  <a:pt x="2994" y="12216"/>
                </a:lnTo>
                <a:lnTo>
                  <a:pt x="2702" y="12191"/>
                </a:lnTo>
                <a:lnTo>
                  <a:pt x="2434" y="12216"/>
                </a:lnTo>
                <a:lnTo>
                  <a:pt x="2385" y="11997"/>
                </a:lnTo>
                <a:lnTo>
                  <a:pt x="2361" y="11753"/>
                </a:lnTo>
                <a:lnTo>
                  <a:pt x="2337" y="11267"/>
                </a:lnTo>
                <a:lnTo>
                  <a:pt x="2361" y="10318"/>
                </a:lnTo>
                <a:lnTo>
                  <a:pt x="2361" y="9661"/>
                </a:lnTo>
                <a:lnTo>
                  <a:pt x="2337" y="8979"/>
                </a:lnTo>
                <a:lnTo>
                  <a:pt x="2312" y="7666"/>
                </a:lnTo>
                <a:lnTo>
                  <a:pt x="2312" y="6887"/>
                </a:lnTo>
                <a:lnTo>
                  <a:pt x="2288" y="6084"/>
                </a:lnTo>
                <a:lnTo>
                  <a:pt x="2239" y="4527"/>
                </a:lnTo>
                <a:lnTo>
                  <a:pt x="2215" y="2896"/>
                </a:lnTo>
                <a:lnTo>
                  <a:pt x="2215" y="2385"/>
                </a:lnTo>
                <a:lnTo>
                  <a:pt x="2166" y="2118"/>
                </a:lnTo>
                <a:lnTo>
                  <a:pt x="2142" y="2020"/>
                </a:lnTo>
                <a:lnTo>
                  <a:pt x="2093" y="1899"/>
                </a:lnTo>
                <a:close/>
                <a:moveTo>
                  <a:pt x="18566" y="12118"/>
                </a:moveTo>
                <a:lnTo>
                  <a:pt x="18591" y="12264"/>
                </a:lnTo>
                <a:lnTo>
                  <a:pt x="18420" y="12313"/>
                </a:lnTo>
                <a:lnTo>
                  <a:pt x="18274" y="12410"/>
                </a:lnTo>
                <a:lnTo>
                  <a:pt x="17958" y="12581"/>
                </a:lnTo>
                <a:lnTo>
                  <a:pt x="17885" y="12629"/>
                </a:lnTo>
                <a:lnTo>
                  <a:pt x="17909" y="12532"/>
                </a:lnTo>
                <a:lnTo>
                  <a:pt x="17909" y="12435"/>
                </a:lnTo>
                <a:lnTo>
                  <a:pt x="18250" y="12264"/>
                </a:lnTo>
                <a:lnTo>
                  <a:pt x="18566" y="12118"/>
                </a:lnTo>
                <a:close/>
                <a:moveTo>
                  <a:pt x="8761" y="512"/>
                </a:moveTo>
                <a:lnTo>
                  <a:pt x="10318" y="585"/>
                </a:lnTo>
                <a:lnTo>
                  <a:pt x="13432" y="755"/>
                </a:lnTo>
                <a:lnTo>
                  <a:pt x="14138" y="779"/>
                </a:lnTo>
                <a:lnTo>
                  <a:pt x="14844" y="804"/>
                </a:lnTo>
                <a:lnTo>
                  <a:pt x="16279" y="779"/>
                </a:lnTo>
                <a:lnTo>
                  <a:pt x="17034" y="755"/>
                </a:lnTo>
                <a:lnTo>
                  <a:pt x="17034" y="755"/>
                </a:lnTo>
                <a:lnTo>
                  <a:pt x="16912" y="852"/>
                </a:lnTo>
                <a:lnTo>
                  <a:pt x="16790" y="950"/>
                </a:lnTo>
                <a:lnTo>
                  <a:pt x="16790" y="998"/>
                </a:lnTo>
                <a:lnTo>
                  <a:pt x="16790" y="1023"/>
                </a:lnTo>
                <a:lnTo>
                  <a:pt x="16815" y="1047"/>
                </a:lnTo>
                <a:lnTo>
                  <a:pt x="16863" y="1047"/>
                </a:lnTo>
                <a:lnTo>
                  <a:pt x="17131" y="901"/>
                </a:lnTo>
                <a:lnTo>
                  <a:pt x="17399" y="755"/>
                </a:lnTo>
                <a:lnTo>
                  <a:pt x="17837" y="779"/>
                </a:lnTo>
                <a:lnTo>
                  <a:pt x="17593" y="925"/>
                </a:lnTo>
                <a:lnTo>
                  <a:pt x="17399" y="1071"/>
                </a:lnTo>
                <a:lnTo>
                  <a:pt x="17228" y="1217"/>
                </a:lnTo>
                <a:lnTo>
                  <a:pt x="17082" y="1412"/>
                </a:lnTo>
                <a:lnTo>
                  <a:pt x="17034" y="1509"/>
                </a:lnTo>
                <a:lnTo>
                  <a:pt x="17009" y="1631"/>
                </a:lnTo>
                <a:lnTo>
                  <a:pt x="16060" y="1558"/>
                </a:lnTo>
                <a:lnTo>
                  <a:pt x="15111" y="1509"/>
                </a:lnTo>
                <a:lnTo>
                  <a:pt x="14162" y="1461"/>
                </a:lnTo>
                <a:lnTo>
                  <a:pt x="13238" y="1461"/>
                </a:lnTo>
                <a:lnTo>
                  <a:pt x="11340" y="1485"/>
                </a:lnTo>
                <a:lnTo>
                  <a:pt x="9466" y="1558"/>
                </a:lnTo>
                <a:lnTo>
                  <a:pt x="7495" y="1631"/>
                </a:lnTo>
                <a:lnTo>
                  <a:pt x="5549" y="1655"/>
                </a:lnTo>
                <a:lnTo>
                  <a:pt x="4527" y="1631"/>
                </a:lnTo>
                <a:lnTo>
                  <a:pt x="3505" y="1607"/>
                </a:lnTo>
                <a:lnTo>
                  <a:pt x="3140" y="1558"/>
                </a:lnTo>
                <a:lnTo>
                  <a:pt x="2726" y="1509"/>
                </a:lnTo>
                <a:lnTo>
                  <a:pt x="2312" y="1509"/>
                </a:lnTo>
                <a:lnTo>
                  <a:pt x="2118" y="1534"/>
                </a:lnTo>
                <a:lnTo>
                  <a:pt x="1948" y="1582"/>
                </a:lnTo>
                <a:lnTo>
                  <a:pt x="1899" y="1607"/>
                </a:lnTo>
                <a:lnTo>
                  <a:pt x="1850" y="1631"/>
                </a:lnTo>
                <a:lnTo>
                  <a:pt x="1850" y="1704"/>
                </a:lnTo>
                <a:lnTo>
                  <a:pt x="1850" y="1777"/>
                </a:lnTo>
                <a:lnTo>
                  <a:pt x="1899" y="1826"/>
                </a:lnTo>
                <a:lnTo>
                  <a:pt x="1850" y="1947"/>
                </a:lnTo>
                <a:lnTo>
                  <a:pt x="1802" y="2069"/>
                </a:lnTo>
                <a:lnTo>
                  <a:pt x="1777" y="2215"/>
                </a:lnTo>
                <a:lnTo>
                  <a:pt x="1753" y="2337"/>
                </a:lnTo>
                <a:lnTo>
                  <a:pt x="1753" y="2604"/>
                </a:lnTo>
                <a:lnTo>
                  <a:pt x="1753" y="2896"/>
                </a:lnTo>
                <a:lnTo>
                  <a:pt x="1753" y="4527"/>
                </a:lnTo>
                <a:lnTo>
                  <a:pt x="1802" y="6181"/>
                </a:lnTo>
                <a:lnTo>
                  <a:pt x="1826" y="7009"/>
                </a:lnTo>
                <a:lnTo>
                  <a:pt x="1826" y="7836"/>
                </a:lnTo>
                <a:lnTo>
                  <a:pt x="1875" y="9223"/>
                </a:lnTo>
                <a:lnTo>
                  <a:pt x="1875" y="9904"/>
                </a:lnTo>
                <a:lnTo>
                  <a:pt x="1875" y="10585"/>
                </a:lnTo>
                <a:lnTo>
                  <a:pt x="1850" y="11048"/>
                </a:lnTo>
                <a:lnTo>
                  <a:pt x="1826" y="11583"/>
                </a:lnTo>
                <a:lnTo>
                  <a:pt x="1826" y="11851"/>
                </a:lnTo>
                <a:lnTo>
                  <a:pt x="1875" y="12094"/>
                </a:lnTo>
                <a:lnTo>
                  <a:pt x="1948" y="12337"/>
                </a:lnTo>
                <a:lnTo>
                  <a:pt x="2045" y="12532"/>
                </a:lnTo>
                <a:lnTo>
                  <a:pt x="2118" y="12605"/>
                </a:lnTo>
                <a:lnTo>
                  <a:pt x="2215" y="12654"/>
                </a:lnTo>
                <a:lnTo>
                  <a:pt x="2312" y="12629"/>
                </a:lnTo>
                <a:lnTo>
                  <a:pt x="2385" y="12581"/>
                </a:lnTo>
                <a:lnTo>
                  <a:pt x="2677" y="12654"/>
                </a:lnTo>
                <a:lnTo>
                  <a:pt x="2969" y="12678"/>
                </a:lnTo>
                <a:lnTo>
                  <a:pt x="3553" y="12775"/>
                </a:lnTo>
                <a:lnTo>
                  <a:pt x="4040" y="12824"/>
                </a:lnTo>
                <a:lnTo>
                  <a:pt x="4502" y="12873"/>
                </a:lnTo>
                <a:lnTo>
                  <a:pt x="5427" y="12873"/>
                </a:lnTo>
                <a:lnTo>
                  <a:pt x="6449" y="12848"/>
                </a:lnTo>
                <a:lnTo>
                  <a:pt x="7495" y="12800"/>
                </a:lnTo>
                <a:lnTo>
                  <a:pt x="8517" y="12751"/>
                </a:lnTo>
                <a:lnTo>
                  <a:pt x="9539" y="12727"/>
                </a:lnTo>
                <a:lnTo>
                  <a:pt x="17277" y="12727"/>
                </a:lnTo>
                <a:lnTo>
                  <a:pt x="17350" y="12775"/>
                </a:lnTo>
                <a:lnTo>
                  <a:pt x="17496" y="12775"/>
                </a:lnTo>
                <a:lnTo>
                  <a:pt x="17569" y="12727"/>
                </a:lnTo>
                <a:lnTo>
                  <a:pt x="17715" y="12727"/>
                </a:lnTo>
                <a:lnTo>
                  <a:pt x="17569" y="12824"/>
                </a:lnTo>
                <a:lnTo>
                  <a:pt x="17423" y="12946"/>
                </a:lnTo>
                <a:lnTo>
                  <a:pt x="17301" y="13092"/>
                </a:lnTo>
                <a:lnTo>
                  <a:pt x="17180" y="13238"/>
                </a:lnTo>
                <a:lnTo>
                  <a:pt x="17180" y="13262"/>
                </a:lnTo>
                <a:lnTo>
                  <a:pt x="17180" y="13286"/>
                </a:lnTo>
                <a:lnTo>
                  <a:pt x="17204" y="13311"/>
                </a:lnTo>
                <a:lnTo>
                  <a:pt x="17253" y="13311"/>
                </a:lnTo>
                <a:lnTo>
                  <a:pt x="17472" y="13262"/>
                </a:lnTo>
                <a:lnTo>
                  <a:pt x="17666" y="13189"/>
                </a:lnTo>
                <a:lnTo>
                  <a:pt x="18055" y="12994"/>
                </a:lnTo>
                <a:lnTo>
                  <a:pt x="18347" y="12848"/>
                </a:lnTo>
                <a:lnTo>
                  <a:pt x="18615" y="12727"/>
                </a:lnTo>
                <a:lnTo>
                  <a:pt x="18664" y="12946"/>
                </a:lnTo>
                <a:lnTo>
                  <a:pt x="18396" y="13092"/>
                </a:lnTo>
                <a:lnTo>
                  <a:pt x="17982" y="13335"/>
                </a:lnTo>
                <a:lnTo>
                  <a:pt x="17593" y="13603"/>
                </a:lnTo>
                <a:lnTo>
                  <a:pt x="17545" y="13627"/>
                </a:lnTo>
                <a:lnTo>
                  <a:pt x="17545" y="13676"/>
                </a:lnTo>
                <a:lnTo>
                  <a:pt x="17569" y="13700"/>
                </a:lnTo>
                <a:lnTo>
                  <a:pt x="17618" y="13724"/>
                </a:lnTo>
                <a:lnTo>
                  <a:pt x="17861" y="13700"/>
                </a:lnTo>
                <a:lnTo>
                  <a:pt x="18080" y="13651"/>
                </a:lnTo>
                <a:lnTo>
                  <a:pt x="18274" y="13578"/>
                </a:lnTo>
                <a:lnTo>
                  <a:pt x="18493" y="13457"/>
                </a:lnTo>
                <a:lnTo>
                  <a:pt x="18712" y="13335"/>
                </a:lnTo>
                <a:lnTo>
                  <a:pt x="18785" y="13724"/>
                </a:lnTo>
                <a:lnTo>
                  <a:pt x="18250" y="13773"/>
                </a:lnTo>
                <a:lnTo>
                  <a:pt x="17739" y="13797"/>
                </a:lnTo>
                <a:lnTo>
                  <a:pt x="17204" y="13773"/>
                </a:lnTo>
                <a:lnTo>
                  <a:pt x="16669" y="13724"/>
                </a:lnTo>
                <a:lnTo>
                  <a:pt x="15622" y="13603"/>
                </a:lnTo>
                <a:lnTo>
                  <a:pt x="15087" y="13554"/>
                </a:lnTo>
                <a:lnTo>
                  <a:pt x="14576" y="13530"/>
                </a:lnTo>
                <a:lnTo>
                  <a:pt x="12118" y="13530"/>
                </a:lnTo>
                <a:lnTo>
                  <a:pt x="9661" y="13554"/>
                </a:lnTo>
                <a:lnTo>
                  <a:pt x="8469" y="13578"/>
                </a:lnTo>
                <a:lnTo>
                  <a:pt x="7301" y="13627"/>
                </a:lnTo>
                <a:lnTo>
                  <a:pt x="4916" y="13773"/>
                </a:lnTo>
                <a:lnTo>
                  <a:pt x="3772" y="13822"/>
                </a:lnTo>
                <a:lnTo>
                  <a:pt x="2629" y="13846"/>
                </a:lnTo>
                <a:lnTo>
                  <a:pt x="2020" y="13822"/>
                </a:lnTo>
                <a:lnTo>
                  <a:pt x="1412" y="13797"/>
                </a:lnTo>
                <a:lnTo>
                  <a:pt x="1145" y="13773"/>
                </a:lnTo>
                <a:lnTo>
                  <a:pt x="853" y="13749"/>
                </a:lnTo>
                <a:lnTo>
                  <a:pt x="853" y="13724"/>
                </a:lnTo>
                <a:lnTo>
                  <a:pt x="731" y="13408"/>
                </a:lnTo>
                <a:lnTo>
                  <a:pt x="658" y="13092"/>
                </a:lnTo>
                <a:lnTo>
                  <a:pt x="585" y="12775"/>
                </a:lnTo>
                <a:lnTo>
                  <a:pt x="561" y="12435"/>
                </a:lnTo>
                <a:lnTo>
                  <a:pt x="561" y="11753"/>
                </a:lnTo>
                <a:lnTo>
                  <a:pt x="561" y="11121"/>
                </a:lnTo>
                <a:lnTo>
                  <a:pt x="561" y="9320"/>
                </a:lnTo>
                <a:lnTo>
                  <a:pt x="561" y="8420"/>
                </a:lnTo>
                <a:lnTo>
                  <a:pt x="585" y="7495"/>
                </a:lnTo>
                <a:lnTo>
                  <a:pt x="658" y="5792"/>
                </a:lnTo>
                <a:lnTo>
                  <a:pt x="731" y="4064"/>
                </a:lnTo>
                <a:lnTo>
                  <a:pt x="755" y="3188"/>
                </a:lnTo>
                <a:lnTo>
                  <a:pt x="755" y="2337"/>
                </a:lnTo>
                <a:lnTo>
                  <a:pt x="731" y="1485"/>
                </a:lnTo>
                <a:lnTo>
                  <a:pt x="707" y="609"/>
                </a:lnTo>
                <a:lnTo>
                  <a:pt x="804" y="682"/>
                </a:lnTo>
                <a:lnTo>
                  <a:pt x="950" y="755"/>
                </a:lnTo>
                <a:lnTo>
                  <a:pt x="1072" y="804"/>
                </a:lnTo>
                <a:lnTo>
                  <a:pt x="1242" y="852"/>
                </a:lnTo>
                <a:lnTo>
                  <a:pt x="1583" y="901"/>
                </a:lnTo>
                <a:lnTo>
                  <a:pt x="1948" y="925"/>
                </a:lnTo>
                <a:lnTo>
                  <a:pt x="2312" y="901"/>
                </a:lnTo>
                <a:lnTo>
                  <a:pt x="2653" y="901"/>
                </a:lnTo>
                <a:lnTo>
                  <a:pt x="3164" y="852"/>
                </a:lnTo>
                <a:lnTo>
                  <a:pt x="4162" y="755"/>
                </a:lnTo>
                <a:lnTo>
                  <a:pt x="5184" y="633"/>
                </a:lnTo>
                <a:lnTo>
                  <a:pt x="6181" y="560"/>
                </a:lnTo>
                <a:lnTo>
                  <a:pt x="6692" y="512"/>
                </a:lnTo>
                <a:close/>
                <a:moveTo>
                  <a:pt x="11096" y="14016"/>
                </a:moveTo>
                <a:lnTo>
                  <a:pt x="11096" y="14187"/>
                </a:lnTo>
                <a:lnTo>
                  <a:pt x="10926" y="14260"/>
                </a:lnTo>
                <a:lnTo>
                  <a:pt x="10780" y="14357"/>
                </a:lnTo>
                <a:lnTo>
                  <a:pt x="10488" y="14552"/>
                </a:lnTo>
                <a:lnTo>
                  <a:pt x="10293" y="14698"/>
                </a:lnTo>
                <a:lnTo>
                  <a:pt x="10123" y="14868"/>
                </a:lnTo>
                <a:lnTo>
                  <a:pt x="9953" y="15038"/>
                </a:lnTo>
                <a:lnTo>
                  <a:pt x="9807" y="15233"/>
                </a:lnTo>
                <a:lnTo>
                  <a:pt x="9807" y="15282"/>
                </a:lnTo>
                <a:lnTo>
                  <a:pt x="9831" y="15330"/>
                </a:lnTo>
                <a:lnTo>
                  <a:pt x="9856" y="15379"/>
                </a:lnTo>
                <a:lnTo>
                  <a:pt x="9929" y="15379"/>
                </a:lnTo>
                <a:lnTo>
                  <a:pt x="10099" y="15282"/>
                </a:lnTo>
                <a:lnTo>
                  <a:pt x="10245" y="15184"/>
                </a:lnTo>
                <a:lnTo>
                  <a:pt x="10537" y="14941"/>
                </a:lnTo>
                <a:lnTo>
                  <a:pt x="10804" y="14771"/>
                </a:lnTo>
                <a:lnTo>
                  <a:pt x="11072" y="14600"/>
                </a:lnTo>
                <a:lnTo>
                  <a:pt x="11072" y="14600"/>
                </a:lnTo>
                <a:lnTo>
                  <a:pt x="11048" y="15087"/>
                </a:lnTo>
                <a:lnTo>
                  <a:pt x="10926" y="15136"/>
                </a:lnTo>
                <a:lnTo>
                  <a:pt x="10804" y="15209"/>
                </a:lnTo>
                <a:lnTo>
                  <a:pt x="10585" y="15330"/>
                </a:lnTo>
                <a:lnTo>
                  <a:pt x="10439" y="15403"/>
                </a:lnTo>
                <a:lnTo>
                  <a:pt x="10269" y="15525"/>
                </a:lnTo>
                <a:lnTo>
                  <a:pt x="10123" y="15647"/>
                </a:lnTo>
                <a:lnTo>
                  <a:pt x="10074" y="15695"/>
                </a:lnTo>
                <a:lnTo>
                  <a:pt x="10050" y="15793"/>
                </a:lnTo>
                <a:lnTo>
                  <a:pt x="10050" y="15817"/>
                </a:lnTo>
                <a:lnTo>
                  <a:pt x="10074" y="15841"/>
                </a:lnTo>
                <a:lnTo>
                  <a:pt x="10245" y="15841"/>
                </a:lnTo>
                <a:lnTo>
                  <a:pt x="10391" y="15817"/>
                </a:lnTo>
                <a:lnTo>
                  <a:pt x="10683" y="15671"/>
                </a:lnTo>
                <a:lnTo>
                  <a:pt x="11023" y="15501"/>
                </a:lnTo>
                <a:lnTo>
                  <a:pt x="10999" y="15841"/>
                </a:lnTo>
                <a:lnTo>
                  <a:pt x="10756" y="15987"/>
                </a:lnTo>
                <a:lnTo>
                  <a:pt x="10610" y="16085"/>
                </a:lnTo>
                <a:lnTo>
                  <a:pt x="10464" y="16206"/>
                </a:lnTo>
                <a:lnTo>
                  <a:pt x="10342" y="16352"/>
                </a:lnTo>
                <a:lnTo>
                  <a:pt x="10196" y="16474"/>
                </a:lnTo>
                <a:lnTo>
                  <a:pt x="10172" y="16498"/>
                </a:lnTo>
                <a:lnTo>
                  <a:pt x="10172" y="16522"/>
                </a:lnTo>
                <a:lnTo>
                  <a:pt x="10196" y="16547"/>
                </a:lnTo>
                <a:lnTo>
                  <a:pt x="10245" y="16547"/>
                </a:lnTo>
                <a:lnTo>
                  <a:pt x="10537" y="16425"/>
                </a:lnTo>
                <a:lnTo>
                  <a:pt x="10804" y="16303"/>
                </a:lnTo>
                <a:lnTo>
                  <a:pt x="10975" y="16230"/>
                </a:lnTo>
                <a:lnTo>
                  <a:pt x="10975" y="16449"/>
                </a:lnTo>
                <a:lnTo>
                  <a:pt x="10902" y="16474"/>
                </a:lnTo>
                <a:lnTo>
                  <a:pt x="10756" y="16547"/>
                </a:lnTo>
                <a:lnTo>
                  <a:pt x="10634" y="16620"/>
                </a:lnTo>
                <a:lnTo>
                  <a:pt x="10415" y="16814"/>
                </a:lnTo>
                <a:lnTo>
                  <a:pt x="10391" y="16863"/>
                </a:lnTo>
                <a:lnTo>
                  <a:pt x="10391" y="16887"/>
                </a:lnTo>
                <a:lnTo>
                  <a:pt x="10391" y="16960"/>
                </a:lnTo>
                <a:lnTo>
                  <a:pt x="10464" y="16985"/>
                </a:lnTo>
                <a:lnTo>
                  <a:pt x="10537" y="16985"/>
                </a:lnTo>
                <a:lnTo>
                  <a:pt x="10780" y="16887"/>
                </a:lnTo>
                <a:lnTo>
                  <a:pt x="11023" y="16790"/>
                </a:lnTo>
                <a:lnTo>
                  <a:pt x="11048" y="16887"/>
                </a:lnTo>
                <a:lnTo>
                  <a:pt x="10926" y="16960"/>
                </a:lnTo>
                <a:lnTo>
                  <a:pt x="10829" y="17058"/>
                </a:lnTo>
                <a:lnTo>
                  <a:pt x="10585" y="17252"/>
                </a:lnTo>
                <a:lnTo>
                  <a:pt x="10561" y="17277"/>
                </a:lnTo>
                <a:lnTo>
                  <a:pt x="10561" y="17301"/>
                </a:lnTo>
                <a:lnTo>
                  <a:pt x="10585" y="17325"/>
                </a:lnTo>
                <a:lnTo>
                  <a:pt x="10610" y="17325"/>
                </a:lnTo>
                <a:lnTo>
                  <a:pt x="10780" y="17301"/>
                </a:lnTo>
                <a:lnTo>
                  <a:pt x="10950" y="17252"/>
                </a:lnTo>
                <a:lnTo>
                  <a:pt x="11096" y="17179"/>
                </a:lnTo>
                <a:lnTo>
                  <a:pt x="11242" y="17082"/>
                </a:lnTo>
                <a:lnTo>
                  <a:pt x="11388" y="17155"/>
                </a:lnTo>
                <a:lnTo>
                  <a:pt x="11534" y="17179"/>
                </a:lnTo>
                <a:lnTo>
                  <a:pt x="11705" y="17204"/>
                </a:lnTo>
                <a:lnTo>
                  <a:pt x="11875" y="17204"/>
                </a:lnTo>
                <a:lnTo>
                  <a:pt x="12216" y="17179"/>
                </a:lnTo>
                <a:lnTo>
                  <a:pt x="12508" y="17155"/>
                </a:lnTo>
                <a:lnTo>
                  <a:pt x="12897" y="17179"/>
                </a:lnTo>
                <a:lnTo>
                  <a:pt x="13067" y="17179"/>
                </a:lnTo>
                <a:lnTo>
                  <a:pt x="13262" y="17228"/>
                </a:lnTo>
                <a:lnTo>
                  <a:pt x="13432" y="17277"/>
                </a:lnTo>
                <a:lnTo>
                  <a:pt x="13554" y="17374"/>
                </a:lnTo>
                <a:lnTo>
                  <a:pt x="13676" y="17496"/>
                </a:lnTo>
                <a:lnTo>
                  <a:pt x="13773" y="17617"/>
                </a:lnTo>
                <a:lnTo>
                  <a:pt x="13530" y="17593"/>
                </a:lnTo>
                <a:lnTo>
                  <a:pt x="12556" y="17593"/>
                </a:lnTo>
                <a:lnTo>
                  <a:pt x="11826" y="17642"/>
                </a:lnTo>
                <a:lnTo>
                  <a:pt x="10366" y="17715"/>
                </a:lnTo>
                <a:lnTo>
                  <a:pt x="9637" y="17739"/>
                </a:lnTo>
                <a:lnTo>
                  <a:pt x="8907" y="17763"/>
                </a:lnTo>
                <a:lnTo>
                  <a:pt x="7763" y="17788"/>
                </a:lnTo>
                <a:lnTo>
                  <a:pt x="6644" y="17788"/>
                </a:lnTo>
                <a:lnTo>
                  <a:pt x="6181" y="17739"/>
                </a:lnTo>
                <a:lnTo>
                  <a:pt x="5816" y="17715"/>
                </a:lnTo>
                <a:lnTo>
                  <a:pt x="5500" y="17690"/>
                </a:lnTo>
                <a:lnTo>
                  <a:pt x="5597" y="17544"/>
                </a:lnTo>
                <a:lnTo>
                  <a:pt x="5743" y="17447"/>
                </a:lnTo>
                <a:lnTo>
                  <a:pt x="5865" y="17350"/>
                </a:lnTo>
                <a:lnTo>
                  <a:pt x="6035" y="17277"/>
                </a:lnTo>
                <a:lnTo>
                  <a:pt x="6206" y="17228"/>
                </a:lnTo>
                <a:lnTo>
                  <a:pt x="6376" y="17179"/>
                </a:lnTo>
                <a:lnTo>
                  <a:pt x="6765" y="17155"/>
                </a:lnTo>
                <a:lnTo>
                  <a:pt x="7057" y="17179"/>
                </a:lnTo>
                <a:lnTo>
                  <a:pt x="7374" y="17204"/>
                </a:lnTo>
                <a:lnTo>
                  <a:pt x="7544" y="17179"/>
                </a:lnTo>
                <a:lnTo>
                  <a:pt x="7690" y="17179"/>
                </a:lnTo>
                <a:lnTo>
                  <a:pt x="7836" y="17131"/>
                </a:lnTo>
                <a:lnTo>
                  <a:pt x="7958" y="17058"/>
                </a:lnTo>
                <a:lnTo>
                  <a:pt x="7982" y="17009"/>
                </a:lnTo>
                <a:lnTo>
                  <a:pt x="8055" y="17033"/>
                </a:lnTo>
                <a:lnTo>
                  <a:pt x="8128" y="17033"/>
                </a:lnTo>
                <a:lnTo>
                  <a:pt x="8177" y="17009"/>
                </a:lnTo>
                <a:lnTo>
                  <a:pt x="8225" y="16960"/>
                </a:lnTo>
                <a:lnTo>
                  <a:pt x="8274" y="16887"/>
                </a:lnTo>
                <a:lnTo>
                  <a:pt x="8298" y="16766"/>
                </a:lnTo>
                <a:lnTo>
                  <a:pt x="8298" y="16668"/>
                </a:lnTo>
                <a:lnTo>
                  <a:pt x="8298" y="16620"/>
                </a:lnTo>
                <a:lnTo>
                  <a:pt x="8274" y="16595"/>
                </a:lnTo>
                <a:lnTo>
                  <a:pt x="8298" y="16303"/>
                </a:lnTo>
                <a:lnTo>
                  <a:pt x="8298" y="15768"/>
                </a:lnTo>
                <a:lnTo>
                  <a:pt x="8298" y="15233"/>
                </a:lnTo>
                <a:lnTo>
                  <a:pt x="8298" y="14965"/>
                </a:lnTo>
                <a:lnTo>
                  <a:pt x="8323" y="14649"/>
                </a:lnTo>
                <a:lnTo>
                  <a:pt x="8323" y="14333"/>
                </a:lnTo>
                <a:lnTo>
                  <a:pt x="8323" y="14187"/>
                </a:lnTo>
                <a:lnTo>
                  <a:pt x="8298" y="14065"/>
                </a:lnTo>
                <a:lnTo>
                  <a:pt x="9101" y="14041"/>
                </a:lnTo>
                <a:lnTo>
                  <a:pt x="9101" y="14041"/>
                </a:lnTo>
                <a:lnTo>
                  <a:pt x="8980" y="14138"/>
                </a:lnTo>
                <a:lnTo>
                  <a:pt x="8834" y="14260"/>
                </a:lnTo>
                <a:lnTo>
                  <a:pt x="8688" y="14406"/>
                </a:lnTo>
                <a:lnTo>
                  <a:pt x="8663" y="14454"/>
                </a:lnTo>
                <a:lnTo>
                  <a:pt x="8639" y="14503"/>
                </a:lnTo>
                <a:lnTo>
                  <a:pt x="8615" y="14600"/>
                </a:lnTo>
                <a:lnTo>
                  <a:pt x="8615" y="14649"/>
                </a:lnTo>
                <a:lnTo>
                  <a:pt x="8639" y="14673"/>
                </a:lnTo>
                <a:lnTo>
                  <a:pt x="8761" y="14673"/>
                </a:lnTo>
                <a:lnTo>
                  <a:pt x="8858" y="14649"/>
                </a:lnTo>
                <a:lnTo>
                  <a:pt x="9028" y="14527"/>
                </a:lnTo>
                <a:lnTo>
                  <a:pt x="9199" y="14406"/>
                </a:lnTo>
                <a:lnTo>
                  <a:pt x="9466" y="14235"/>
                </a:lnTo>
                <a:lnTo>
                  <a:pt x="9710" y="14016"/>
                </a:lnTo>
                <a:lnTo>
                  <a:pt x="9953" y="14016"/>
                </a:lnTo>
                <a:lnTo>
                  <a:pt x="9734" y="14211"/>
                </a:lnTo>
                <a:lnTo>
                  <a:pt x="9539" y="14406"/>
                </a:lnTo>
                <a:lnTo>
                  <a:pt x="9345" y="14625"/>
                </a:lnTo>
                <a:lnTo>
                  <a:pt x="9199" y="14868"/>
                </a:lnTo>
                <a:lnTo>
                  <a:pt x="9199" y="14892"/>
                </a:lnTo>
                <a:lnTo>
                  <a:pt x="9199" y="14917"/>
                </a:lnTo>
                <a:lnTo>
                  <a:pt x="9223" y="14941"/>
                </a:lnTo>
                <a:lnTo>
                  <a:pt x="9272" y="14941"/>
                </a:lnTo>
                <a:lnTo>
                  <a:pt x="9393" y="14892"/>
                </a:lnTo>
                <a:lnTo>
                  <a:pt x="9515" y="14844"/>
                </a:lnTo>
                <a:lnTo>
                  <a:pt x="9758" y="14698"/>
                </a:lnTo>
                <a:lnTo>
                  <a:pt x="10196" y="14357"/>
                </a:lnTo>
                <a:lnTo>
                  <a:pt x="10464" y="14235"/>
                </a:lnTo>
                <a:lnTo>
                  <a:pt x="10658" y="14138"/>
                </a:lnTo>
                <a:lnTo>
                  <a:pt x="10804" y="14016"/>
                </a:lnTo>
                <a:close/>
                <a:moveTo>
                  <a:pt x="6936" y="1"/>
                </a:moveTo>
                <a:lnTo>
                  <a:pt x="5914" y="74"/>
                </a:lnTo>
                <a:lnTo>
                  <a:pt x="4892" y="147"/>
                </a:lnTo>
                <a:lnTo>
                  <a:pt x="3870" y="268"/>
                </a:lnTo>
                <a:lnTo>
                  <a:pt x="2945" y="366"/>
                </a:lnTo>
                <a:lnTo>
                  <a:pt x="2483" y="390"/>
                </a:lnTo>
                <a:lnTo>
                  <a:pt x="1680" y="390"/>
                </a:lnTo>
                <a:lnTo>
                  <a:pt x="1339" y="317"/>
                </a:lnTo>
                <a:lnTo>
                  <a:pt x="658" y="195"/>
                </a:lnTo>
                <a:lnTo>
                  <a:pt x="634" y="147"/>
                </a:lnTo>
                <a:lnTo>
                  <a:pt x="585" y="122"/>
                </a:lnTo>
                <a:lnTo>
                  <a:pt x="512" y="98"/>
                </a:lnTo>
                <a:lnTo>
                  <a:pt x="463" y="98"/>
                </a:lnTo>
                <a:lnTo>
                  <a:pt x="390" y="122"/>
                </a:lnTo>
                <a:lnTo>
                  <a:pt x="342" y="147"/>
                </a:lnTo>
                <a:lnTo>
                  <a:pt x="317" y="220"/>
                </a:lnTo>
                <a:lnTo>
                  <a:pt x="293" y="293"/>
                </a:lnTo>
                <a:lnTo>
                  <a:pt x="244" y="1169"/>
                </a:lnTo>
                <a:lnTo>
                  <a:pt x="220" y="2069"/>
                </a:lnTo>
                <a:lnTo>
                  <a:pt x="196" y="3821"/>
                </a:lnTo>
                <a:lnTo>
                  <a:pt x="171" y="4794"/>
                </a:lnTo>
                <a:lnTo>
                  <a:pt x="123" y="5768"/>
                </a:lnTo>
                <a:lnTo>
                  <a:pt x="25" y="7690"/>
                </a:lnTo>
                <a:lnTo>
                  <a:pt x="1" y="8614"/>
                </a:lnTo>
                <a:lnTo>
                  <a:pt x="1" y="9539"/>
                </a:lnTo>
                <a:lnTo>
                  <a:pt x="25" y="11364"/>
                </a:lnTo>
                <a:lnTo>
                  <a:pt x="1" y="11997"/>
                </a:lnTo>
                <a:lnTo>
                  <a:pt x="1" y="12362"/>
                </a:lnTo>
                <a:lnTo>
                  <a:pt x="25" y="12702"/>
                </a:lnTo>
                <a:lnTo>
                  <a:pt x="50" y="13067"/>
                </a:lnTo>
                <a:lnTo>
                  <a:pt x="123" y="13408"/>
                </a:lnTo>
                <a:lnTo>
                  <a:pt x="244" y="13700"/>
                </a:lnTo>
                <a:lnTo>
                  <a:pt x="317" y="13846"/>
                </a:lnTo>
                <a:lnTo>
                  <a:pt x="390" y="13968"/>
                </a:lnTo>
                <a:lnTo>
                  <a:pt x="463" y="14065"/>
                </a:lnTo>
                <a:lnTo>
                  <a:pt x="561" y="14089"/>
                </a:lnTo>
                <a:lnTo>
                  <a:pt x="634" y="14089"/>
                </a:lnTo>
                <a:lnTo>
                  <a:pt x="731" y="14065"/>
                </a:lnTo>
                <a:lnTo>
                  <a:pt x="901" y="14138"/>
                </a:lnTo>
                <a:lnTo>
                  <a:pt x="1072" y="14162"/>
                </a:lnTo>
                <a:lnTo>
                  <a:pt x="1412" y="14211"/>
                </a:lnTo>
                <a:lnTo>
                  <a:pt x="2093" y="14260"/>
                </a:lnTo>
                <a:lnTo>
                  <a:pt x="2726" y="14308"/>
                </a:lnTo>
                <a:lnTo>
                  <a:pt x="3334" y="14308"/>
                </a:lnTo>
                <a:lnTo>
                  <a:pt x="3943" y="14284"/>
                </a:lnTo>
                <a:lnTo>
                  <a:pt x="4551" y="14260"/>
                </a:lnTo>
                <a:lnTo>
                  <a:pt x="7958" y="14089"/>
                </a:lnTo>
                <a:lnTo>
                  <a:pt x="7958" y="14089"/>
                </a:lnTo>
                <a:lnTo>
                  <a:pt x="7909" y="14211"/>
                </a:lnTo>
                <a:lnTo>
                  <a:pt x="7885" y="14357"/>
                </a:lnTo>
                <a:lnTo>
                  <a:pt x="7860" y="14673"/>
                </a:lnTo>
                <a:lnTo>
                  <a:pt x="7860" y="15233"/>
                </a:lnTo>
                <a:lnTo>
                  <a:pt x="7860" y="15768"/>
                </a:lnTo>
                <a:lnTo>
                  <a:pt x="7836" y="16303"/>
                </a:lnTo>
                <a:lnTo>
                  <a:pt x="7812" y="16547"/>
                </a:lnTo>
                <a:lnTo>
                  <a:pt x="7812" y="16668"/>
                </a:lnTo>
                <a:lnTo>
                  <a:pt x="7812" y="16790"/>
                </a:lnTo>
                <a:lnTo>
                  <a:pt x="7666" y="16741"/>
                </a:lnTo>
                <a:lnTo>
                  <a:pt x="7471" y="16693"/>
                </a:lnTo>
                <a:lnTo>
                  <a:pt x="7276" y="16693"/>
                </a:lnTo>
                <a:lnTo>
                  <a:pt x="7057" y="16668"/>
                </a:lnTo>
                <a:lnTo>
                  <a:pt x="6644" y="16693"/>
                </a:lnTo>
                <a:lnTo>
                  <a:pt x="6303" y="16741"/>
                </a:lnTo>
                <a:lnTo>
                  <a:pt x="6060" y="16790"/>
                </a:lnTo>
                <a:lnTo>
                  <a:pt x="5841" y="16863"/>
                </a:lnTo>
                <a:lnTo>
                  <a:pt x="5646" y="16936"/>
                </a:lnTo>
                <a:lnTo>
                  <a:pt x="5451" y="17058"/>
                </a:lnTo>
                <a:lnTo>
                  <a:pt x="5281" y="17204"/>
                </a:lnTo>
                <a:lnTo>
                  <a:pt x="5135" y="17374"/>
                </a:lnTo>
                <a:lnTo>
                  <a:pt x="5038" y="17569"/>
                </a:lnTo>
                <a:lnTo>
                  <a:pt x="4940" y="17812"/>
                </a:lnTo>
                <a:lnTo>
                  <a:pt x="4940" y="17885"/>
                </a:lnTo>
                <a:lnTo>
                  <a:pt x="4940" y="17958"/>
                </a:lnTo>
                <a:lnTo>
                  <a:pt x="4989" y="18031"/>
                </a:lnTo>
                <a:lnTo>
                  <a:pt x="5038" y="18055"/>
                </a:lnTo>
                <a:lnTo>
                  <a:pt x="5111" y="18080"/>
                </a:lnTo>
                <a:lnTo>
                  <a:pt x="5184" y="18080"/>
                </a:lnTo>
                <a:lnTo>
                  <a:pt x="5257" y="18055"/>
                </a:lnTo>
                <a:lnTo>
                  <a:pt x="5330" y="18007"/>
                </a:lnTo>
                <a:lnTo>
                  <a:pt x="5451" y="18080"/>
                </a:lnTo>
                <a:lnTo>
                  <a:pt x="5597" y="18128"/>
                </a:lnTo>
                <a:lnTo>
                  <a:pt x="5743" y="18177"/>
                </a:lnTo>
                <a:lnTo>
                  <a:pt x="5914" y="18201"/>
                </a:lnTo>
                <a:lnTo>
                  <a:pt x="6254" y="18226"/>
                </a:lnTo>
                <a:lnTo>
                  <a:pt x="6498" y="18226"/>
                </a:lnTo>
                <a:lnTo>
                  <a:pt x="7082" y="18250"/>
                </a:lnTo>
                <a:lnTo>
                  <a:pt x="7641" y="18250"/>
                </a:lnTo>
                <a:lnTo>
                  <a:pt x="8785" y="18226"/>
                </a:lnTo>
                <a:lnTo>
                  <a:pt x="10147" y="18201"/>
                </a:lnTo>
                <a:lnTo>
                  <a:pt x="11486" y="18128"/>
                </a:lnTo>
                <a:lnTo>
                  <a:pt x="12994" y="18080"/>
                </a:lnTo>
                <a:lnTo>
                  <a:pt x="13238" y="18080"/>
                </a:lnTo>
                <a:lnTo>
                  <a:pt x="13505" y="18104"/>
                </a:lnTo>
                <a:lnTo>
                  <a:pt x="13773" y="18080"/>
                </a:lnTo>
                <a:lnTo>
                  <a:pt x="13919" y="18080"/>
                </a:lnTo>
                <a:lnTo>
                  <a:pt x="14016" y="18031"/>
                </a:lnTo>
                <a:lnTo>
                  <a:pt x="14089" y="18080"/>
                </a:lnTo>
                <a:lnTo>
                  <a:pt x="14235" y="18080"/>
                </a:lnTo>
                <a:lnTo>
                  <a:pt x="14284" y="18055"/>
                </a:lnTo>
                <a:lnTo>
                  <a:pt x="14333" y="18007"/>
                </a:lnTo>
                <a:lnTo>
                  <a:pt x="14381" y="17958"/>
                </a:lnTo>
                <a:lnTo>
                  <a:pt x="14406" y="17885"/>
                </a:lnTo>
                <a:lnTo>
                  <a:pt x="14381" y="17812"/>
                </a:lnTo>
                <a:lnTo>
                  <a:pt x="14308" y="17569"/>
                </a:lnTo>
                <a:lnTo>
                  <a:pt x="14211" y="17374"/>
                </a:lnTo>
                <a:lnTo>
                  <a:pt x="14065" y="17179"/>
                </a:lnTo>
                <a:lnTo>
                  <a:pt x="13895" y="17033"/>
                </a:lnTo>
                <a:lnTo>
                  <a:pt x="13700" y="16912"/>
                </a:lnTo>
                <a:lnTo>
                  <a:pt x="13505" y="16814"/>
                </a:lnTo>
                <a:lnTo>
                  <a:pt x="13262" y="16741"/>
                </a:lnTo>
                <a:lnTo>
                  <a:pt x="13043" y="16693"/>
                </a:lnTo>
                <a:lnTo>
                  <a:pt x="12581" y="16693"/>
                </a:lnTo>
                <a:lnTo>
                  <a:pt x="12118" y="16766"/>
                </a:lnTo>
                <a:lnTo>
                  <a:pt x="11802" y="16790"/>
                </a:lnTo>
                <a:lnTo>
                  <a:pt x="11486" y="16814"/>
                </a:lnTo>
                <a:lnTo>
                  <a:pt x="11461" y="16620"/>
                </a:lnTo>
                <a:lnTo>
                  <a:pt x="11510" y="16571"/>
                </a:lnTo>
                <a:lnTo>
                  <a:pt x="11534" y="16498"/>
                </a:lnTo>
                <a:lnTo>
                  <a:pt x="11534" y="16449"/>
                </a:lnTo>
                <a:lnTo>
                  <a:pt x="11486" y="16425"/>
                </a:lnTo>
                <a:lnTo>
                  <a:pt x="11437" y="16401"/>
                </a:lnTo>
                <a:lnTo>
                  <a:pt x="11437" y="15939"/>
                </a:lnTo>
                <a:lnTo>
                  <a:pt x="11461" y="15501"/>
                </a:lnTo>
                <a:lnTo>
                  <a:pt x="11534" y="14746"/>
                </a:lnTo>
                <a:lnTo>
                  <a:pt x="11534" y="14381"/>
                </a:lnTo>
                <a:lnTo>
                  <a:pt x="11510" y="14187"/>
                </a:lnTo>
                <a:lnTo>
                  <a:pt x="11461" y="14016"/>
                </a:lnTo>
                <a:lnTo>
                  <a:pt x="14576" y="14016"/>
                </a:lnTo>
                <a:lnTo>
                  <a:pt x="15136" y="14041"/>
                </a:lnTo>
                <a:lnTo>
                  <a:pt x="15720" y="14089"/>
                </a:lnTo>
                <a:lnTo>
                  <a:pt x="16839" y="14211"/>
                </a:lnTo>
                <a:lnTo>
                  <a:pt x="17423" y="14260"/>
                </a:lnTo>
                <a:lnTo>
                  <a:pt x="17982" y="14260"/>
                </a:lnTo>
                <a:lnTo>
                  <a:pt x="18542" y="14235"/>
                </a:lnTo>
                <a:lnTo>
                  <a:pt x="18834" y="14211"/>
                </a:lnTo>
                <a:lnTo>
                  <a:pt x="19102" y="14138"/>
                </a:lnTo>
                <a:lnTo>
                  <a:pt x="19199" y="14114"/>
                </a:lnTo>
                <a:lnTo>
                  <a:pt x="19272" y="14041"/>
                </a:lnTo>
                <a:lnTo>
                  <a:pt x="19296" y="13968"/>
                </a:lnTo>
                <a:lnTo>
                  <a:pt x="19272" y="13870"/>
                </a:lnTo>
                <a:lnTo>
                  <a:pt x="19272" y="13773"/>
                </a:lnTo>
                <a:lnTo>
                  <a:pt x="19150" y="13043"/>
                </a:lnTo>
                <a:lnTo>
                  <a:pt x="19248" y="12921"/>
                </a:lnTo>
                <a:lnTo>
                  <a:pt x="19248" y="12873"/>
                </a:lnTo>
                <a:lnTo>
                  <a:pt x="19248" y="12824"/>
                </a:lnTo>
                <a:lnTo>
                  <a:pt x="19223" y="12800"/>
                </a:lnTo>
                <a:lnTo>
                  <a:pt x="19102" y="12800"/>
                </a:lnTo>
                <a:lnTo>
                  <a:pt x="19053" y="12337"/>
                </a:lnTo>
                <a:lnTo>
                  <a:pt x="19029" y="11875"/>
                </a:lnTo>
                <a:lnTo>
                  <a:pt x="18980" y="10926"/>
                </a:lnTo>
                <a:lnTo>
                  <a:pt x="18980" y="10001"/>
                </a:lnTo>
                <a:lnTo>
                  <a:pt x="19004" y="9052"/>
                </a:lnTo>
                <a:lnTo>
                  <a:pt x="19004" y="8955"/>
                </a:lnTo>
                <a:lnTo>
                  <a:pt x="19077" y="7203"/>
                </a:lnTo>
                <a:lnTo>
                  <a:pt x="19150" y="5549"/>
                </a:lnTo>
                <a:lnTo>
                  <a:pt x="19175" y="3894"/>
                </a:lnTo>
                <a:lnTo>
                  <a:pt x="19223" y="2385"/>
                </a:lnTo>
                <a:lnTo>
                  <a:pt x="19248" y="1607"/>
                </a:lnTo>
                <a:lnTo>
                  <a:pt x="19223" y="1242"/>
                </a:lnTo>
                <a:lnTo>
                  <a:pt x="19199" y="852"/>
                </a:lnTo>
                <a:lnTo>
                  <a:pt x="19248" y="804"/>
                </a:lnTo>
                <a:lnTo>
                  <a:pt x="19272" y="755"/>
                </a:lnTo>
                <a:lnTo>
                  <a:pt x="19296" y="682"/>
                </a:lnTo>
                <a:lnTo>
                  <a:pt x="19296" y="609"/>
                </a:lnTo>
                <a:lnTo>
                  <a:pt x="19272" y="560"/>
                </a:lnTo>
                <a:lnTo>
                  <a:pt x="19223" y="512"/>
                </a:lnTo>
                <a:lnTo>
                  <a:pt x="19175" y="463"/>
                </a:lnTo>
                <a:lnTo>
                  <a:pt x="19102" y="439"/>
                </a:lnTo>
                <a:lnTo>
                  <a:pt x="18493" y="317"/>
                </a:lnTo>
                <a:lnTo>
                  <a:pt x="17885" y="268"/>
                </a:lnTo>
                <a:lnTo>
                  <a:pt x="17277" y="244"/>
                </a:lnTo>
                <a:lnTo>
                  <a:pt x="16644" y="244"/>
                </a:lnTo>
                <a:lnTo>
                  <a:pt x="15403" y="293"/>
                </a:lnTo>
                <a:lnTo>
                  <a:pt x="14187" y="293"/>
                </a:lnTo>
                <a:lnTo>
                  <a:pt x="12629" y="220"/>
                </a:lnTo>
                <a:lnTo>
                  <a:pt x="11072" y="122"/>
                </a:lnTo>
                <a:lnTo>
                  <a:pt x="9515" y="49"/>
                </a:lnTo>
                <a:lnTo>
                  <a:pt x="795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chemeClr val="accent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D9EEB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8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Où trouver des activités ?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50" name="Google Shape;650;p28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1" name="Google Shape;651;p28"/>
          <p:cNvSpPr txBox="1"/>
          <p:nvPr>
            <p:ph type="title"/>
          </p:nvPr>
        </p:nvSpPr>
        <p:spPr>
          <a:xfrm>
            <a:off x="880225" y="1414975"/>
            <a:ext cx="6814500" cy="284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2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Ubuntu"/>
              <a:buChar char="■"/>
            </a:pPr>
            <a:r>
              <a:rPr lang="en" sz="29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teacher.desmos.com</a:t>
            </a:r>
            <a:r>
              <a:rPr lang="en" sz="29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(FR)</a:t>
            </a:r>
            <a:endParaRPr sz="29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12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Ubuntu"/>
              <a:buChar char="■"/>
            </a:pPr>
            <a:r>
              <a:rPr lang="en" sz="29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Groupe FB «</a:t>
            </a:r>
            <a:r>
              <a:rPr lang="en" sz="29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Les maths autrement</a:t>
            </a:r>
            <a:r>
              <a:rPr lang="en" sz="29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»</a:t>
            </a:r>
            <a:endParaRPr sz="29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12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Ubuntu"/>
              <a:buChar char="■"/>
            </a:pPr>
            <a:r>
              <a:rPr lang="en" sz="29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lesmathsautrement.ca</a:t>
            </a:r>
            <a:endParaRPr sz="29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12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Ubuntu"/>
              <a:buChar char="■"/>
            </a:pPr>
            <a:r>
              <a:rPr lang="en" sz="29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desmosfr.ca</a:t>
            </a:r>
            <a:endParaRPr sz="29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29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Les possibilités avec la calculatrice graphique</a:t>
            </a:r>
            <a:endParaRPr b="1"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"/>
              <a:t>		</a:t>
            </a: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657" name="Google Shape;657;p29"/>
          <p:cNvSpPr txBox="1"/>
          <p:nvPr/>
        </p:nvSpPr>
        <p:spPr>
          <a:xfrm>
            <a:off x="3059250" y="4474475"/>
            <a:ext cx="30255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Lien vers l’arc-en-ciel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58" name="Google Shape;65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5001" y="1277400"/>
            <a:ext cx="6743318" cy="3120874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29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30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Les possibilités avec la calculatrice graphique</a:t>
            </a:r>
            <a:endParaRPr b="1"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"/>
              <a:t>		</a:t>
            </a: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pic>
        <p:nvPicPr>
          <p:cNvPr id="665" name="Google Shape;66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425" y="1311600"/>
            <a:ext cx="4128651" cy="2989349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30"/>
          <p:cNvSpPr txBox="1"/>
          <p:nvPr/>
        </p:nvSpPr>
        <p:spPr>
          <a:xfrm>
            <a:off x="997675" y="4398275"/>
            <a:ext cx="21333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Lien vers le sapin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67" name="Google Shape;66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35150" y="1125000"/>
            <a:ext cx="2553975" cy="3940750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30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31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Les possibilités avec la calculatrice graphique</a:t>
            </a:r>
            <a:endParaRPr b="1" sz="3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"/>
              <a:t>		</a:t>
            </a: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674" name="Google Shape;674;p31"/>
          <p:cNvSpPr txBox="1"/>
          <p:nvPr/>
        </p:nvSpPr>
        <p:spPr>
          <a:xfrm>
            <a:off x="648300" y="365800"/>
            <a:ext cx="50415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75" name="Google Shape;67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2375" y="2202975"/>
            <a:ext cx="3667301" cy="275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994662" y="1040651"/>
            <a:ext cx="2648425" cy="3531250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31"/>
          <p:cNvSpPr txBox="1"/>
          <p:nvPr/>
        </p:nvSpPr>
        <p:spPr>
          <a:xfrm>
            <a:off x="5180113" y="1235725"/>
            <a:ext cx="21918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Réalisations d’élèves partagées sur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‘’Les maths autrement’’</a:t>
            </a:r>
            <a:endParaRPr/>
          </a:p>
        </p:txBody>
      </p:sp>
      <p:sp>
        <p:nvSpPr>
          <p:cNvPr id="678" name="Google Shape;678;p31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3700" y="1749644"/>
            <a:ext cx="2509447" cy="1666682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14"/>
          <p:cNvSpPr txBox="1"/>
          <p:nvPr>
            <p:ph idx="4294967295" type="body"/>
          </p:nvPr>
        </p:nvSpPr>
        <p:spPr>
          <a:xfrm>
            <a:off x="4073375" y="1834183"/>
            <a:ext cx="4641300" cy="14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Stéphanie Rioux</a:t>
            </a:r>
            <a:endParaRPr b="1" sz="36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stephanie.rioux@recitmst.qc.ca</a:t>
            </a:r>
            <a:endParaRPr b="1"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42" name="Google Shape;542;p14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43" name="Google Shape;54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1275" y="247500"/>
            <a:ext cx="398145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14"/>
          <p:cNvSpPr txBox="1"/>
          <p:nvPr/>
        </p:nvSpPr>
        <p:spPr>
          <a:xfrm>
            <a:off x="2194650" y="3922725"/>
            <a:ext cx="52881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Lien vers la présentation Web </a:t>
            </a:r>
            <a:r>
              <a:rPr b="1" lang="en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:</a:t>
            </a:r>
            <a:r>
              <a:rPr b="1" lang="en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lang="en" u="sng">
                <a:solidFill>
                  <a:srgbClr val="0000F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monurl.ca/desmos07122020</a:t>
            </a:r>
            <a:endParaRPr b="1" u="sng">
              <a:solidFill>
                <a:srgbClr val="0000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45" name="Google Shape;545;p14">
            <a:hlinkClick r:id="rId6"/>
          </p:cNvPr>
          <p:cNvSpPr txBox="1"/>
          <p:nvPr/>
        </p:nvSpPr>
        <p:spPr>
          <a:xfrm>
            <a:off x="2501850" y="4539375"/>
            <a:ext cx="41403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Site du RÉCIT MST</a:t>
            </a:r>
            <a:r>
              <a:rPr lang="en" sz="1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:</a:t>
            </a:r>
            <a:r>
              <a:rPr lang="en" sz="13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lang="en" sz="1300" u="sng">
                <a:solidFill>
                  <a:srgbClr val="0000FF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recitmst.qc.ca</a:t>
            </a:r>
            <a:endParaRPr b="1" sz="1300">
              <a:solidFill>
                <a:srgbClr val="0000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32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Les possibilités avec la calculatrice graphique</a:t>
            </a:r>
            <a:endParaRPr b="1"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"/>
              <a:t>		</a:t>
            </a: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pic>
        <p:nvPicPr>
          <p:cNvPr id="684" name="Google Shape;68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55225" y="1381675"/>
            <a:ext cx="7202148" cy="267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6624" y="2238900"/>
            <a:ext cx="3251288" cy="2752199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32"/>
          <p:cNvSpPr txBox="1"/>
          <p:nvPr/>
        </p:nvSpPr>
        <p:spPr>
          <a:xfrm>
            <a:off x="5911263" y="1230000"/>
            <a:ext cx="21918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Réalisations d’élèves partagées sur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‘’Les maths autrement’’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87" name="Google Shape;687;p32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33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Les possibilités avec la calculatrice graphique</a:t>
            </a:r>
            <a:endParaRPr b="1"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"/>
              <a:t>		</a:t>
            </a: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pic>
        <p:nvPicPr>
          <p:cNvPr id="693" name="Google Shape;69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774" y="1212700"/>
            <a:ext cx="7913024" cy="3087274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33"/>
          <p:cNvSpPr txBox="1"/>
          <p:nvPr/>
        </p:nvSpPr>
        <p:spPr>
          <a:xfrm>
            <a:off x="1944263" y="784575"/>
            <a:ext cx="4968000" cy="4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Les propriétés des fonctions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95" name="Google Shape;695;p33"/>
          <p:cNvSpPr txBox="1"/>
          <p:nvPr/>
        </p:nvSpPr>
        <p:spPr>
          <a:xfrm>
            <a:off x="757613" y="4427500"/>
            <a:ext cx="73413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Fichier de départ </a:t>
            </a:r>
            <a:r>
              <a:rPr lang="en" sz="2400">
                <a:latin typeface="Ubuntu"/>
                <a:ea typeface="Ubuntu"/>
                <a:cs typeface="Ubuntu"/>
                <a:sym typeface="Ubuntu"/>
              </a:rPr>
              <a:t>et </a:t>
            </a:r>
            <a:r>
              <a:rPr lang="en" sz="24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Corrigé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96" name="Google Shape;696;p33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34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Projets de dessins avec Desmos</a:t>
            </a:r>
            <a:endParaRPr b="1"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(partagés sur ‘’Les maths autrement’’)</a:t>
            </a:r>
            <a:endParaRPr b="1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"/>
              <a:t>		</a:t>
            </a: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702" name="Google Shape;702;p34"/>
          <p:cNvSpPr txBox="1"/>
          <p:nvPr/>
        </p:nvSpPr>
        <p:spPr>
          <a:xfrm>
            <a:off x="544225" y="1655075"/>
            <a:ext cx="1548900" cy="273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Exemple 1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Exemple 2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Exemple 3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Exemple 4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Exemple 5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03" name="Google Shape;703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17425" y="1578125"/>
            <a:ext cx="2732400" cy="273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51175" y="1685772"/>
            <a:ext cx="3062300" cy="2383925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34"/>
          <p:cNvSpPr txBox="1"/>
          <p:nvPr/>
        </p:nvSpPr>
        <p:spPr>
          <a:xfrm>
            <a:off x="3049775" y="4310525"/>
            <a:ext cx="50685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Réalisations d’élèves partagées sur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‘’Les maths autrement’’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06" name="Google Shape;706;p34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35"/>
          <p:cNvSpPr txBox="1"/>
          <p:nvPr/>
        </p:nvSpPr>
        <p:spPr>
          <a:xfrm>
            <a:off x="3377925" y="429350"/>
            <a:ext cx="2129100" cy="42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sp>
        <p:nvSpPr>
          <p:cNvPr id="712" name="Google Shape;712;p35"/>
          <p:cNvSpPr txBox="1"/>
          <p:nvPr/>
        </p:nvSpPr>
        <p:spPr>
          <a:xfrm>
            <a:off x="377750" y="306325"/>
            <a:ext cx="7918200" cy="35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« Mains sur les touches »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-355600" lvl="0" marL="1371600" rtl="0" algn="l">
              <a:spcBef>
                <a:spcPts val="0"/>
              </a:spcBef>
              <a:spcAft>
                <a:spcPts val="0"/>
              </a:spcAft>
              <a:buSzPts val="2000"/>
              <a:buFont typeface="Ubuntu"/>
              <a:buAutoNum type="arabicParenR"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Aller à </a:t>
            </a: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www.desmos.com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B05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55600" lvl="0" marL="1371600" rtl="0" algn="l">
              <a:spcBef>
                <a:spcPts val="0"/>
              </a:spcBef>
              <a:spcAft>
                <a:spcPts val="0"/>
              </a:spcAft>
              <a:buSzPts val="2000"/>
              <a:buFont typeface="Ubuntu"/>
              <a:buAutoNum type="arabicParenR"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Cliquer sur 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indent="-355600" lvl="0" marL="1371600" rtl="0" algn="l">
              <a:spcBef>
                <a:spcPts val="0"/>
              </a:spcBef>
              <a:spcAft>
                <a:spcPts val="0"/>
              </a:spcAft>
              <a:buSzPts val="2000"/>
              <a:buFont typeface="Ubuntu"/>
              <a:buAutoNum type="arabicParenR"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Créer un compte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indent="-355600" lvl="0" marL="1371600" rtl="0" algn="l">
              <a:spcBef>
                <a:spcPts val="0"/>
              </a:spcBef>
              <a:spcAft>
                <a:spcPts val="0"/>
              </a:spcAft>
              <a:buSzPts val="2000"/>
              <a:buFont typeface="Ubuntu"/>
              <a:buAutoNum type="arabicParenR"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Cliquer sur </a:t>
            </a: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 lien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DÉFIS: pour améliorer vos compétences avec la calculatrice Desmos</a:t>
            </a:r>
            <a:endParaRPr sz="19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13" name="Google Shape;713;p35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14" name="Google Shape;714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8500" y="1738450"/>
            <a:ext cx="2647950" cy="70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09075" y="2443300"/>
            <a:ext cx="10668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36"/>
          <p:cNvSpPr txBox="1"/>
          <p:nvPr/>
        </p:nvSpPr>
        <p:spPr>
          <a:xfrm>
            <a:off x="0" y="228600"/>
            <a:ext cx="91440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500" u="sng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Cadre de référence de la compétence numérique</a:t>
            </a:r>
            <a:endParaRPr sz="4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21" name="Google Shape;721;p36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39724" y="789600"/>
            <a:ext cx="4646652" cy="4353899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36"/>
          <p:cNvSpPr txBox="1"/>
          <p:nvPr/>
        </p:nvSpPr>
        <p:spPr>
          <a:xfrm>
            <a:off x="7017975" y="3586575"/>
            <a:ext cx="16440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iga"/>
                <a:ea typeface="Viga"/>
                <a:cs typeface="Viga"/>
                <a:sym typeface="Viga"/>
              </a:rPr>
              <a:t>MEQ - Avril 2019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23" name="Google Shape;723;p36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37"/>
          <p:cNvSpPr txBox="1"/>
          <p:nvPr/>
        </p:nvSpPr>
        <p:spPr>
          <a:xfrm>
            <a:off x="0" y="0"/>
            <a:ext cx="91440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500" u="sng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Référentiel d’intervention en mathématique</a:t>
            </a:r>
            <a:endParaRPr sz="4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29" name="Google Shape;729;p37"/>
          <p:cNvSpPr txBox="1"/>
          <p:nvPr/>
        </p:nvSpPr>
        <p:spPr>
          <a:xfrm>
            <a:off x="3148950" y="582325"/>
            <a:ext cx="24180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iga"/>
                <a:ea typeface="Viga"/>
                <a:cs typeface="Viga"/>
                <a:sym typeface="Viga"/>
              </a:rPr>
              <a:t>MEQ - Février 2020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30" name="Google Shape;730;p37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1" name="Google Shape;731;p37"/>
          <p:cNvSpPr txBox="1"/>
          <p:nvPr/>
        </p:nvSpPr>
        <p:spPr>
          <a:xfrm>
            <a:off x="891425" y="1025125"/>
            <a:ext cx="7514700" cy="34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Dosis"/>
                <a:ea typeface="Dosis"/>
                <a:cs typeface="Dosis"/>
                <a:sym typeface="Dosis"/>
              </a:rPr>
              <a:t>Deux fondements de l’enseignement-apprentissage de la mathématique:</a:t>
            </a:r>
            <a:endParaRPr sz="16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■"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Donner du sens à la mathématique</a:t>
            </a:r>
            <a:r>
              <a:rPr lang="en">
                <a:latin typeface="Dosis"/>
                <a:ea typeface="Dosis"/>
                <a:cs typeface="Dosis"/>
                <a:sym typeface="Dosis"/>
              </a:rPr>
              <a:t> en s’appuyant sur la compréhension des concepts et des processus mathématiques</a:t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■"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Recourir à la résolution de problèmes selon différentes intentions</a:t>
            </a:r>
            <a:endParaRPr b="1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Dosis"/>
                <a:ea typeface="Dosis"/>
                <a:cs typeface="Dosis"/>
                <a:sym typeface="Dosis"/>
              </a:rPr>
              <a:t>Condition essentielle à l’actualisation des fondements de l’enseignement-apprentissage de la mathématique:</a:t>
            </a:r>
            <a:endParaRPr sz="16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■"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Favoriser l’engagement cognitif et la participation active</a:t>
            </a:r>
            <a:r>
              <a:rPr lang="en">
                <a:latin typeface="Dosis"/>
                <a:ea typeface="Dosis"/>
                <a:cs typeface="Dosis"/>
                <a:sym typeface="Dosis"/>
              </a:rPr>
              <a:t> de l’élève dans l’activité mathématique</a:t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○"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L’élève raisonne</a:t>
            </a:r>
            <a:r>
              <a:rPr lang="en">
                <a:latin typeface="Dosis"/>
                <a:ea typeface="Dosis"/>
                <a:cs typeface="Dosis"/>
                <a:sym typeface="Dosis"/>
              </a:rPr>
              <a:t> (réfléchir, justifier, prouver, etc.)</a:t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○"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L’élève communique</a:t>
            </a:r>
            <a:r>
              <a:rPr lang="en">
                <a:latin typeface="Dosis"/>
                <a:ea typeface="Dosis"/>
                <a:cs typeface="Dosis"/>
                <a:sym typeface="Dosis"/>
              </a:rPr>
              <a:t> (verbaliser, échanger et discuter avec les pairs, utiliser le vocabulaire approprié, utiliser des modes de représentation variées et du matériel de manipulation, etc.)</a:t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38"/>
          <p:cNvSpPr/>
          <p:nvPr/>
        </p:nvSpPr>
        <p:spPr>
          <a:xfrm>
            <a:off x="367400" y="1272300"/>
            <a:ext cx="7544400" cy="393600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p38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Ressources supplémentaires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38" name="Google Shape;738;p38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9" name="Google Shape;739;p38"/>
          <p:cNvSpPr txBox="1"/>
          <p:nvPr>
            <p:ph idx="1" type="body"/>
          </p:nvPr>
        </p:nvSpPr>
        <p:spPr>
          <a:xfrm>
            <a:off x="411875" y="1165025"/>
            <a:ext cx="7544400" cy="302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Ubuntu"/>
              <a:buChar char="❏"/>
            </a:pPr>
            <a:r>
              <a:rPr lang="en" sz="19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Autoformation « </a:t>
            </a:r>
            <a:r>
              <a:rPr lang="en" sz="19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Premiers pas avec Desmos</a:t>
            </a:r>
            <a:r>
              <a:rPr lang="en" sz="19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» du Campus RÉCIT</a:t>
            </a:r>
            <a:endParaRPr sz="19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Ubuntu"/>
              <a:buChar char="❏"/>
            </a:pPr>
            <a:r>
              <a:rPr lang="en" sz="19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Tutoriels</a:t>
            </a:r>
            <a:r>
              <a:rPr lang="en" sz="19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du RÉCIT MST</a:t>
            </a:r>
            <a:endParaRPr sz="19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Ubuntu"/>
              <a:buChar char="❏"/>
            </a:pPr>
            <a:r>
              <a:rPr lang="en" sz="19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Webinaire</a:t>
            </a:r>
            <a:r>
              <a:rPr lang="en" sz="19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sur la calculatrice graphique</a:t>
            </a:r>
            <a:endParaRPr sz="19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Ubuntu"/>
              <a:buChar char="❏"/>
            </a:pPr>
            <a:r>
              <a:rPr lang="en" sz="19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Webinaire</a:t>
            </a:r>
            <a:r>
              <a:rPr lang="en" sz="19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sur la classe virtuelle</a:t>
            </a:r>
            <a:endParaRPr sz="19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Ubuntu"/>
              <a:buChar char="❏"/>
            </a:pPr>
            <a:r>
              <a:rPr lang="en" sz="19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Webinaire</a:t>
            </a:r>
            <a:r>
              <a:rPr lang="en" sz="19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sur la création d’activités pour la classe virtuelle</a:t>
            </a:r>
            <a:endParaRPr sz="19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Ubuntu"/>
              <a:buChar char="❏"/>
            </a:pPr>
            <a:r>
              <a:rPr lang="en" sz="19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Guide Genially</a:t>
            </a:r>
            <a:r>
              <a:rPr lang="en" sz="19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: Tout sur Desmos </a:t>
            </a:r>
            <a:endParaRPr sz="19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39"/>
          <p:cNvSpPr txBox="1"/>
          <p:nvPr>
            <p:ph idx="4294967295" type="ctrTitle"/>
          </p:nvPr>
        </p:nvSpPr>
        <p:spPr>
          <a:xfrm>
            <a:off x="1761750" y="1598975"/>
            <a:ext cx="5620500" cy="70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0">
                <a:latin typeface="Viga"/>
                <a:ea typeface="Viga"/>
                <a:cs typeface="Viga"/>
                <a:sym typeface="Viga"/>
              </a:rPr>
              <a:t>MERCI !</a:t>
            </a:r>
            <a:endParaRPr b="1" sz="100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745" name="Google Shape;74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3537" y="178450"/>
            <a:ext cx="3496925" cy="1003900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39"/>
          <p:cNvSpPr txBox="1"/>
          <p:nvPr/>
        </p:nvSpPr>
        <p:spPr>
          <a:xfrm>
            <a:off x="4142800" y="2643500"/>
            <a:ext cx="5128800" cy="18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stephanie.rioux@recitmst.qc.ca</a:t>
            </a:r>
            <a:endParaRPr sz="2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equipe</a:t>
            </a:r>
            <a:r>
              <a:rPr lang="en" sz="2500">
                <a:solidFill>
                  <a:schemeClr val="dk2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@recitmst.qc.ca</a:t>
            </a:r>
            <a:r>
              <a:rPr lang="en" sz="25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2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Page Facebook</a:t>
            </a:r>
            <a:endParaRPr sz="1600" u="sng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Twitter</a:t>
            </a:r>
            <a:endParaRPr sz="1600" u="sng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Chaîne Youtube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747" name="Google Shape;747;p39"/>
          <p:cNvSpPr txBox="1"/>
          <p:nvPr/>
        </p:nvSpPr>
        <p:spPr>
          <a:xfrm>
            <a:off x="1147300" y="2624750"/>
            <a:ext cx="33213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Questions?</a:t>
            </a:r>
            <a:endParaRPr sz="43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48" name="Google Shape;748;p39"/>
          <p:cNvSpPr txBox="1"/>
          <p:nvPr/>
        </p:nvSpPr>
        <p:spPr>
          <a:xfrm>
            <a:off x="2451875" y="4528300"/>
            <a:ext cx="53925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Ubuntu"/>
                <a:ea typeface="Ubuntu"/>
                <a:cs typeface="Ubuntu"/>
                <a:sym typeface="Ubuntu"/>
              </a:rPr>
              <a:t>Ces formations du RÉCIT </a:t>
            </a:r>
            <a:r>
              <a:rPr lang="en" sz="800">
                <a:latin typeface="Ubuntu"/>
                <a:ea typeface="Ubuntu"/>
                <a:cs typeface="Ubuntu"/>
                <a:sym typeface="Ubuntu"/>
              </a:rPr>
              <a:t>sont mise</a:t>
            </a:r>
            <a:r>
              <a:rPr lang="en" sz="800">
                <a:latin typeface="Ubuntu"/>
                <a:ea typeface="Ubuntu"/>
                <a:cs typeface="Ubuntu"/>
                <a:sym typeface="Ubuntu"/>
              </a:rPr>
              <a:t>s à disposition, sauf </a:t>
            </a:r>
            <a:r>
              <a:rPr lang="en" sz="800">
                <a:latin typeface="Ubuntu"/>
                <a:ea typeface="Ubuntu"/>
                <a:cs typeface="Ubuntu"/>
                <a:sym typeface="Ubuntu"/>
              </a:rPr>
              <a:t>exception</a:t>
            </a:r>
            <a:r>
              <a:rPr lang="en" sz="800">
                <a:latin typeface="Ubuntu"/>
                <a:ea typeface="Ubuntu"/>
                <a:cs typeface="Ubuntu"/>
                <a:sym typeface="Ubuntu"/>
              </a:rPr>
              <a:t>, selon les termes de la licence</a:t>
            </a:r>
            <a:r>
              <a:rPr lang="en" sz="8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800" u="sng">
                <a:solidFill>
                  <a:schemeClr val="accent1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Licence Creative Commons Attribution - Pas d’Utilisation Commerciale - Partage dans les Mêmes Conditions 4.0 International</a:t>
            </a:r>
            <a:r>
              <a:rPr lang="en" sz="800">
                <a:solidFill>
                  <a:schemeClr val="accent1"/>
                </a:solidFill>
              </a:rPr>
              <a:t>.</a:t>
            </a:r>
            <a:r>
              <a:rPr lang="en" sz="800">
                <a:solidFill>
                  <a:schemeClr val="accent1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 sz="800">
              <a:solidFill>
                <a:schemeClr val="accent1"/>
              </a:solidFill>
              <a:highlight>
                <a:srgbClr val="FFFF00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49" name="Google Shape;749;p3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99475" y="4552425"/>
            <a:ext cx="808425" cy="28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5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Plan de la rencontre</a:t>
            </a: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551" name="Google Shape;551;p15"/>
          <p:cNvSpPr txBox="1"/>
          <p:nvPr>
            <p:ph idx="1" type="body"/>
          </p:nvPr>
        </p:nvSpPr>
        <p:spPr>
          <a:xfrm>
            <a:off x="747925" y="1302825"/>
            <a:ext cx="6431700" cy="29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Pour mieux vous connaître…  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Pourquoi Desmos?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Expériences élève 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Le tableau de bord de l’enseignant.e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L’espace enseignant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La calculatrice graphique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Partage de ressources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52" name="Google Shape;552;p15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6"/>
          <p:cNvSpPr txBox="1"/>
          <p:nvPr>
            <p:ph type="title"/>
          </p:nvPr>
        </p:nvSpPr>
        <p:spPr>
          <a:xfrm>
            <a:off x="585000" y="225025"/>
            <a:ext cx="63033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Votre rapport au </a:t>
            </a: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numérique </a:t>
            </a: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?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558" name="Google Shape;558;p16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559" name="Google Shape;559;p16"/>
          <p:cNvGraphicFramePr/>
          <p:nvPr/>
        </p:nvGraphicFramePr>
        <p:xfrm>
          <a:off x="480350" y="1217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{32825F65-46B9-4C4F-9F84-1CDA2CD595B9}</a:tableStyleId>
              </a:tblPr>
              <a:tblGrid>
                <a:gridCol w="2456675"/>
                <a:gridCol w="4586425"/>
              </a:tblGrid>
              <a:tr h="892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C’est la panique! </a:t>
                      </a:r>
                      <a:endParaRPr sz="1500"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J’en dors plus la nuit… 😱</a:t>
                      </a:r>
                      <a:endParaRPr sz="1500"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92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J’apprivoise… lentement mais sûrement! 😕</a:t>
                      </a:r>
                      <a:endParaRPr sz="1500"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92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Je commence à </a:t>
                      </a:r>
                      <a:endParaRPr sz="1500"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vraiment m’amuser! 😊</a:t>
                      </a:r>
                      <a:endParaRPr sz="1500"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92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Je suis comme un </a:t>
                      </a:r>
                      <a:endParaRPr sz="1500"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poisson dans l’eau! 😀</a:t>
                      </a:r>
                      <a:endParaRPr sz="1500"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17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Et qu’en est-il de </a:t>
            </a: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Desmos </a:t>
            </a: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?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565" name="Google Shape;565;p17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566" name="Google Shape;566;p17"/>
          <p:cNvGraphicFramePr/>
          <p:nvPr/>
        </p:nvGraphicFramePr>
        <p:xfrm>
          <a:off x="371575" y="966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{32825F65-46B9-4C4F-9F84-1CDA2CD595B9}</a:tableStyleId>
              </a:tblPr>
              <a:tblGrid>
                <a:gridCol w="2687700"/>
                <a:gridCol w="4355400"/>
              </a:tblGrid>
              <a:tr h="796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C’est quoi Desmos?</a:t>
                      </a:r>
                      <a:endParaRPr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96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Mes collègues m’achalent continuellement avec Desmos!</a:t>
                      </a:r>
                      <a:endParaRPr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96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Ça m’intrigue… mais je </a:t>
                      </a:r>
                      <a:endParaRPr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n’ai pas encore osé!</a:t>
                      </a:r>
                      <a:endParaRPr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96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Je l’utilise… mais pas à son plein potentiel! </a:t>
                      </a:r>
                      <a:endParaRPr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96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Desmos et moi… c’est l’amour fou! </a:t>
                      </a:r>
                      <a:endParaRPr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18"/>
          <p:cNvSpPr txBox="1"/>
          <p:nvPr/>
        </p:nvSpPr>
        <p:spPr>
          <a:xfrm>
            <a:off x="0" y="185400"/>
            <a:ext cx="91440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L’usage pédagogique des technologies… Pourquoi?</a:t>
            </a:r>
            <a:endParaRPr sz="4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572" name="Google Shape;57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9112" y="1062450"/>
            <a:ext cx="5437574" cy="3619375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18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9"/>
          <p:cNvSpPr txBox="1"/>
          <p:nvPr/>
        </p:nvSpPr>
        <p:spPr>
          <a:xfrm>
            <a:off x="3911700" y="2778175"/>
            <a:ext cx="2220900" cy="5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student.desmos.com</a:t>
            </a:r>
            <a:r>
              <a:rPr b="1" lang="en" sz="1600" u="sng">
                <a:latin typeface="Ubuntu"/>
                <a:ea typeface="Ubuntu"/>
                <a:cs typeface="Ubuntu"/>
                <a:sym typeface="Ubuntu"/>
                <a:hlinkClick r:id="rId4"/>
              </a:rPr>
              <a:t> </a:t>
            </a:r>
            <a:r>
              <a:rPr b="1" lang="en" sz="1600">
                <a:latin typeface="Ubuntu"/>
                <a:ea typeface="Ubuntu"/>
                <a:cs typeface="Ubuntu"/>
                <a:sym typeface="Ubuntu"/>
              </a:rPr>
              <a:t>	</a:t>
            </a:r>
            <a:endParaRPr sz="2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79" name="Google Shape;579;p19"/>
          <p:cNvSpPr txBox="1"/>
          <p:nvPr/>
        </p:nvSpPr>
        <p:spPr>
          <a:xfrm>
            <a:off x="0" y="0"/>
            <a:ext cx="9144000" cy="9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7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Les différentes façons de travailler avec Desmos</a:t>
            </a:r>
            <a:endParaRPr b="1" sz="27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"/>
              <a:t>		</a:t>
            </a: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580" name="Google Shape;580;p19"/>
          <p:cNvSpPr txBox="1"/>
          <p:nvPr/>
        </p:nvSpPr>
        <p:spPr>
          <a:xfrm>
            <a:off x="6642725" y="2713950"/>
            <a:ext cx="22209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teacher.desmos.com</a:t>
            </a:r>
            <a:endParaRPr sz="12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81" name="Google Shape;581;p19"/>
          <p:cNvSpPr txBox="1"/>
          <p:nvPr/>
        </p:nvSpPr>
        <p:spPr>
          <a:xfrm>
            <a:off x="154950" y="1738050"/>
            <a:ext cx="3356400" cy="5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Ubuntu"/>
                <a:ea typeface="Ubuntu"/>
                <a:cs typeface="Ubuntu"/>
                <a:sym typeface="Ubuntu"/>
              </a:rPr>
              <a:t>1) Classe virtuelle</a:t>
            </a:r>
            <a:endParaRPr b="1" sz="24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82" name="Google Shape;582;p19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83" name="Google Shape;58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44472" y="1442475"/>
            <a:ext cx="5875553" cy="140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02525" y="3417175"/>
            <a:ext cx="1428750" cy="1400175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19"/>
          <p:cNvSpPr txBox="1"/>
          <p:nvPr/>
        </p:nvSpPr>
        <p:spPr>
          <a:xfrm>
            <a:off x="425125" y="3610625"/>
            <a:ext cx="6077400" cy="8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Ubuntu"/>
                <a:ea typeface="Ubuntu"/>
                <a:cs typeface="Ubuntu"/>
                <a:sym typeface="Ubuntu"/>
              </a:rPr>
              <a:t>2</a:t>
            </a:r>
            <a:r>
              <a:rPr b="1" lang="en" sz="2400">
                <a:latin typeface="Ubuntu"/>
                <a:ea typeface="Ubuntu"/>
                <a:cs typeface="Ubuntu"/>
                <a:sym typeface="Ubuntu"/>
              </a:rPr>
              <a:t>) Calculatrice graphique (</a:t>
            </a:r>
            <a:r>
              <a:rPr b="1" lang="en" sz="24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desmos.com</a:t>
            </a:r>
            <a:r>
              <a:rPr b="1" lang="en" sz="2400">
                <a:latin typeface="Ubuntu"/>
                <a:ea typeface="Ubuntu"/>
                <a:cs typeface="Ubuntu"/>
                <a:sym typeface="Ubuntu"/>
              </a:rPr>
              <a:t>) </a:t>
            </a:r>
            <a:endParaRPr b="1" sz="24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Ubuntu"/>
                <a:ea typeface="Ubuntu"/>
                <a:cs typeface="Ubuntu"/>
                <a:sym typeface="Ubuntu"/>
              </a:rPr>
              <a:t>    ou application pour appareils mobiles</a:t>
            </a:r>
            <a:endParaRPr b="1" sz="24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20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1" name="Google Shape;591;p20"/>
          <p:cNvSpPr txBox="1"/>
          <p:nvPr>
            <p:ph idx="4294967295" type="body"/>
          </p:nvPr>
        </p:nvSpPr>
        <p:spPr>
          <a:xfrm>
            <a:off x="1106700" y="150675"/>
            <a:ext cx="6930600" cy="11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Expérience élève 1 - Le prix des boîtes LEGO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Séquence d’apprentissage dans Desmos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92" name="Google Shape;59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48175"/>
            <a:ext cx="8839200" cy="2838676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21"/>
          <p:cNvSpPr txBox="1"/>
          <p:nvPr>
            <p:ph idx="4294967295" type="body"/>
          </p:nvPr>
        </p:nvSpPr>
        <p:spPr>
          <a:xfrm>
            <a:off x="1154563" y="135900"/>
            <a:ext cx="6834900" cy="11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Expérience élève 1 - Le prix des boîtes LEGO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Séquence d’apprentissage dans Desmos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98" name="Google Shape;59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8838" y="1344850"/>
            <a:ext cx="5086325" cy="35429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riar template">
  <a:themeElements>
    <a:clrScheme name="Custom 347">
      <a:dk1>
        <a:srgbClr val="3D4965"/>
      </a:dk1>
      <a:lt1>
        <a:srgbClr val="FFFFFF"/>
      </a:lt1>
      <a:dk2>
        <a:srgbClr val="1C4587"/>
      </a:dk2>
      <a:lt2>
        <a:srgbClr val="F3F3F3"/>
      </a:lt2>
      <a:accent1>
        <a:srgbClr val="3C78D8"/>
      </a:accent1>
      <a:accent2>
        <a:srgbClr val="89ABE6"/>
      </a:accent2>
      <a:accent3>
        <a:srgbClr val="8EA3C3"/>
      </a:accent3>
      <a:accent4>
        <a:srgbClr val="EFEFEF"/>
      </a:accent4>
      <a:accent5>
        <a:srgbClr val="D9D9D9"/>
      </a:accent5>
      <a:accent6>
        <a:srgbClr val="C9DAF8"/>
      </a:accent6>
      <a:hlink>
        <a:srgbClr val="3C78D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