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9" r:id="rId5"/>
    <p:sldMasterId id="214748369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y="5143500" cx="9144000"/>
  <p:notesSz cx="6858000" cy="9144000"/>
  <p:embeddedFontLst>
    <p:embeddedFont>
      <p:font typeface="IBM Plex Sans"/>
      <p:regular r:id="rId51"/>
      <p:bold r:id="rId52"/>
      <p:italic r:id="rId53"/>
      <p:boldItalic r:id="rId54"/>
    </p:embeddedFont>
    <p:embeddedFont>
      <p:font typeface="Ubuntu"/>
      <p:regular r:id="rId55"/>
      <p:bold r:id="rId56"/>
      <p:italic r:id="rId57"/>
      <p:boldItalic r:id="rId58"/>
    </p:embeddedFont>
    <p:embeddedFont>
      <p:font typeface="Oswald Regular"/>
      <p:regular r:id="rId59"/>
      <p:bold r:id="rId60"/>
    </p:embeddedFont>
    <p:embeddedFont>
      <p:font typeface="Roboto"/>
      <p:regular r:id="rId61"/>
      <p:bold r:id="rId62"/>
      <p:italic r:id="rId63"/>
      <p:boldItalic r:id="rId64"/>
    </p:embeddedFont>
    <p:embeddedFont>
      <p:font typeface="Boogaloo"/>
      <p:regular r:id="rId65"/>
    </p:embeddedFont>
    <p:embeddedFont>
      <p:font typeface="Fira Sans Extra Condensed Medium"/>
      <p:regular r:id="rId66"/>
      <p:bold r:id="rId67"/>
      <p:italic r:id="rId68"/>
      <p:boldItalic r:id="rId69"/>
    </p:embeddedFont>
    <p:embeddedFont>
      <p:font typeface="Viga"/>
      <p:regular r:id="rId70"/>
    </p:embeddedFont>
    <p:embeddedFont>
      <p:font typeface="Corbel"/>
      <p:regular r:id="rId71"/>
      <p:bold r:id="rId72"/>
      <p:italic r:id="rId73"/>
      <p:boldItalic r:id="rId74"/>
    </p:embeddedFont>
    <p:embeddedFont>
      <p:font typeface="IBM Plex Sans SemiBold"/>
      <p:regular r:id="rId75"/>
      <p:bold r:id="rId76"/>
      <p:italic r:id="rId77"/>
      <p:boldItalic r:id="rId7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85">
          <p15:clr>
            <a:srgbClr val="A4A3A4"/>
          </p15:clr>
        </p15:guide>
        <p15:guide id="2" pos="3111">
          <p15:clr>
            <a:srgbClr val="A4A3A4"/>
          </p15:clr>
        </p15:guide>
        <p15:guide id="3" pos="3887">
          <p15:clr>
            <a:srgbClr val="9AA0A6"/>
          </p15:clr>
        </p15:guide>
        <p15:guide id="4" orient="horz" pos="1474">
          <p15:clr>
            <a:srgbClr val="9AA0A6"/>
          </p15:clr>
        </p15:guide>
        <p15:guide id="5" orient="horz" pos="1773">
          <p15:clr>
            <a:srgbClr val="9AA0A6"/>
          </p15:clr>
        </p15:guide>
        <p15:guide id="6" orient="horz" pos="2108">
          <p15:clr>
            <a:srgbClr val="9AA0A6"/>
          </p15:clr>
        </p15:guide>
        <p15:guide id="7" orient="horz" pos="2417">
          <p15:clr>
            <a:srgbClr val="9AA0A6"/>
          </p15:clr>
        </p15:guide>
        <p15:guide id="8" orient="horz" pos="2724">
          <p15:clr>
            <a:srgbClr val="9AA0A6"/>
          </p15:clr>
        </p15:guide>
        <p15:guide id="9" pos="46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F674935-D586-4FB5-958C-D3412D8A4691}">
  <a:tblStyle styleId="{9F674935-D586-4FB5-958C-D3412D8A46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E369C4E-2E03-456B-9DE9-7E190BABA4F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85" orient="horz"/>
        <p:guide pos="3111"/>
        <p:guide pos="3887"/>
        <p:guide pos="1474" orient="horz"/>
        <p:guide pos="1773" orient="horz"/>
        <p:guide pos="2108" orient="horz"/>
        <p:guide pos="2417" orient="horz"/>
        <p:guide pos="2724" orient="horz"/>
        <p:guide pos="4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Corbel-italic.fntdata"/><Relationship Id="rId72" Type="http://schemas.openxmlformats.org/officeDocument/2006/relationships/font" Target="fonts/Corbel-bold.fntdata"/><Relationship Id="rId31" Type="http://schemas.openxmlformats.org/officeDocument/2006/relationships/slide" Target="slides/slide24.xml"/><Relationship Id="rId75" Type="http://schemas.openxmlformats.org/officeDocument/2006/relationships/font" Target="fonts/IBMPlexSansSemiBold-regular.fntdata"/><Relationship Id="rId30" Type="http://schemas.openxmlformats.org/officeDocument/2006/relationships/slide" Target="slides/slide23.xml"/><Relationship Id="rId74" Type="http://schemas.openxmlformats.org/officeDocument/2006/relationships/font" Target="fonts/Corbel-boldItalic.fntdata"/><Relationship Id="rId33" Type="http://schemas.openxmlformats.org/officeDocument/2006/relationships/slide" Target="slides/slide26.xml"/><Relationship Id="rId77" Type="http://schemas.openxmlformats.org/officeDocument/2006/relationships/font" Target="fonts/IBMPlexSansSemiBold-italic.fntdata"/><Relationship Id="rId32" Type="http://schemas.openxmlformats.org/officeDocument/2006/relationships/slide" Target="slides/slide25.xml"/><Relationship Id="rId76" Type="http://schemas.openxmlformats.org/officeDocument/2006/relationships/font" Target="fonts/IBMPlexSansSemiBold-bold.fntdata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8" Type="http://schemas.openxmlformats.org/officeDocument/2006/relationships/font" Target="fonts/IBMPlexSansSemiBold-boldItalic.fntdata"/><Relationship Id="rId71" Type="http://schemas.openxmlformats.org/officeDocument/2006/relationships/font" Target="fonts/Corbel-regular.fntdata"/><Relationship Id="rId70" Type="http://schemas.openxmlformats.org/officeDocument/2006/relationships/font" Target="fonts/Viga-regular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Roboto-bold.fntdata"/><Relationship Id="rId61" Type="http://schemas.openxmlformats.org/officeDocument/2006/relationships/font" Target="fonts/Roboto-regular.fntdata"/><Relationship Id="rId20" Type="http://schemas.openxmlformats.org/officeDocument/2006/relationships/slide" Target="slides/slide13.xml"/><Relationship Id="rId64" Type="http://schemas.openxmlformats.org/officeDocument/2006/relationships/font" Target="fonts/Roboto-boldItalic.fntdata"/><Relationship Id="rId63" Type="http://schemas.openxmlformats.org/officeDocument/2006/relationships/font" Target="fonts/Roboto-italic.fntdata"/><Relationship Id="rId22" Type="http://schemas.openxmlformats.org/officeDocument/2006/relationships/slide" Target="slides/slide15.xml"/><Relationship Id="rId66" Type="http://schemas.openxmlformats.org/officeDocument/2006/relationships/font" Target="fonts/FiraSansExtraCondensedMedium-regular.fntdata"/><Relationship Id="rId21" Type="http://schemas.openxmlformats.org/officeDocument/2006/relationships/slide" Target="slides/slide14.xml"/><Relationship Id="rId65" Type="http://schemas.openxmlformats.org/officeDocument/2006/relationships/font" Target="fonts/Boogaloo-regular.fntdata"/><Relationship Id="rId24" Type="http://schemas.openxmlformats.org/officeDocument/2006/relationships/slide" Target="slides/slide17.xml"/><Relationship Id="rId68" Type="http://schemas.openxmlformats.org/officeDocument/2006/relationships/font" Target="fonts/FiraSansExtraCondensedMedium-italic.fntdata"/><Relationship Id="rId23" Type="http://schemas.openxmlformats.org/officeDocument/2006/relationships/slide" Target="slides/slide16.xml"/><Relationship Id="rId67" Type="http://schemas.openxmlformats.org/officeDocument/2006/relationships/font" Target="fonts/FiraSansExtraCondensedMedium-bold.fntdata"/><Relationship Id="rId60" Type="http://schemas.openxmlformats.org/officeDocument/2006/relationships/font" Target="fonts/OswaldRegular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FiraSansExtraCondensedMedium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IBMPlexSans-regular.fntdata"/><Relationship Id="rId50" Type="http://schemas.openxmlformats.org/officeDocument/2006/relationships/slide" Target="slides/slide43.xml"/><Relationship Id="rId53" Type="http://schemas.openxmlformats.org/officeDocument/2006/relationships/font" Target="fonts/IBMPlexSans-italic.fntdata"/><Relationship Id="rId52" Type="http://schemas.openxmlformats.org/officeDocument/2006/relationships/font" Target="fonts/IBMPlexSans-bold.fntdata"/><Relationship Id="rId11" Type="http://schemas.openxmlformats.org/officeDocument/2006/relationships/slide" Target="slides/slide4.xml"/><Relationship Id="rId55" Type="http://schemas.openxmlformats.org/officeDocument/2006/relationships/font" Target="fonts/Ubuntu-regular.fntdata"/><Relationship Id="rId10" Type="http://schemas.openxmlformats.org/officeDocument/2006/relationships/slide" Target="slides/slide3.xml"/><Relationship Id="rId54" Type="http://schemas.openxmlformats.org/officeDocument/2006/relationships/font" Target="fonts/IBMPlexSans-boldItalic.fntdata"/><Relationship Id="rId13" Type="http://schemas.openxmlformats.org/officeDocument/2006/relationships/slide" Target="slides/slide6.xml"/><Relationship Id="rId57" Type="http://schemas.openxmlformats.org/officeDocument/2006/relationships/font" Target="fonts/Ubuntu-italic.fntdata"/><Relationship Id="rId12" Type="http://schemas.openxmlformats.org/officeDocument/2006/relationships/slide" Target="slides/slide5.xml"/><Relationship Id="rId56" Type="http://schemas.openxmlformats.org/officeDocument/2006/relationships/font" Target="fonts/Ubuntu-bold.fntdata"/><Relationship Id="rId15" Type="http://schemas.openxmlformats.org/officeDocument/2006/relationships/slide" Target="slides/slide8.xml"/><Relationship Id="rId59" Type="http://schemas.openxmlformats.org/officeDocument/2006/relationships/font" Target="fonts/OswaldRegular-regular.fntdata"/><Relationship Id="rId14" Type="http://schemas.openxmlformats.org/officeDocument/2006/relationships/slide" Target="slides/slide7.xml"/><Relationship Id="rId58" Type="http://schemas.openxmlformats.org/officeDocument/2006/relationships/font" Target="fonts/Ubuntu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monurl.ca/math31032021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ctivities.graspablemath.com/teacher/activity-bank/edit/6058a19fa7793d0012e3eee5" TargetMode="External"/><Relationship Id="rId3" Type="http://schemas.openxmlformats.org/officeDocument/2006/relationships/hyperlink" Target="https://activities.graspablemath.com/s/7MZAS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ctivities.graspablemath.com/teacher/activity-bank/edit/5e9dc1ae404eaa00118d1c4d" TargetMode="External"/><Relationship Id="rId3" Type="http://schemas.openxmlformats.org/officeDocument/2006/relationships/hyperlink" Target="https://activities.graspablemath.com/s/7SJQW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ctivities.graspablemath.com/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eogebra.org/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eogebra.org/m/ma8ty4j9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eogebra.org/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eogebra.org/m/ghauumbx" TargetMode="External"/><Relationship Id="rId3" Type="http://schemas.openxmlformats.org/officeDocument/2006/relationships/hyperlink" Target="https://www.geogebra.org/classroom/gkqpn8kk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eogebra.org/m/xgfu8ejy" TargetMode="External"/><Relationship Id="rId3" Type="http://schemas.openxmlformats.org/officeDocument/2006/relationships/hyperlink" Target="https://www.geogebra.org/classroom/ydghstam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view.genial.ly/5f6b3ba79e22dc0d83e40fcc/horizontal-infographic-lists-dynamiser-lenseignement-apprentissage-des-mathematiques-avec-desmos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ooclap.com/HCPUYE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eacher.desmos.com/activitybuilder/custom/601807b4341ec80d7ab34d8b?lang=fr" TargetMode="External"/><Relationship Id="rId3" Type="http://schemas.openxmlformats.org/officeDocument/2006/relationships/hyperlink" Target="https://teacher.desmos.com/activitybuilder/custom/5fea10269f528a0d2fbafb5c?collections=5e2c3aff0124dc7e01067d98&amp;lang=fr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eacher.desmos.com/activitybuilder/custom/60538eea4ace42393800619a?lang=fr" TargetMode="External"/><Relationship Id="rId3" Type="http://schemas.openxmlformats.org/officeDocument/2006/relationships/hyperlink" Target="https://student.desmos.com/join/q5dd95?lang=fr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c9979dea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0" name="Google Shape;1540;gc9979dea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/>
              <a:t>Lien vers la présentation :</a:t>
            </a:r>
            <a:r>
              <a:rPr lang="fr" sz="1200"/>
              <a:t> </a:t>
            </a:r>
            <a:r>
              <a:rPr lang="fr" sz="1200" u="sng">
                <a:solidFill>
                  <a:schemeClr val="hlink"/>
                </a:solidFill>
                <a:hlinkClick r:id="rId2"/>
              </a:rPr>
              <a:t>monurl.ca/math31032021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74fbb145d_0_39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74fbb145d_0_39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b74fbb145d_0_399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b74fbb145d_0_399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4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gbb4b60f91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Google Shape;1976;gbb4b60f91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b9fe51e3b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b9fe51e3b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LR: 20 minutes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exemples primaire, secondaire, fga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b9fe51e3b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b9fe51e3b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fr" sz="1000">
                <a:solidFill>
                  <a:schemeClr val="dk1"/>
                </a:solidFill>
              </a:rPr>
              <a:t>Avantages et limites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fr" sz="1000">
                <a:solidFill>
                  <a:schemeClr val="dk1"/>
                </a:solidFill>
              </a:rPr>
              <a:t>Avantages: Gratuit, tableau de bord, , flexibilité dans la création, types de traces variées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fr" sz="1000">
                <a:solidFill>
                  <a:schemeClr val="dk1"/>
                </a:solidFill>
              </a:rPr>
              <a:t>Limites: champs de la mathématique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9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gb9fe51e3ba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1" name="Google Shape;2011;gb9fe51e3ba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fr" sz="1000">
                <a:solidFill>
                  <a:schemeClr val="dk1"/>
                </a:solidFill>
              </a:rPr>
              <a:t>Avantages et limites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fr" sz="1000">
                <a:solidFill>
                  <a:schemeClr val="dk1"/>
                </a:solidFill>
              </a:rPr>
              <a:t>Avantages: Gratuit, tableau de bord, , flexibilité dans la création, types de traces variées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fr" sz="1000">
                <a:solidFill>
                  <a:schemeClr val="dk1"/>
                </a:solidFill>
              </a:rPr>
              <a:t>Limites: champs de la mathématique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c96b84d68d_0_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c96b84d68d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vers l’activité (pour l’enseignant) </a:t>
            </a:r>
            <a:r>
              <a:rPr lang="fr" u="sng">
                <a:solidFill>
                  <a:schemeClr val="hlink"/>
                </a:solidFill>
                <a:hlinkClick r:id="rId2"/>
              </a:rPr>
              <a:t>https://activities.graspablemath.com/teacher/activity-bank/edit/6058a19fa7793d0012e3eee5</a:t>
            </a:r>
            <a:r>
              <a:rPr lang="f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de la session pour les élèves: </a:t>
            </a:r>
            <a:r>
              <a:rPr lang="fr" sz="1050" u="sng">
                <a:solidFill>
                  <a:srgbClr val="43A04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https://activities.graspablemath.com/s/7MZAS</a:t>
            </a:r>
            <a:r>
              <a:rPr lang="f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c96b84d68d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c96b84d68d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vers l’activité (pour l’enseignant): </a:t>
            </a:r>
            <a:r>
              <a:rPr lang="fr" u="sng">
                <a:solidFill>
                  <a:schemeClr val="hlink"/>
                </a:solidFill>
                <a:hlinkClick r:id="rId2"/>
              </a:rPr>
              <a:t>https://activities.graspablemath.com/teacher/activity-bank/edit/5e9dc1ae404eaa00118d1c4d</a:t>
            </a:r>
            <a:r>
              <a:rPr lang="f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pour l’activité de l’élève: </a:t>
            </a:r>
            <a:r>
              <a:rPr lang="fr" sz="1050" u="sng">
                <a:solidFill>
                  <a:srgbClr val="43A04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https://activities.graspablemath.com/s/7SJQW</a:t>
            </a:r>
            <a:r>
              <a:rPr lang="f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b9fe51e3ba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b9fe51e3ba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https://activities.graspablemath.com/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gb9fe51e3ba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3" name="Google Shape;2143;gb9fe51e3ba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b74fbb145d_0_540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b74fbb145d_0_54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4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bb4b60f91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bb4b60f91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8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ba7ed01b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ba7ed01b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LR: 20 minutes?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exemples primaire, secondaire, fga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ba7ed01b3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ba7ed01b3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2"/>
              </a:rPr>
              <a:t>https://www.geogebra.org/</a:t>
            </a:r>
            <a:r>
              <a:rPr lang="fr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Avantages et limites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fr" sz="1000">
                <a:solidFill>
                  <a:schemeClr val="dk1"/>
                </a:solidFill>
              </a:rPr>
              <a:t>Avantages: Gratuit, tableau de bord, intégration d’éléments externes (vidéo, simulation, etc..), flexibilité dans la création, types de traces variées, correction partielle automatique, ...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fr" sz="1000">
                <a:solidFill>
                  <a:schemeClr val="dk1"/>
                </a:solidFill>
              </a:rPr>
              <a:t>Limites: Pas de rétroaction possible dans Classroom (mais groupe oui), pause limitée à l’ensemble de l’activité/livret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4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ccc85a3ab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6" name="Google Shape;2236;gccc85a3a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sept applications de conception sont également disponibles sur les appareils mobiles. Les applications peuvent être téléchargées sur ordinateur pour une utilisation hors-ligne (carcéral)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Remarque: l’application Notes n’est disponible qu’en version Web, mais peut être intégrée dans les activités.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Source: </a:t>
            </a:r>
            <a:r>
              <a:rPr lang="fr" sz="11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https://www.geogebra.org/m/ma8ty4j9</a:t>
            </a:r>
            <a:r>
              <a:rPr lang="fr" sz="11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4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ba7ed01b35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ba7ed01b35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https://www.geogebra.org/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2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c96b84d68d_0_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c96b84d68d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Dans cet exemple, on amène l’élève à explorer les droites parallèles et sécantes ainsi que les mesures d’angles. On voit également un exemple d’intégration d’un lien Web dans Notes.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vers l’activité (pour l’enseignant) : </a:t>
            </a:r>
            <a:r>
              <a:rPr lang="fr" sz="11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https://www.geogebra.org/m/ghauumbx</a:t>
            </a:r>
            <a:r>
              <a:rPr lang="fr" sz="11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Classroom: </a:t>
            </a:r>
            <a:r>
              <a:rPr lang="fr" sz="11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https://www.geogebra.org/classroom/gkqpn8kk</a:t>
            </a:r>
            <a:r>
              <a:rPr lang="fr" sz="11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4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c96b84d68d_0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6" name="Google Shape;2296;gc96b84d68d_0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vers l’activité (pour l’enseignant):  </a:t>
            </a:r>
            <a:r>
              <a:rPr lang="fr" sz="11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https://www.geogebra.org/m/xgfu8ejy</a:t>
            </a:r>
            <a:r>
              <a:rPr lang="fr" sz="11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élève: </a:t>
            </a:r>
            <a:r>
              <a:rPr lang="fr" sz="11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https://www.geogebra.org/classroom/ydghstam</a:t>
            </a:r>
            <a:r>
              <a:rPr lang="fr" sz="11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b5f0e912c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b5f0e912c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0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gb5f0e912c4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2" name="Google Shape;2392;gb5f0e912c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2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bb4b60f91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Google Shape;2444;gbb4b60f91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b74fbb145d_0_39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5" name="Google Shape;1645;gb74fbb145d_0_39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6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bbfe6c95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bbfe6c95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SR: 5 minutes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3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Google Shape;2554;gafd16da179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5" name="Google Shape;2555;gafd16da179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C1 et C2: on doit être en mesure d’observer les critères d’évaluation et cibler les composantes selon notre intention.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C1: Selon l’intention, selon le pilotage, selon les caractéristiques de la tâche de compétence, selon le moment dans la séquence d’enseignement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Caractéristiques C1: situation non-familière, contraintes, différentes stratégies (compréhension, organisation, solution, validation, communication), problématique, ouverture, découverte, représentations variées.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Caractéristiques C2: Application, justification, validation, mobilisation, déduction, induction, représentations variées, conjecture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Lien vers le Genially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 u="sng">
              <a:solidFill>
                <a:srgbClr val="004F9B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B2E38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 u="sng">
              <a:solidFill>
                <a:srgbClr val="2C82C9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25FFF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7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Google Shape;2708;gc9979dea6b_0_1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9" name="Google Shape;2709;gc9979dea6b_0_1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c9979dea6b_0_1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c9979dea6b_0_1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SR: 10 minutes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8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gb5f0e912c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0" name="Google Shape;2820;gb5f0e912c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4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gbb0da12ab7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6" name="Google Shape;2846;gbb0da12ab7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 élève qui utilise un code classe ne retrouvera pas son activité après l’avoir quitté.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3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4" name="Google Shape;2864;gbb0da12ab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5" name="Google Shape;2865;gbb0da12ab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Mais on peut toujours se débrouiller, ce sont des outils qui se développent beaucoup, donc en constante amélioration.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8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c96b84d68d_0_0:notes"/>
          <p:cNvSpPr/>
          <p:nvPr>
            <p:ph idx="2" type="sldImg"/>
          </p:nvPr>
        </p:nvSpPr>
        <p:spPr>
          <a:xfrm>
            <a:off x="2311400" y="525463"/>
            <a:ext cx="4673700" cy="262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0" name="Google Shape;2920;gc96b84d68d_0_0:notes"/>
          <p:cNvSpPr txBox="1"/>
          <p:nvPr>
            <p:ph idx="1" type="body"/>
          </p:nvPr>
        </p:nvSpPr>
        <p:spPr>
          <a:xfrm>
            <a:off x="929640" y="3329940"/>
            <a:ext cx="7437000" cy="3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Calibri"/>
              <a:buNone/>
            </a:pPr>
            <a:r>
              <a:rPr lang="fr">
                <a:solidFill>
                  <a:schemeClr val="hlink"/>
                </a:solidFill>
              </a:rPr>
              <a:t>L</a:t>
            </a:r>
            <a:r>
              <a:rPr lang="fr" u="none">
                <a:solidFill>
                  <a:schemeClr val="hlink"/>
                </a:solidFill>
              </a:rPr>
              <a:t>e choix de l’approche est déterminée par le concept à apprendre (distance par rapport à ce que sait l’élève) et le degré d’autonomie ou de confiance de l’élève (qui devrait évoluer au fil des activités). Une approche n’est pas une méthode miracle à appliquer partout! L’idéal est la diversification.</a:t>
            </a:r>
            <a:endParaRPr u="none">
              <a:solidFill>
                <a:schemeClr val="hlin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5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Google Shape;2926;gbb321857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7" name="Google Shape;2927;gbb321857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Vos suggestions, impressions, commentaires.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Créer votre réseau: vous abonner à des rédacteurs et à vos collègues.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3" name="Shape 2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4" name="Google Shape;2934;gbb0da12ab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5" name="Google Shape;2935;gbb0da12ab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b74fbb145d_0_39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b74fbb145d_0_39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1" name="Shape 2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Google Shape;2972;gbb0da12ab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3" name="Google Shape;2973;gbb0da12ab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9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gc9979dea6b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1" name="Google Shape;2981;gc9979dea6b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c9979dea6b_0_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3" name="Google Shape;3003;gc9979dea6b_0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rgbClr val="E83C6C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8" name="Shape 3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9" name="Google Shape;3009;gc9979dea6b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0" name="Google Shape;3010;gc9979dea6b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b74fbb145d_0_39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b74fbb145d_0_39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SR: 5 minutes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https://www.wooclap.com/HCPUYE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b74fbb145d_0_39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b74fbb145d_0_39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SR: 20 minutes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afd16da179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afd16da179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fr" sz="1000">
                <a:solidFill>
                  <a:schemeClr val="dk1"/>
                </a:solidFill>
              </a:rPr>
              <a:t>Avantages et limites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fr" sz="1000">
                <a:solidFill>
                  <a:schemeClr val="dk1"/>
                </a:solidFill>
              </a:rPr>
              <a:t>Avantages: Gratuit, tableau de bord, rétroaction, gestion des écran (pause, rythme), flexibilité dans la création, types de traces variées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fr" sz="1000">
                <a:solidFill>
                  <a:schemeClr val="dk1"/>
                </a:solidFill>
              </a:rPr>
              <a:t>Limites: Moins convivial pour les traces des démarches longues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Calculatrice graphique: surtout pour le 2e cycle du secondaire (fonctions)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Classe virtuelle: tous les niveaux, tous les champs de la mathématique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c9979dea6b_0_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c9979dea6b_0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vers l’activité (pour l’enseignant) </a:t>
            </a:r>
            <a:r>
              <a:rPr lang="fr" u="sng">
                <a:solidFill>
                  <a:schemeClr val="hlink"/>
                </a:solidFill>
                <a:hlinkClick r:id="rId2"/>
              </a:rPr>
              <a:t>https://teacher.desmos.com/activitybuilder/custom/601807b4341ec80d7ab34d8b?lang=fr</a:t>
            </a:r>
            <a:r>
              <a:rPr lang="f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https://teacher.desmos.com/activitybuilder/custom/5fea10269f528a0d2fbafb5c?collections=5e2c3aff0124dc7e01067d98&amp;lang=fr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afd16da179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afd16da179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vers l’activité (pour l’enseignant): </a:t>
            </a:r>
            <a:r>
              <a:rPr lang="fr" u="sng">
                <a:solidFill>
                  <a:schemeClr val="hlink"/>
                </a:solidFill>
                <a:hlinkClick r:id="rId2"/>
              </a:rPr>
              <a:t>https://teacher.desmos.com/activitybuilder/custom/60538eea4ace42393800619a?lang=fr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élève: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https://student.desmos.com/join/q5dd95?lang=fr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125" y="721550"/>
            <a:ext cx="9143884" cy="4421889"/>
          </a:xfrm>
          <a:custGeom>
            <a:rect b="b" l="l" r="r" t="t"/>
            <a:pathLst>
              <a:path extrusionOk="0" h="56328" w="118310">
                <a:moveTo>
                  <a:pt x="55165" y="0"/>
                </a:moveTo>
                <a:lnTo>
                  <a:pt x="53888" y="69"/>
                </a:lnTo>
                <a:lnTo>
                  <a:pt x="52633" y="137"/>
                </a:lnTo>
                <a:lnTo>
                  <a:pt x="51402" y="251"/>
                </a:lnTo>
                <a:lnTo>
                  <a:pt x="50170" y="411"/>
                </a:lnTo>
                <a:lnTo>
                  <a:pt x="48962" y="570"/>
                </a:lnTo>
                <a:lnTo>
                  <a:pt x="47776" y="798"/>
                </a:lnTo>
                <a:lnTo>
                  <a:pt x="46613" y="1027"/>
                </a:lnTo>
                <a:lnTo>
                  <a:pt x="45473" y="1300"/>
                </a:lnTo>
                <a:lnTo>
                  <a:pt x="44333" y="1619"/>
                </a:lnTo>
                <a:lnTo>
                  <a:pt x="43192" y="1961"/>
                </a:lnTo>
                <a:lnTo>
                  <a:pt x="42098" y="2349"/>
                </a:lnTo>
                <a:lnTo>
                  <a:pt x="41003" y="2760"/>
                </a:lnTo>
                <a:lnTo>
                  <a:pt x="39931" y="3193"/>
                </a:lnTo>
                <a:lnTo>
                  <a:pt x="38859" y="3695"/>
                </a:lnTo>
                <a:lnTo>
                  <a:pt x="37810" y="4219"/>
                </a:lnTo>
                <a:lnTo>
                  <a:pt x="36761" y="4766"/>
                </a:lnTo>
                <a:lnTo>
                  <a:pt x="35986" y="5177"/>
                </a:lnTo>
                <a:lnTo>
                  <a:pt x="35188" y="5587"/>
                </a:lnTo>
                <a:lnTo>
                  <a:pt x="34413" y="5975"/>
                </a:lnTo>
                <a:lnTo>
                  <a:pt x="33614" y="6317"/>
                </a:lnTo>
                <a:lnTo>
                  <a:pt x="32816" y="6659"/>
                </a:lnTo>
                <a:lnTo>
                  <a:pt x="32018" y="6978"/>
                </a:lnTo>
                <a:lnTo>
                  <a:pt x="31220" y="7275"/>
                </a:lnTo>
                <a:lnTo>
                  <a:pt x="30422" y="7571"/>
                </a:lnTo>
                <a:lnTo>
                  <a:pt x="29624" y="7822"/>
                </a:lnTo>
                <a:lnTo>
                  <a:pt x="28826" y="8073"/>
                </a:lnTo>
                <a:lnTo>
                  <a:pt x="28005" y="8301"/>
                </a:lnTo>
                <a:lnTo>
                  <a:pt x="27206" y="8506"/>
                </a:lnTo>
                <a:lnTo>
                  <a:pt x="26408" y="8712"/>
                </a:lnTo>
                <a:lnTo>
                  <a:pt x="25610" y="8894"/>
                </a:lnTo>
                <a:lnTo>
                  <a:pt x="24812" y="9054"/>
                </a:lnTo>
                <a:lnTo>
                  <a:pt x="24037" y="9190"/>
                </a:lnTo>
                <a:lnTo>
                  <a:pt x="22440" y="9464"/>
                </a:lnTo>
                <a:lnTo>
                  <a:pt x="20890" y="9669"/>
                </a:lnTo>
                <a:lnTo>
                  <a:pt x="19362" y="9806"/>
                </a:lnTo>
                <a:lnTo>
                  <a:pt x="17857" y="9920"/>
                </a:lnTo>
                <a:lnTo>
                  <a:pt x="16374" y="9989"/>
                </a:lnTo>
                <a:lnTo>
                  <a:pt x="14938" y="10011"/>
                </a:lnTo>
                <a:lnTo>
                  <a:pt x="13524" y="10011"/>
                </a:lnTo>
                <a:lnTo>
                  <a:pt x="12178" y="9966"/>
                </a:lnTo>
                <a:lnTo>
                  <a:pt x="10856" y="9920"/>
                </a:lnTo>
                <a:lnTo>
                  <a:pt x="9601" y="9829"/>
                </a:lnTo>
                <a:lnTo>
                  <a:pt x="8416" y="9715"/>
                </a:lnTo>
                <a:lnTo>
                  <a:pt x="7275" y="9601"/>
                </a:lnTo>
                <a:lnTo>
                  <a:pt x="6204" y="9464"/>
                </a:lnTo>
                <a:lnTo>
                  <a:pt x="5200" y="9305"/>
                </a:lnTo>
                <a:lnTo>
                  <a:pt x="4265" y="9168"/>
                </a:lnTo>
                <a:lnTo>
                  <a:pt x="3421" y="9031"/>
                </a:lnTo>
                <a:lnTo>
                  <a:pt x="1985" y="8734"/>
                </a:lnTo>
                <a:lnTo>
                  <a:pt x="913" y="8506"/>
                </a:lnTo>
                <a:lnTo>
                  <a:pt x="252" y="8347"/>
                </a:lnTo>
                <a:lnTo>
                  <a:pt x="1" y="8278"/>
                </a:lnTo>
                <a:lnTo>
                  <a:pt x="1" y="56327"/>
                </a:lnTo>
                <a:lnTo>
                  <a:pt x="118310" y="56327"/>
                </a:lnTo>
                <a:lnTo>
                  <a:pt x="118310" y="1460"/>
                </a:lnTo>
                <a:lnTo>
                  <a:pt x="117284" y="1711"/>
                </a:lnTo>
                <a:lnTo>
                  <a:pt x="116098" y="2007"/>
                </a:lnTo>
                <a:lnTo>
                  <a:pt x="114479" y="2349"/>
                </a:lnTo>
                <a:lnTo>
                  <a:pt x="112495" y="2760"/>
                </a:lnTo>
                <a:lnTo>
                  <a:pt x="110192" y="3193"/>
                </a:lnTo>
                <a:lnTo>
                  <a:pt x="108937" y="3398"/>
                </a:lnTo>
                <a:lnTo>
                  <a:pt x="107615" y="3603"/>
                </a:lnTo>
                <a:lnTo>
                  <a:pt x="106224" y="3809"/>
                </a:lnTo>
                <a:lnTo>
                  <a:pt x="104787" y="3991"/>
                </a:lnTo>
                <a:lnTo>
                  <a:pt x="103282" y="4174"/>
                </a:lnTo>
                <a:lnTo>
                  <a:pt x="101754" y="4333"/>
                </a:lnTo>
                <a:lnTo>
                  <a:pt x="100158" y="4493"/>
                </a:lnTo>
                <a:lnTo>
                  <a:pt x="98539" y="4607"/>
                </a:lnTo>
                <a:lnTo>
                  <a:pt x="96897" y="4698"/>
                </a:lnTo>
                <a:lnTo>
                  <a:pt x="95232" y="4766"/>
                </a:lnTo>
                <a:lnTo>
                  <a:pt x="93544" y="4812"/>
                </a:lnTo>
                <a:lnTo>
                  <a:pt x="91834" y="4812"/>
                </a:lnTo>
                <a:lnTo>
                  <a:pt x="90124" y="4766"/>
                </a:lnTo>
                <a:lnTo>
                  <a:pt x="88391" y="4698"/>
                </a:lnTo>
                <a:lnTo>
                  <a:pt x="86680" y="4561"/>
                </a:lnTo>
                <a:lnTo>
                  <a:pt x="84970" y="4402"/>
                </a:lnTo>
                <a:lnTo>
                  <a:pt x="83260" y="4174"/>
                </a:lnTo>
                <a:lnTo>
                  <a:pt x="82416" y="4059"/>
                </a:lnTo>
                <a:lnTo>
                  <a:pt x="81572" y="3900"/>
                </a:lnTo>
                <a:lnTo>
                  <a:pt x="80728" y="3740"/>
                </a:lnTo>
                <a:lnTo>
                  <a:pt x="79907" y="3581"/>
                </a:lnTo>
                <a:lnTo>
                  <a:pt x="79086" y="3398"/>
                </a:lnTo>
                <a:lnTo>
                  <a:pt x="78265" y="3193"/>
                </a:lnTo>
                <a:lnTo>
                  <a:pt x="76669" y="2782"/>
                </a:lnTo>
                <a:lnTo>
                  <a:pt x="75073" y="2418"/>
                </a:lnTo>
                <a:lnTo>
                  <a:pt x="73499" y="2053"/>
                </a:lnTo>
                <a:lnTo>
                  <a:pt x="71971" y="1733"/>
                </a:lnTo>
                <a:lnTo>
                  <a:pt x="70444" y="1437"/>
                </a:lnTo>
                <a:lnTo>
                  <a:pt x="68961" y="1163"/>
                </a:lnTo>
                <a:lnTo>
                  <a:pt x="67479" y="912"/>
                </a:lnTo>
                <a:lnTo>
                  <a:pt x="66020" y="684"/>
                </a:lnTo>
                <a:lnTo>
                  <a:pt x="64606" y="502"/>
                </a:lnTo>
                <a:lnTo>
                  <a:pt x="63192" y="342"/>
                </a:lnTo>
                <a:lnTo>
                  <a:pt x="61801" y="228"/>
                </a:lnTo>
                <a:lnTo>
                  <a:pt x="60432" y="114"/>
                </a:lnTo>
                <a:lnTo>
                  <a:pt x="59087" y="46"/>
                </a:lnTo>
                <a:lnTo>
                  <a:pt x="57764" y="0"/>
                </a:lnTo>
                <a:close/>
              </a:path>
            </a:pathLst>
          </a:custGeom>
          <a:solidFill>
            <a:srgbClr val="3742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4"/>
          <p:cNvSpPr/>
          <p:nvPr/>
        </p:nvSpPr>
        <p:spPr>
          <a:xfrm>
            <a:off x="0" y="1810025"/>
            <a:ext cx="9143884" cy="3333439"/>
          </a:xfrm>
          <a:custGeom>
            <a:rect b="b" l="l" r="r" t="t"/>
            <a:pathLst>
              <a:path extrusionOk="0" h="42805" w="118310">
                <a:moveTo>
                  <a:pt x="118310" y="0"/>
                </a:moveTo>
                <a:lnTo>
                  <a:pt x="116987" y="251"/>
                </a:lnTo>
                <a:lnTo>
                  <a:pt x="115733" y="479"/>
                </a:lnTo>
                <a:lnTo>
                  <a:pt x="114502" y="753"/>
                </a:lnTo>
                <a:lnTo>
                  <a:pt x="113293" y="1027"/>
                </a:lnTo>
                <a:lnTo>
                  <a:pt x="112130" y="1300"/>
                </a:lnTo>
                <a:lnTo>
                  <a:pt x="110990" y="1619"/>
                </a:lnTo>
                <a:lnTo>
                  <a:pt x="109895" y="1916"/>
                </a:lnTo>
                <a:lnTo>
                  <a:pt x="108801" y="2258"/>
                </a:lnTo>
                <a:lnTo>
                  <a:pt x="107752" y="2600"/>
                </a:lnTo>
                <a:lnTo>
                  <a:pt x="106725" y="2942"/>
                </a:lnTo>
                <a:lnTo>
                  <a:pt x="105722" y="3307"/>
                </a:lnTo>
                <a:lnTo>
                  <a:pt x="104741" y="3672"/>
                </a:lnTo>
                <a:lnTo>
                  <a:pt x="103784" y="4037"/>
                </a:lnTo>
                <a:lnTo>
                  <a:pt x="102849" y="4424"/>
                </a:lnTo>
                <a:lnTo>
                  <a:pt x="101936" y="4812"/>
                </a:lnTo>
                <a:lnTo>
                  <a:pt x="101024" y="5223"/>
                </a:lnTo>
                <a:lnTo>
                  <a:pt x="99268" y="6044"/>
                </a:lnTo>
                <a:lnTo>
                  <a:pt x="97581" y="6864"/>
                </a:lnTo>
                <a:lnTo>
                  <a:pt x="95916" y="7731"/>
                </a:lnTo>
                <a:lnTo>
                  <a:pt x="94297" y="8598"/>
                </a:lnTo>
                <a:lnTo>
                  <a:pt x="91127" y="10331"/>
                </a:lnTo>
                <a:lnTo>
                  <a:pt x="89531" y="11197"/>
                </a:lnTo>
                <a:lnTo>
                  <a:pt x="87935" y="12064"/>
                </a:lnTo>
                <a:lnTo>
                  <a:pt x="86338" y="12908"/>
                </a:lnTo>
                <a:lnTo>
                  <a:pt x="84696" y="13729"/>
                </a:lnTo>
                <a:lnTo>
                  <a:pt x="83009" y="14550"/>
                </a:lnTo>
                <a:lnTo>
                  <a:pt x="81298" y="15325"/>
                </a:lnTo>
                <a:lnTo>
                  <a:pt x="80409" y="15690"/>
                </a:lnTo>
                <a:lnTo>
                  <a:pt x="79497" y="16055"/>
                </a:lnTo>
                <a:lnTo>
                  <a:pt x="78585" y="16420"/>
                </a:lnTo>
                <a:lnTo>
                  <a:pt x="77650" y="16762"/>
                </a:lnTo>
                <a:lnTo>
                  <a:pt x="76692" y="17104"/>
                </a:lnTo>
                <a:lnTo>
                  <a:pt x="75711" y="17423"/>
                </a:lnTo>
                <a:lnTo>
                  <a:pt x="74708" y="17742"/>
                </a:lnTo>
                <a:lnTo>
                  <a:pt x="73682" y="18039"/>
                </a:lnTo>
                <a:lnTo>
                  <a:pt x="72633" y="18335"/>
                </a:lnTo>
                <a:lnTo>
                  <a:pt x="71538" y="18609"/>
                </a:lnTo>
                <a:lnTo>
                  <a:pt x="70444" y="18860"/>
                </a:lnTo>
                <a:lnTo>
                  <a:pt x="69303" y="19110"/>
                </a:lnTo>
                <a:lnTo>
                  <a:pt x="68140" y="19339"/>
                </a:lnTo>
                <a:lnTo>
                  <a:pt x="66932" y="19544"/>
                </a:lnTo>
                <a:lnTo>
                  <a:pt x="65700" y="19726"/>
                </a:lnTo>
                <a:lnTo>
                  <a:pt x="64423" y="19909"/>
                </a:lnTo>
                <a:lnTo>
                  <a:pt x="63123" y="20068"/>
                </a:lnTo>
                <a:lnTo>
                  <a:pt x="61778" y="20205"/>
                </a:lnTo>
                <a:lnTo>
                  <a:pt x="60410" y="20342"/>
                </a:lnTo>
                <a:lnTo>
                  <a:pt x="58996" y="20433"/>
                </a:lnTo>
                <a:lnTo>
                  <a:pt x="57536" y="20524"/>
                </a:lnTo>
                <a:lnTo>
                  <a:pt x="56031" y="20570"/>
                </a:lnTo>
                <a:lnTo>
                  <a:pt x="54480" y="20616"/>
                </a:lnTo>
                <a:lnTo>
                  <a:pt x="52884" y="20638"/>
                </a:lnTo>
                <a:lnTo>
                  <a:pt x="51288" y="20616"/>
                </a:lnTo>
                <a:lnTo>
                  <a:pt x="49692" y="20593"/>
                </a:lnTo>
                <a:lnTo>
                  <a:pt x="48141" y="20547"/>
                </a:lnTo>
                <a:lnTo>
                  <a:pt x="46613" y="20479"/>
                </a:lnTo>
                <a:lnTo>
                  <a:pt x="45108" y="20410"/>
                </a:lnTo>
                <a:lnTo>
                  <a:pt x="43626" y="20296"/>
                </a:lnTo>
                <a:lnTo>
                  <a:pt x="42166" y="20182"/>
                </a:lnTo>
                <a:lnTo>
                  <a:pt x="40729" y="20045"/>
                </a:lnTo>
                <a:lnTo>
                  <a:pt x="39316" y="19909"/>
                </a:lnTo>
                <a:lnTo>
                  <a:pt x="37924" y="19749"/>
                </a:lnTo>
                <a:lnTo>
                  <a:pt x="36556" y="19567"/>
                </a:lnTo>
                <a:lnTo>
                  <a:pt x="35211" y="19361"/>
                </a:lnTo>
                <a:lnTo>
                  <a:pt x="33888" y="19156"/>
                </a:lnTo>
                <a:lnTo>
                  <a:pt x="32588" y="18951"/>
                </a:lnTo>
                <a:lnTo>
                  <a:pt x="31334" y="18723"/>
                </a:lnTo>
                <a:lnTo>
                  <a:pt x="30080" y="18495"/>
                </a:lnTo>
                <a:lnTo>
                  <a:pt x="28871" y="18244"/>
                </a:lnTo>
                <a:lnTo>
                  <a:pt x="27663" y="17970"/>
                </a:lnTo>
                <a:lnTo>
                  <a:pt x="26500" y="17697"/>
                </a:lnTo>
                <a:lnTo>
                  <a:pt x="25359" y="17423"/>
                </a:lnTo>
                <a:lnTo>
                  <a:pt x="23124" y="16853"/>
                </a:lnTo>
                <a:lnTo>
                  <a:pt x="21004" y="16260"/>
                </a:lnTo>
                <a:lnTo>
                  <a:pt x="18997" y="15621"/>
                </a:lnTo>
                <a:lnTo>
                  <a:pt x="17058" y="14983"/>
                </a:lnTo>
                <a:lnTo>
                  <a:pt x="15257" y="14344"/>
                </a:lnTo>
                <a:lnTo>
                  <a:pt x="13524" y="13683"/>
                </a:lnTo>
                <a:lnTo>
                  <a:pt x="11905" y="13022"/>
                </a:lnTo>
                <a:lnTo>
                  <a:pt x="10377" y="12383"/>
                </a:lnTo>
                <a:lnTo>
                  <a:pt x="8963" y="11745"/>
                </a:lnTo>
                <a:lnTo>
                  <a:pt x="7663" y="11129"/>
                </a:lnTo>
                <a:lnTo>
                  <a:pt x="6432" y="10513"/>
                </a:lnTo>
                <a:lnTo>
                  <a:pt x="5337" y="9943"/>
                </a:lnTo>
                <a:lnTo>
                  <a:pt x="4334" y="9396"/>
                </a:lnTo>
                <a:lnTo>
                  <a:pt x="3421" y="8871"/>
                </a:lnTo>
                <a:lnTo>
                  <a:pt x="2623" y="8392"/>
                </a:lnTo>
                <a:lnTo>
                  <a:pt x="1939" y="7982"/>
                </a:lnTo>
                <a:lnTo>
                  <a:pt x="867" y="7298"/>
                </a:lnTo>
                <a:lnTo>
                  <a:pt x="229" y="6842"/>
                </a:lnTo>
                <a:lnTo>
                  <a:pt x="1" y="6682"/>
                </a:lnTo>
                <a:lnTo>
                  <a:pt x="1" y="42804"/>
                </a:lnTo>
                <a:lnTo>
                  <a:pt x="118310" y="42804"/>
                </a:lnTo>
                <a:lnTo>
                  <a:pt x="118310" y="0"/>
                </a:lnTo>
                <a:close/>
              </a:path>
            </a:pathLst>
          </a:custGeom>
          <a:solidFill>
            <a:srgbClr val="4468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225" y="3774100"/>
            <a:ext cx="9143884" cy="1369396"/>
          </a:xfrm>
          <a:custGeom>
            <a:rect b="b" l="l" r="r" t="t"/>
            <a:pathLst>
              <a:path extrusionOk="0" h="18404" w="118310">
                <a:moveTo>
                  <a:pt x="118310" y="0"/>
                </a:moveTo>
                <a:lnTo>
                  <a:pt x="117877" y="183"/>
                </a:lnTo>
                <a:lnTo>
                  <a:pt x="116668" y="707"/>
                </a:lnTo>
                <a:lnTo>
                  <a:pt x="114730" y="1505"/>
                </a:lnTo>
                <a:lnTo>
                  <a:pt x="113521" y="1984"/>
                </a:lnTo>
                <a:lnTo>
                  <a:pt x="112130" y="2509"/>
                </a:lnTo>
                <a:lnTo>
                  <a:pt x="110579" y="3079"/>
                </a:lnTo>
                <a:lnTo>
                  <a:pt x="108892" y="3649"/>
                </a:lnTo>
                <a:lnTo>
                  <a:pt x="107067" y="4265"/>
                </a:lnTo>
                <a:lnTo>
                  <a:pt x="105106" y="4903"/>
                </a:lnTo>
                <a:lnTo>
                  <a:pt x="103008" y="5542"/>
                </a:lnTo>
                <a:lnTo>
                  <a:pt x="100819" y="6157"/>
                </a:lnTo>
                <a:lnTo>
                  <a:pt x="98493" y="6796"/>
                </a:lnTo>
                <a:lnTo>
                  <a:pt x="96076" y="7389"/>
                </a:lnTo>
                <a:lnTo>
                  <a:pt x="93544" y="7982"/>
                </a:lnTo>
                <a:lnTo>
                  <a:pt x="90945" y="8529"/>
                </a:lnTo>
                <a:lnTo>
                  <a:pt x="89622" y="8780"/>
                </a:lnTo>
                <a:lnTo>
                  <a:pt x="88254" y="9031"/>
                </a:lnTo>
                <a:lnTo>
                  <a:pt x="86886" y="9281"/>
                </a:lnTo>
                <a:lnTo>
                  <a:pt x="85494" y="9510"/>
                </a:lnTo>
                <a:lnTo>
                  <a:pt x="84081" y="9715"/>
                </a:lnTo>
                <a:lnTo>
                  <a:pt x="82667" y="9920"/>
                </a:lnTo>
                <a:lnTo>
                  <a:pt x="81230" y="10080"/>
                </a:lnTo>
                <a:lnTo>
                  <a:pt x="79771" y="10262"/>
                </a:lnTo>
                <a:lnTo>
                  <a:pt x="78311" y="10399"/>
                </a:lnTo>
                <a:lnTo>
                  <a:pt x="76829" y="10536"/>
                </a:lnTo>
                <a:lnTo>
                  <a:pt x="75324" y="10627"/>
                </a:lnTo>
                <a:lnTo>
                  <a:pt x="73841" y="10718"/>
                </a:lnTo>
                <a:lnTo>
                  <a:pt x="72314" y="10787"/>
                </a:lnTo>
                <a:lnTo>
                  <a:pt x="70808" y="10832"/>
                </a:lnTo>
                <a:lnTo>
                  <a:pt x="69281" y="10855"/>
                </a:lnTo>
                <a:lnTo>
                  <a:pt x="67753" y="10855"/>
                </a:lnTo>
                <a:lnTo>
                  <a:pt x="66202" y="10809"/>
                </a:lnTo>
                <a:lnTo>
                  <a:pt x="64651" y="10764"/>
                </a:lnTo>
                <a:lnTo>
                  <a:pt x="63101" y="10673"/>
                </a:lnTo>
                <a:lnTo>
                  <a:pt x="61550" y="10559"/>
                </a:lnTo>
                <a:lnTo>
                  <a:pt x="59999" y="10422"/>
                </a:lnTo>
                <a:lnTo>
                  <a:pt x="58448" y="10262"/>
                </a:lnTo>
                <a:lnTo>
                  <a:pt x="56875" y="10057"/>
                </a:lnTo>
                <a:lnTo>
                  <a:pt x="55324" y="9806"/>
                </a:lnTo>
                <a:lnTo>
                  <a:pt x="53774" y="9555"/>
                </a:lnTo>
                <a:lnTo>
                  <a:pt x="52223" y="9236"/>
                </a:lnTo>
                <a:lnTo>
                  <a:pt x="50672" y="8917"/>
                </a:lnTo>
                <a:lnTo>
                  <a:pt x="49121" y="8529"/>
                </a:lnTo>
                <a:lnTo>
                  <a:pt x="47594" y="8164"/>
                </a:lnTo>
                <a:lnTo>
                  <a:pt x="46066" y="7799"/>
                </a:lnTo>
                <a:lnTo>
                  <a:pt x="44583" y="7480"/>
                </a:lnTo>
                <a:lnTo>
                  <a:pt x="43124" y="7183"/>
                </a:lnTo>
                <a:lnTo>
                  <a:pt x="41687" y="6933"/>
                </a:lnTo>
                <a:lnTo>
                  <a:pt x="40296" y="6682"/>
                </a:lnTo>
                <a:lnTo>
                  <a:pt x="38905" y="6454"/>
                </a:lnTo>
                <a:lnTo>
                  <a:pt x="37537" y="6271"/>
                </a:lnTo>
                <a:lnTo>
                  <a:pt x="36214" y="6089"/>
                </a:lnTo>
                <a:lnTo>
                  <a:pt x="34892" y="5929"/>
                </a:lnTo>
                <a:lnTo>
                  <a:pt x="33614" y="5815"/>
                </a:lnTo>
                <a:lnTo>
                  <a:pt x="32337" y="5701"/>
                </a:lnTo>
                <a:lnTo>
                  <a:pt x="31106" y="5610"/>
                </a:lnTo>
                <a:lnTo>
                  <a:pt x="29897" y="5542"/>
                </a:lnTo>
                <a:lnTo>
                  <a:pt x="28712" y="5496"/>
                </a:lnTo>
                <a:lnTo>
                  <a:pt x="27526" y="5450"/>
                </a:lnTo>
                <a:lnTo>
                  <a:pt x="26385" y="5428"/>
                </a:lnTo>
                <a:lnTo>
                  <a:pt x="25268" y="5450"/>
                </a:lnTo>
                <a:lnTo>
                  <a:pt x="24196" y="5450"/>
                </a:lnTo>
                <a:lnTo>
                  <a:pt x="23124" y="5496"/>
                </a:lnTo>
                <a:lnTo>
                  <a:pt x="22075" y="5542"/>
                </a:lnTo>
                <a:lnTo>
                  <a:pt x="21049" y="5587"/>
                </a:lnTo>
                <a:lnTo>
                  <a:pt x="20069" y="5678"/>
                </a:lnTo>
                <a:lnTo>
                  <a:pt x="19088" y="5747"/>
                </a:lnTo>
                <a:lnTo>
                  <a:pt x="18153" y="5861"/>
                </a:lnTo>
                <a:lnTo>
                  <a:pt x="17218" y="5952"/>
                </a:lnTo>
                <a:lnTo>
                  <a:pt x="15462" y="6203"/>
                </a:lnTo>
                <a:lnTo>
                  <a:pt x="13775" y="6499"/>
                </a:lnTo>
                <a:lnTo>
                  <a:pt x="12201" y="6796"/>
                </a:lnTo>
                <a:lnTo>
                  <a:pt x="10719" y="7138"/>
                </a:lnTo>
                <a:lnTo>
                  <a:pt x="9328" y="7503"/>
                </a:lnTo>
                <a:lnTo>
                  <a:pt x="8051" y="7868"/>
                </a:lnTo>
                <a:lnTo>
                  <a:pt x="6865" y="8255"/>
                </a:lnTo>
                <a:lnTo>
                  <a:pt x="5770" y="8620"/>
                </a:lnTo>
                <a:lnTo>
                  <a:pt x="4767" y="9008"/>
                </a:lnTo>
                <a:lnTo>
                  <a:pt x="3855" y="9373"/>
                </a:lnTo>
                <a:lnTo>
                  <a:pt x="3057" y="9715"/>
                </a:lnTo>
                <a:lnTo>
                  <a:pt x="2327" y="10057"/>
                </a:lnTo>
                <a:lnTo>
                  <a:pt x="1711" y="10353"/>
                </a:lnTo>
                <a:lnTo>
                  <a:pt x="1187" y="10627"/>
                </a:lnTo>
                <a:lnTo>
                  <a:pt x="776" y="10878"/>
                </a:lnTo>
                <a:lnTo>
                  <a:pt x="206" y="11220"/>
                </a:lnTo>
                <a:lnTo>
                  <a:pt x="1" y="11334"/>
                </a:lnTo>
                <a:lnTo>
                  <a:pt x="1" y="18403"/>
                </a:lnTo>
                <a:lnTo>
                  <a:pt x="118310" y="18403"/>
                </a:lnTo>
                <a:lnTo>
                  <a:pt x="118310" y="0"/>
                </a:lnTo>
                <a:close/>
              </a:path>
            </a:pathLst>
          </a:custGeom>
          <a:solidFill>
            <a:srgbClr val="445B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166848" y="3206925"/>
            <a:ext cx="28104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58" name="Google Shape;58;p14"/>
          <p:cNvSpPr txBox="1"/>
          <p:nvPr>
            <p:ph type="ctrTitle"/>
          </p:nvPr>
        </p:nvSpPr>
        <p:spPr>
          <a:xfrm>
            <a:off x="2662275" y="1295175"/>
            <a:ext cx="3819600" cy="19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7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/>
        </p:txBody>
      </p:sp>
      <p:sp>
        <p:nvSpPr>
          <p:cNvPr id="59" name="Google Shape;59;p14"/>
          <p:cNvSpPr/>
          <p:nvPr/>
        </p:nvSpPr>
        <p:spPr>
          <a:xfrm>
            <a:off x="7140687" y="1888363"/>
            <a:ext cx="339039" cy="391102"/>
          </a:xfrm>
          <a:custGeom>
            <a:rect b="b" l="l" r="r" t="t"/>
            <a:pathLst>
              <a:path extrusionOk="0" h="4973" w="4311">
                <a:moveTo>
                  <a:pt x="1003" y="1"/>
                </a:moveTo>
                <a:lnTo>
                  <a:pt x="821" y="24"/>
                </a:lnTo>
                <a:lnTo>
                  <a:pt x="639" y="69"/>
                </a:lnTo>
                <a:lnTo>
                  <a:pt x="456" y="138"/>
                </a:lnTo>
                <a:lnTo>
                  <a:pt x="319" y="252"/>
                </a:lnTo>
                <a:lnTo>
                  <a:pt x="183" y="388"/>
                </a:lnTo>
                <a:lnTo>
                  <a:pt x="91" y="548"/>
                </a:lnTo>
                <a:lnTo>
                  <a:pt x="23" y="731"/>
                </a:lnTo>
                <a:lnTo>
                  <a:pt x="0" y="913"/>
                </a:lnTo>
                <a:lnTo>
                  <a:pt x="0" y="1095"/>
                </a:lnTo>
                <a:lnTo>
                  <a:pt x="46" y="1278"/>
                </a:lnTo>
                <a:lnTo>
                  <a:pt x="114" y="1437"/>
                </a:lnTo>
                <a:lnTo>
                  <a:pt x="228" y="1597"/>
                </a:lnTo>
                <a:lnTo>
                  <a:pt x="3010" y="4721"/>
                </a:lnTo>
                <a:lnTo>
                  <a:pt x="3124" y="4835"/>
                </a:lnTo>
                <a:lnTo>
                  <a:pt x="3261" y="4904"/>
                </a:lnTo>
                <a:lnTo>
                  <a:pt x="3421" y="4949"/>
                </a:lnTo>
                <a:lnTo>
                  <a:pt x="3558" y="4972"/>
                </a:lnTo>
                <a:lnTo>
                  <a:pt x="3694" y="4972"/>
                </a:lnTo>
                <a:lnTo>
                  <a:pt x="3831" y="4927"/>
                </a:lnTo>
                <a:lnTo>
                  <a:pt x="3945" y="4858"/>
                </a:lnTo>
                <a:lnTo>
                  <a:pt x="4059" y="4790"/>
                </a:lnTo>
                <a:lnTo>
                  <a:pt x="4173" y="4676"/>
                </a:lnTo>
                <a:lnTo>
                  <a:pt x="4242" y="4539"/>
                </a:lnTo>
                <a:lnTo>
                  <a:pt x="4287" y="4402"/>
                </a:lnTo>
                <a:lnTo>
                  <a:pt x="4310" y="4265"/>
                </a:lnTo>
                <a:lnTo>
                  <a:pt x="4310" y="4128"/>
                </a:lnTo>
                <a:lnTo>
                  <a:pt x="4265" y="3992"/>
                </a:lnTo>
                <a:lnTo>
                  <a:pt x="4219" y="3855"/>
                </a:lnTo>
                <a:lnTo>
                  <a:pt x="4128" y="3718"/>
                </a:lnTo>
                <a:lnTo>
                  <a:pt x="1596" y="890"/>
                </a:lnTo>
                <a:lnTo>
                  <a:pt x="1528" y="822"/>
                </a:lnTo>
                <a:lnTo>
                  <a:pt x="1460" y="776"/>
                </a:lnTo>
                <a:lnTo>
                  <a:pt x="1368" y="731"/>
                </a:lnTo>
                <a:lnTo>
                  <a:pt x="1163" y="731"/>
                </a:lnTo>
                <a:lnTo>
                  <a:pt x="1072" y="753"/>
                </a:lnTo>
                <a:lnTo>
                  <a:pt x="1003" y="776"/>
                </a:lnTo>
                <a:lnTo>
                  <a:pt x="912" y="845"/>
                </a:lnTo>
                <a:lnTo>
                  <a:pt x="844" y="913"/>
                </a:lnTo>
                <a:lnTo>
                  <a:pt x="798" y="981"/>
                </a:lnTo>
                <a:lnTo>
                  <a:pt x="775" y="1073"/>
                </a:lnTo>
                <a:lnTo>
                  <a:pt x="753" y="1164"/>
                </a:lnTo>
                <a:lnTo>
                  <a:pt x="753" y="1278"/>
                </a:lnTo>
                <a:lnTo>
                  <a:pt x="775" y="1369"/>
                </a:lnTo>
                <a:lnTo>
                  <a:pt x="821" y="1437"/>
                </a:lnTo>
                <a:lnTo>
                  <a:pt x="867" y="1529"/>
                </a:lnTo>
                <a:lnTo>
                  <a:pt x="3033" y="3946"/>
                </a:lnTo>
                <a:lnTo>
                  <a:pt x="3079" y="3969"/>
                </a:lnTo>
                <a:lnTo>
                  <a:pt x="3147" y="3969"/>
                </a:lnTo>
                <a:lnTo>
                  <a:pt x="3170" y="3900"/>
                </a:lnTo>
                <a:lnTo>
                  <a:pt x="3147" y="3855"/>
                </a:lnTo>
                <a:lnTo>
                  <a:pt x="1003" y="1415"/>
                </a:lnTo>
                <a:lnTo>
                  <a:pt x="935" y="1301"/>
                </a:lnTo>
                <a:lnTo>
                  <a:pt x="912" y="1187"/>
                </a:lnTo>
                <a:lnTo>
                  <a:pt x="958" y="1073"/>
                </a:lnTo>
                <a:lnTo>
                  <a:pt x="1026" y="959"/>
                </a:lnTo>
                <a:lnTo>
                  <a:pt x="1140" y="890"/>
                </a:lnTo>
                <a:lnTo>
                  <a:pt x="1254" y="890"/>
                </a:lnTo>
                <a:lnTo>
                  <a:pt x="1391" y="913"/>
                </a:lnTo>
                <a:lnTo>
                  <a:pt x="1482" y="981"/>
                </a:lnTo>
                <a:lnTo>
                  <a:pt x="4014" y="3832"/>
                </a:lnTo>
                <a:lnTo>
                  <a:pt x="4082" y="3923"/>
                </a:lnTo>
                <a:lnTo>
                  <a:pt x="4128" y="4037"/>
                </a:lnTo>
                <a:lnTo>
                  <a:pt x="4151" y="4151"/>
                </a:lnTo>
                <a:lnTo>
                  <a:pt x="4151" y="4265"/>
                </a:lnTo>
                <a:lnTo>
                  <a:pt x="4128" y="4379"/>
                </a:lnTo>
                <a:lnTo>
                  <a:pt x="4105" y="4470"/>
                </a:lnTo>
                <a:lnTo>
                  <a:pt x="4036" y="4584"/>
                </a:lnTo>
                <a:lnTo>
                  <a:pt x="3968" y="4676"/>
                </a:lnTo>
                <a:lnTo>
                  <a:pt x="3854" y="4744"/>
                </a:lnTo>
                <a:lnTo>
                  <a:pt x="3763" y="4790"/>
                </a:lnTo>
                <a:lnTo>
                  <a:pt x="3649" y="4813"/>
                </a:lnTo>
                <a:lnTo>
                  <a:pt x="3535" y="4813"/>
                </a:lnTo>
                <a:lnTo>
                  <a:pt x="3421" y="4790"/>
                </a:lnTo>
                <a:lnTo>
                  <a:pt x="3307" y="4767"/>
                </a:lnTo>
                <a:lnTo>
                  <a:pt x="3216" y="4699"/>
                </a:lnTo>
                <a:lnTo>
                  <a:pt x="3124" y="4607"/>
                </a:lnTo>
                <a:lnTo>
                  <a:pt x="342" y="1506"/>
                </a:lnTo>
                <a:lnTo>
                  <a:pt x="251" y="1369"/>
                </a:lnTo>
                <a:lnTo>
                  <a:pt x="183" y="1232"/>
                </a:lnTo>
                <a:lnTo>
                  <a:pt x="160" y="1073"/>
                </a:lnTo>
                <a:lnTo>
                  <a:pt x="160" y="913"/>
                </a:lnTo>
                <a:lnTo>
                  <a:pt x="183" y="776"/>
                </a:lnTo>
                <a:lnTo>
                  <a:pt x="228" y="617"/>
                </a:lnTo>
                <a:lnTo>
                  <a:pt x="297" y="480"/>
                </a:lnTo>
                <a:lnTo>
                  <a:pt x="411" y="366"/>
                </a:lnTo>
                <a:lnTo>
                  <a:pt x="547" y="274"/>
                </a:lnTo>
                <a:lnTo>
                  <a:pt x="684" y="206"/>
                </a:lnTo>
                <a:lnTo>
                  <a:pt x="844" y="183"/>
                </a:lnTo>
                <a:lnTo>
                  <a:pt x="1003" y="160"/>
                </a:lnTo>
                <a:lnTo>
                  <a:pt x="1140" y="183"/>
                </a:lnTo>
                <a:lnTo>
                  <a:pt x="1300" y="252"/>
                </a:lnTo>
                <a:lnTo>
                  <a:pt x="1437" y="320"/>
                </a:lnTo>
                <a:lnTo>
                  <a:pt x="1551" y="434"/>
                </a:lnTo>
                <a:lnTo>
                  <a:pt x="3284" y="2372"/>
                </a:lnTo>
                <a:lnTo>
                  <a:pt x="3330" y="2418"/>
                </a:lnTo>
                <a:lnTo>
                  <a:pt x="3398" y="2395"/>
                </a:lnTo>
                <a:lnTo>
                  <a:pt x="3421" y="2327"/>
                </a:lnTo>
                <a:lnTo>
                  <a:pt x="3398" y="2281"/>
                </a:lnTo>
                <a:lnTo>
                  <a:pt x="1665" y="320"/>
                </a:lnTo>
                <a:lnTo>
                  <a:pt x="1528" y="206"/>
                </a:lnTo>
                <a:lnTo>
                  <a:pt x="1368" y="115"/>
                </a:lnTo>
                <a:lnTo>
                  <a:pt x="1186" y="46"/>
                </a:lnTo>
                <a:lnTo>
                  <a:pt x="10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8173689" y="4483491"/>
            <a:ext cx="378518" cy="355239"/>
          </a:xfrm>
          <a:custGeom>
            <a:rect b="b" l="l" r="r" t="t"/>
            <a:pathLst>
              <a:path extrusionOk="0" h="4517" w="4813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271754" y="4481761"/>
            <a:ext cx="236800" cy="116631"/>
          </a:xfrm>
          <a:custGeom>
            <a:rect b="b" l="l" r="r" t="t"/>
            <a:pathLst>
              <a:path extrusionOk="0" h="1483" w="3011">
                <a:moveTo>
                  <a:pt x="46" y="0"/>
                </a:moveTo>
                <a:lnTo>
                  <a:pt x="0" y="23"/>
                </a:lnTo>
                <a:lnTo>
                  <a:pt x="0" y="91"/>
                </a:lnTo>
                <a:lnTo>
                  <a:pt x="46" y="251"/>
                </a:lnTo>
                <a:lnTo>
                  <a:pt x="92" y="388"/>
                </a:lnTo>
                <a:lnTo>
                  <a:pt x="183" y="570"/>
                </a:lnTo>
                <a:lnTo>
                  <a:pt x="320" y="753"/>
                </a:lnTo>
                <a:lnTo>
                  <a:pt x="479" y="935"/>
                </a:lnTo>
                <a:lnTo>
                  <a:pt x="684" y="1117"/>
                </a:lnTo>
                <a:lnTo>
                  <a:pt x="912" y="1277"/>
                </a:lnTo>
                <a:lnTo>
                  <a:pt x="1118" y="1368"/>
                </a:lnTo>
                <a:lnTo>
                  <a:pt x="1323" y="1437"/>
                </a:lnTo>
                <a:lnTo>
                  <a:pt x="1528" y="1460"/>
                </a:lnTo>
                <a:lnTo>
                  <a:pt x="1756" y="1482"/>
                </a:lnTo>
                <a:lnTo>
                  <a:pt x="2030" y="1460"/>
                </a:lnTo>
                <a:lnTo>
                  <a:pt x="2326" y="1414"/>
                </a:lnTo>
                <a:lnTo>
                  <a:pt x="2646" y="1323"/>
                </a:lnTo>
                <a:lnTo>
                  <a:pt x="2965" y="1209"/>
                </a:lnTo>
                <a:lnTo>
                  <a:pt x="3010" y="1163"/>
                </a:lnTo>
                <a:lnTo>
                  <a:pt x="3010" y="1095"/>
                </a:lnTo>
                <a:lnTo>
                  <a:pt x="2965" y="1049"/>
                </a:lnTo>
                <a:lnTo>
                  <a:pt x="2896" y="1049"/>
                </a:lnTo>
                <a:lnTo>
                  <a:pt x="2623" y="1163"/>
                </a:lnTo>
                <a:lnTo>
                  <a:pt x="2349" y="1231"/>
                </a:lnTo>
                <a:lnTo>
                  <a:pt x="2098" y="1277"/>
                </a:lnTo>
                <a:lnTo>
                  <a:pt x="1847" y="1323"/>
                </a:lnTo>
                <a:lnTo>
                  <a:pt x="1619" y="1300"/>
                </a:lnTo>
                <a:lnTo>
                  <a:pt x="1391" y="1277"/>
                </a:lnTo>
                <a:lnTo>
                  <a:pt x="1186" y="1231"/>
                </a:lnTo>
                <a:lnTo>
                  <a:pt x="1004" y="1140"/>
                </a:lnTo>
                <a:lnTo>
                  <a:pt x="776" y="1003"/>
                </a:lnTo>
                <a:lnTo>
                  <a:pt x="593" y="821"/>
                </a:lnTo>
                <a:lnTo>
                  <a:pt x="434" y="661"/>
                </a:lnTo>
                <a:lnTo>
                  <a:pt x="320" y="479"/>
                </a:lnTo>
                <a:lnTo>
                  <a:pt x="251" y="319"/>
                </a:lnTo>
                <a:lnTo>
                  <a:pt x="183" y="182"/>
                </a:lnTo>
                <a:lnTo>
                  <a:pt x="137" y="46"/>
                </a:lnTo>
                <a:lnTo>
                  <a:pt x="1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325547" y="4431507"/>
            <a:ext cx="52063" cy="52063"/>
          </a:xfrm>
          <a:custGeom>
            <a:rect b="b" l="l" r="r" t="t"/>
            <a:pathLst>
              <a:path extrusionOk="0" h="662" w="662">
                <a:moveTo>
                  <a:pt x="388" y="160"/>
                </a:moveTo>
                <a:lnTo>
                  <a:pt x="457" y="206"/>
                </a:lnTo>
                <a:lnTo>
                  <a:pt x="479" y="251"/>
                </a:lnTo>
                <a:lnTo>
                  <a:pt x="502" y="320"/>
                </a:lnTo>
                <a:lnTo>
                  <a:pt x="479" y="388"/>
                </a:lnTo>
                <a:lnTo>
                  <a:pt x="457" y="457"/>
                </a:lnTo>
                <a:lnTo>
                  <a:pt x="388" y="479"/>
                </a:lnTo>
                <a:lnTo>
                  <a:pt x="320" y="502"/>
                </a:lnTo>
                <a:lnTo>
                  <a:pt x="251" y="479"/>
                </a:lnTo>
                <a:lnTo>
                  <a:pt x="206" y="457"/>
                </a:lnTo>
                <a:lnTo>
                  <a:pt x="160" y="388"/>
                </a:lnTo>
                <a:lnTo>
                  <a:pt x="160" y="320"/>
                </a:lnTo>
                <a:lnTo>
                  <a:pt x="160" y="251"/>
                </a:lnTo>
                <a:lnTo>
                  <a:pt x="206" y="206"/>
                </a:lnTo>
                <a:lnTo>
                  <a:pt x="251" y="160"/>
                </a:lnTo>
                <a:close/>
                <a:moveTo>
                  <a:pt x="320" y="0"/>
                </a:moveTo>
                <a:lnTo>
                  <a:pt x="206" y="23"/>
                </a:lnTo>
                <a:lnTo>
                  <a:pt x="92" y="92"/>
                </a:lnTo>
                <a:lnTo>
                  <a:pt x="23" y="206"/>
                </a:lnTo>
                <a:lnTo>
                  <a:pt x="0" y="320"/>
                </a:lnTo>
                <a:lnTo>
                  <a:pt x="23" y="457"/>
                </a:lnTo>
                <a:lnTo>
                  <a:pt x="92" y="571"/>
                </a:lnTo>
                <a:lnTo>
                  <a:pt x="206" y="639"/>
                </a:lnTo>
                <a:lnTo>
                  <a:pt x="320" y="662"/>
                </a:lnTo>
                <a:lnTo>
                  <a:pt x="457" y="639"/>
                </a:lnTo>
                <a:lnTo>
                  <a:pt x="571" y="571"/>
                </a:lnTo>
                <a:lnTo>
                  <a:pt x="639" y="457"/>
                </a:lnTo>
                <a:lnTo>
                  <a:pt x="662" y="320"/>
                </a:lnTo>
                <a:lnTo>
                  <a:pt x="639" y="206"/>
                </a:lnTo>
                <a:lnTo>
                  <a:pt x="571" y="92"/>
                </a:lnTo>
                <a:lnTo>
                  <a:pt x="457" y="23"/>
                </a:lnTo>
                <a:lnTo>
                  <a:pt x="3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425977" y="4472717"/>
            <a:ext cx="52063" cy="52142"/>
          </a:xfrm>
          <a:custGeom>
            <a:rect b="b" l="l" r="r" t="t"/>
            <a:pathLst>
              <a:path extrusionOk="0" h="663" w="662">
                <a:moveTo>
                  <a:pt x="320" y="138"/>
                </a:moveTo>
                <a:lnTo>
                  <a:pt x="388" y="161"/>
                </a:lnTo>
                <a:lnTo>
                  <a:pt x="457" y="206"/>
                </a:lnTo>
                <a:lnTo>
                  <a:pt x="479" y="252"/>
                </a:lnTo>
                <a:lnTo>
                  <a:pt x="502" y="320"/>
                </a:lnTo>
                <a:lnTo>
                  <a:pt x="479" y="389"/>
                </a:lnTo>
                <a:lnTo>
                  <a:pt x="457" y="434"/>
                </a:lnTo>
                <a:lnTo>
                  <a:pt x="388" y="480"/>
                </a:lnTo>
                <a:lnTo>
                  <a:pt x="320" y="503"/>
                </a:lnTo>
                <a:lnTo>
                  <a:pt x="251" y="480"/>
                </a:lnTo>
                <a:lnTo>
                  <a:pt x="206" y="434"/>
                </a:lnTo>
                <a:lnTo>
                  <a:pt x="160" y="389"/>
                </a:lnTo>
                <a:lnTo>
                  <a:pt x="160" y="320"/>
                </a:lnTo>
                <a:lnTo>
                  <a:pt x="160" y="252"/>
                </a:lnTo>
                <a:lnTo>
                  <a:pt x="206" y="206"/>
                </a:lnTo>
                <a:lnTo>
                  <a:pt x="251" y="161"/>
                </a:lnTo>
                <a:lnTo>
                  <a:pt x="320" y="138"/>
                </a:lnTo>
                <a:close/>
                <a:moveTo>
                  <a:pt x="320" y="1"/>
                </a:moveTo>
                <a:lnTo>
                  <a:pt x="206" y="24"/>
                </a:lnTo>
                <a:lnTo>
                  <a:pt x="92" y="92"/>
                </a:lnTo>
                <a:lnTo>
                  <a:pt x="23" y="183"/>
                </a:lnTo>
                <a:lnTo>
                  <a:pt x="0" y="320"/>
                </a:lnTo>
                <a:lnTo>
                  <a:pt x="23" y="457"/>
                </a:lnTo>
                <a:lnTo>
                  <a:pt x="92" y="548"/>
                </a:lnTo>
                <a:lnTo>
                  <a:pt x="206" y="617"/>
                </a:lnTo>
                <a:lnTo>
                  <a:pt x="320" y="662"/>
                </a:lnTo>
                <a:lnTo>
                  <a:pt x="457" y="617"/>
                </a:lnTo>
                <a:lnTo>
                  <a:pt x="571" y="548"/>
                </a:lnTo>
                <a:lnTo>
                  <a:pt x="639" y="457"/>
                </a:lnTo>
                <a:lnTo>
                  <a:pt x="662" y="320"/>
                </a:lnTo>
                <a:lnTo>
                  <a:pt x="639" y="183"/>
                </a:lnTo>
                <a:lnTo>
                  <a:pt x="571" y="92"/>
                </a:lnTo>
                <a:lnTo>
                  <a:pt x="457" y="24"/>
                </a:lnTo>
                <a:lnTo>
                  <a:pt x="32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196412" y="1142337"/>
            <a:ext cx="251192" cy="342578"/>
          </a:xfrm>
          <a:custGeom>
            <a:rect b="b" l="l" r="r" t="t"/>
            <a:pathLst>
              <a:path extrusionOk="0" h="4356" w="3194">
                <a:moveTo>
                  <a:pt x="92" y="0"/>
                </a:moveTo>
                <a:lnTo>
                  <a:pt x="46" y="23"/>
                </a:lnTo>
                <a:lnTo>
                  <a:pt x="23" y="69"/>
                </a:lnTo>
                <a:lnTo>
                  <a:pt x="1" y="137"/>
                </a:lnTo>
                <a:lnTo>
                  <a:pt x="23" y="183"/>
                </a:lnTo>
                <a:lnTo>
                  <a:pt x="274" y="798"/>
                </a:lnTo>
                <a:lnTo>
                  <a:pt x="548" y="1368"/>
                </a:lnTo>
                <a:lnTo>
                  <a:pt x="913" y="2030"/>
                </a:lnTo>
                <a:lnTo>
                  <a:pt x="1118" y="2372"/>
                </a:lnTo>
                <a:lnTo>
                  <a:pt x="1346" y="2737"/>
                </a:lnTo>
                <a:lnTo>
                  <a:pt x="1574" y="3056"/>
                </a:lnTo>
                <a:lnTo>
                  <a:pt x="1825" y="3398"/>
                </a:lnTo>
                <a:lnTo>
                  <a:pt x="2099" y="3672"/>
                </a:lnTo>
                <a:lnTo>
                  <a:pt x="2395" y="3945"/>
                </a:lnTo>
                <a:lnTo>
                  <a:pt x="2669" y="4173"/>
                </a:lnTo>
                <a:lnTo>
                  <a:pt x="2988" y="4333"/>
                </a:lnTo>
                <a:lnTo>
                  <a:pt x="3034" y="4356"/>
                </a:lnTo>
                <a:lnTo>
                  <a:pt x="3125" y="4333"/>
                </a:lnTo>
                <a:lnTo>
                  <a:pt x="3170" y="4265"/>
                </a:lnTo>
                <a:lnTo>
                  <a:pt x="3193" y="4196"/>
                </a:lnTo>
                <a:lnTo>
                  <a:pt x="3170" y="4151"/>
                </a:lnTo>
                <a:lnTo>
                  <a:pt x="3148" y="4105"/>
                </a:lnTo>
                <a:lnTo>
                  <a:pt x="3102" y="4059"/>
                </a:lnTo>
                <a:lnTo>
                  <a:pt x="2828" y="3900"/>
                </a:lnTo>
                <a:lnTo>
                  <a:pt x="2555" y="3694"/>
                </a:lnTo>
                <a:lnTo>
                  <a:pt x="2281" y="3444"/>
                </a:lnTo>
                <a:lnTo>
                  <a:pt x="2030" y="3147"/>
                </a:lnTo>
                <a:lnTo>
                  <a:pt x="1779" y="2828"/>
                </a:lnTo>
                <a:lnTo>
                  <a:pt x="1551" y="2509"/>
                </a:lnTo>
                <a:lnTo>
                  <a:pt x="1323" y="2167"/>
                </a:lnTo>
                <a:lnTo>
                  <a:pt x="1118" y="1825"/>
                </a:lnTo>
                <a:lnTo>
                  <a:pt x="776" y="1163"/>
                </a:lnTo>
                <a:lnTo>
                  <a:pt x="525" y="616"/>
                </a:lnTo>
                <a:lnTo>
                  <a:pt x="297" y="91"/>
                </a:lnTo>
                <a:lnTo>
                  <a:pt x="251" y="46"/>
                </a:lnTo>
                <a:lnTo>
                  <a:pt x="2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246666" y="1282168"/>
            <a:ext cx="200938" cy="202747"/>
          </a:xfrm>
          <a:custGeom>
            <a:rect b="b" l="l" r="r" t="t"/>
            <a:pathLst>
              <a:path extrusionOk="0" h="2578" w="2555">
                <a:moveTo>
                  <a:pt x="2395" y="1"/>
                </a:moveTo>
                <a:lnTo>
                  <a:pt x="2349" y="24"/>
                </a:lnTo>
                <a:lnTo>
                  <a:pt x="2303" y="47"/>
                </a:lnTo>
                <a:lnTo>
                  <a:pt x="2258" y="92"/>
                </a:lnTo>
                <a:lnTo>
                  <a:pt x="2258" y="161"/>
                </a:lnTo>
                <a:lnTo>
                  <a:pt x="2258" y="2281"/>
                </a:lnTo>
                <a:lnTo>
                  <a:pt x="68" y="2281"/>
                </a:lnTo>
                <a:lnTo>
                  <a:pt x="23" y="2327"/>
                </a:lnTo>
                <a:lnTo>
                  <a:pt x="0" y="2373"/>
                </a:lnTo>
                <a:lnTo>
                  <a:pt x="0" y="2418"/>
                </a:lnTo>
                <a:lnTo>
                  <a:pt x="0" y="2487"/>
                </a:lnTo>
                <a:lnTo>
                  <a:pt x="23" y="2532"/>
                </a:lnTo>
                <a:lnTo>
                  <a:pt x="68" y="2555"/>
                </a:lnTo>
                <a:lnTo>
                  <a:pt x="137" y="2578"/>
                </a:lnTo>
                <a:lnTo>
                  <a:pt x="2395" y="2578"/>
                </a:lnTo>
                <a:lnTo>
                  <a:pt x="2463" y="2555"/>
                </a:lnTo>
                <a:lnTo>
                  <a:pt x="2509" y="2532"/>
                </a:lnTo>
                <a:lnTo>
                  <a:pt x="2531" y="2487"/>
                </a:lnTo>
                <a:lnTo>
                  <a:pt x="2554" y="2418"/>
                </a:lnTo>
                <a:lnTo>
                  <a:pt x="2554" y="161"/>
                </a:lnTo>
                <a:lnTo>
                  <a:pt x="2531" y="92"/>
                </a:lnTo>
                <a:lnTo>
                  <a:pt x="2509" y="47"/>
                </a:lnTo>
                <a:lnTo>
                  <a:pt x="2463" y="24"/>
                </a:lnTo>
                <a:lnTo>
                  <a:pt x="2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2210432" y="4618053"/>
            <a:ext cx="240418" cy="177580"/>
          </a:xfrm>
          <a:custGeom>
            <a:rect b="b" l="l" r="r" t="t"/>
            <a:pathLst>
              <a:path extrusionOk="0" h="2258" w="3057">
                <a:moveTo>
                  <a:pt x="115" y="0"/>
                </a:moveTo>
                <a:lnTo>
                  <a:pt x="69" y="23"/>
                </a:lnTo>
                <a:lnTo>
                  <a:pt x="46" y="46"/>
                </a:lnTo>
                <a:lnTo>
                  <a:pt x="1" y="69"/>
                </a:lnTo>
                <a:lnTo>
                  <a:pt x="1" y="114"/>
                </a:lnTo>
                <a:lnTo>
                  <a:pt x="1" y="137"/>
                </a:lnTo>
                <a:lnTo>
                  <a:pt x="24" y="183"/>
                </a:lnTo>
                <a:lnTo>
                  <a:pt x="46" y="205"/>
                </a:lnTo>
                <a:lnTo>
                  <a:pt x="92" y="228"/>
                </a:lnTo>
                <a:lnTo>
                  <a:pt x="320" y="251"/>
                </a:lnTo>
                <a:lnTo>
                  <a:pt x="548" y="342"/>
                </a:lnTo>
                <a:lnTo>
                  <a:pt x="776" y="456"/>
                </a:lnTo>
                <a:lnTo>
                  <a:pt x="1027" y="570"/>
                </a:lnTo>
                <a:lnTo>
                  <a:pt x="1255" y="730"/>
                </a:lnTo>
                <a:lnTo>
                  <a:pt x="1483" y="890"/>
                </a:lnTo>
                <a:lnTo>
                  <a:pt x="1916" y="1254"/>
                </a:lnTo>
                <a:lnTo>
                  <a:pt x="2304" y="1596"/>
                </a:lnTo>
                <a:lnTo>
                  <a:pt x="2601" y="1916"/>
                </a:lnTo>
                <a:lnTo>
                  <a:pt x="2874" y="2212"/>
                </a:lnTo>
                <a:lnTo>
                  <a:pt x="2920" y="2235"/>
                </a:lnTo>
                <a:lnTo>
                  <a:pt x="2965" y="2258"/>
                </a:lnTo>
                <a:lnTo>
                  <a:pt x="3034" y="2235"/>
                </a:lnTo>
                <a:lnTo>
                  <a:pt x="3057" y="2189"/>
                </a:lnTo>
                <a:lnTo>
                  <a:pt x="3057" y="2144"/>
                </a:lnTo>
                <a:lnTo>
                  <a:pt x="3057" y="2121"/>
                </a:lnTo>
                <a:lnTo>
                  <a:pt x="3034" y="2075"/>
                </a:lnTo>
                <a:lnTo>
                  <a:pt x="2737" y="1733"/>
                </a:lnTo>
                <a:lnTo>
                  <a:pt x="2418" y="1414"/>
                </a:lnTo>
                <a:lnTo>
                  <a:pt x="2030" y="1072"/>
                </a:lnTo>
                <a:lnTo>
                  <a:pt x="1574" y="707"/>
                </a:lnTo>
                <a:lnTo>
                  <a:pt x="1346" y="525"/>
                </a:lnTo>
                <a:lnTo>
                  <a:pt x="1095" y="388"/>
                </a:lnTo>
                <a:lnTo>
                  <a:pt x="845" y="251"/>
                </a:lnTo>
                <a:lnTo>
                  <a:pt x="594" y="137"/>
                </a:lnTo>
                <a:lnTo>
                  <a:pt x="343" y="46"/>
                </a:lnTo>
                <a:lnTo>
                  <a:pt x="11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2210432" y="4578573"/>
            <a:ext cx="134640" cy="175850"/>
          </a:xfrm>
          <a:custGeom>
            <a:rect b="b" l="l" r="r" t="t"/>
            <a:pathLst>
              <a:path extrusionOk="0" h="2236" w="1712">
                <a:moveTo>
                  <a:pt x="1574" y="0"/>
                </a:moveTo>
                <a:lnTo>
                  <a:pt x="69" y="525"/>
                </a:lnTo>
                <a:lnTo>
                  <a:pt x="24" y="548"/>
                </a:lnTo>
                <a:lnTo>
                  <a:pt x="1" y="571"/>
                </a:lnTo>
                <a:lnTo>
                  <a:pt x="1" y="616"/>
                </a:lnTo>
                <a:lnTo>
                  <a:pt x="1" y="662"/>
                </a:lnTo>
                <a:lnTo>
                  <a:pt x="525" y="2167"/>
                </a:lnTo>
                <a:lnTo>
                  <a:pt x="571" y="2212"/>
                </a:lnTo>
                <a:lnTo>
                  <a:pt x="617" y="2235"/>
                </a:lnTo>
                <a:lnTo>
                  <a:pt x="662" y="2212"/>
                </a:lnTo>
                <a:lnTo>
                  <a:pt x="685" y="2190"/>
                </a:lnTo>
                <a:lnTo>
                  <a:pt x="708" y="2167"/>
                </a:lnTo>
                <a:lnTo>
                  <a:pt x="731" y="2121"/>
                </a:lnTo>
                <a:lnTo>
                  <a:pt x="731" y="2098"/>
                </a:lnTo>
                <a:lnTo>
                  <a:pt x="229" y="685"/>
                </a:lnTo>
                <a:lnTo>
                  <a:pt x="1643" y="183"/>
                </a:lnTo>
                <a:lnTo>
                  <a:pt x="1666" y="183"/>
                </a:lnTo>
                <a:lnTo>
                  <a:pt x="1688" y="137"/>
                </a:lnTo>
                <a:lnTo>
                  <a:pt x="1711" y="92"/>
                </a:lnTo>
                <a:lnTo>
                  <a:pt x="1711" y="69"/>
                </a:lnTo>
                <a:lnTo>
                  <a:pt x="1688" y="23"/>
                </a:lnTo>
                <a:lnTo>
                  <a:pt x="164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5130206" y="367526"/>
            <a:ext cx="279819" cy="93352"/>
          </a:xfrm>
          <a:custGeom>
            <a:rect b="b" l="l" r="r" t="t"/>
            <a:pathLst>
              <a:path extrusionOk="0" h="1187" w="3558">
                <a:moveTo>
                  <a:pt x="3467" y="1"/>
                </a:moveTo>
                <a:lnTo>
                  <a:pt x="3421" y="23"/>
                </a:lnTo>
                <a:lnTo>
                  <a:pt x="3375" y="46"/>
                </a:lnTo>
                <a:lnTo>
                  <a:pt x="3216" y="183"/>
                </a:lnTo>
                <a:lnTo>
                  <a:pt x="3011" y="320"/>
                </a:lnTo>
                <a:lnTo>
                  <a:pt x="2783" y="434"/>
                </a:lnTo>
                <a:lnTo>
                  <a:pt x="2532" y="548"/>
                </a:lnTo>
                <a:lnTo>
                  <a:pt x="2258" y="639"/>
                </a:lnTo>
                <a:lnTo>
                  <a:pt x="1984" y="708"/>
                </a:lnTo>
                <a:lnTo>
                  <a:pt x="1437" y="822"/>
                </a:lnTo>
                <a:lnTo>
                  <a:pt x="935" y="913"/>
                </a:lnTo>
                <a:lnTo>
                  <a:pt x="502" y="958"/>
                </a:lnTo>
                <a:lnTo>
                  <a:pt x="92" y="981"/>
                </a:lnTo>
                <a:lnTo>
                  <a:pt x="46" y="1004"/>
                </a:lnTo>
                <a:lnTo>
                  <a:pt x="23" y="1027"/>
                </a:lnTo>
                <a:lnTo>
                  <a:pt x="0" y="1050"/>
                </a:lnTo>
                <a:lnTo>
                  <a:pt x="0" y="1095"/>
                </a:lnTo>
                <a:lnTo>
                  <a:pt x="0" y="1141"/>
                </a:lnTo>
                <a:lnTo>
                  <a:pt x="23" y="1164"/>
                </a:lnTo>
                <a:lnTo>
                  <a:pt x="46" y="1186"/>
                </a:lnTo>
                <a:lnTo>
                  <a:pt x="92" y="1186"/>
                </a:lnTo>
                <a:lnTo>
                  <a:pt x="548" y="1164"/>
                </a:lnTo>
                <a:lnTo>
                  <a:pt x="1004" y="1118"/>
                </a:lnTo>
                <a:lnTo>
                  <a:pt x="1528" y="1027"/>
                </a:lnTo>
                <a:lnTo>
                  <a:pt x="2098" y="913"/>
                </a:lnTo>
                <a:lnTo>
                  <a:pt x="2372" y="822"/>
                </a:lnTo>
                <a:lnTo>
                  <a:pt x="2646" y="730"/>
                </a:lnTo>
                <a:lnTo>
                  <a:pt x="2897" y="616"/>
                </a:lnTo>
                <a:lnTo>
                  <a:pt x="3147" y="480"/>
                </a:lnTo>
                <a:lnTo>
                  <a:pt x="3353" y="343"/>
                </a:lnTo>
                <a:lnTo>
                  <a:pt x="3535" y="183"/>
                </a:lnTo>
                <a:lnTo>
                  <a:pt x="3558" y="137"/>
                </a:lnTo>
                <a:lnTo>
                  <a:pt x="3558" y="115"/>
                </a:lnTo>
                <a:lnTo>
                  <a:pt x="3558" y="69"/>
                </a:lnTo>
                <a:lnTo>
                  <a:pt x="3535" y="23"/>
                </a:lnTo>
                <a:lnTo>
                  <a:pt x="348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5275463" y="326316"/>
            <a:ext cx="134562" cy="175772"/>
          </a:xfrm>
          <a:custGeom>
            <a:rect b="b" l="l" r="r" t="t"/>
            <a:pathLst>
              <a:path extrusionOk="0" h="2235" w="1711">
                <a:moveTo>
                  <a:pt x="92" y="0"/>
                </a:moveTo>
                <a:lnTo>
                  <a:pt x="69" y="23"/>
                </a:lnTo>
                <a:lnTo>
                  <a:pt x="23" y="46"/>
                </a:lnTo>
                <a:lnTo>
                  <a:pt x="1" y="69"/>
                </a:lnTo>
                <a:lnTo>
                  <a:pt x="1" y="114"/>
                </a:lnTo>
                <a:lnTo>
                  <a:pt x="23" y="160"/>
                </a:lnTo>
                <a:lnTo>
                  <a:pt x="46" y="183"/>
                </a:lnTo>
                <a:lnTo>
                  <a:pt x="69" y="205"/>
                </a:lnTo>
                <a:lnTo>
                  <a:pt x="1483" y="707"/>
                </a:lnTo>
                <a:lnTo>
                  <a:pt x="981" y="2098"/>
                </a:lnTo>
                <a:lnTo>
                  <a:pt x="981" y="2144"/>
                </a:lnTo>
                <a:lnTo>
                  <a:pt x="1004" y="2189"/>
                </a:lnTo>
                <a:lnTo>
                  <a:pt x="1027" y="2212"/>
                </a:lnTo>
                <a:lnTo>
                  <a:pt x="1050" y="2235"/>
                </a:lnTo>
                <a:lnTo>
                  <a:pt x="1095" y="2235"/>
                </a:lnTo>
                <a:lnTo>
                  <a:pt x="1141" y="2212"/>
                </a:lnTo>
                <a:lnTo>
                  <a:pt x="1186" y="2167"/>
                </a:lnTo>
                <a:lnTo>
                  <a:pt x="1711" y="661"/>
                </a:lnTo>
                <a:lnTo>
                  <a:pt x="1711" y="616"/>
                </a:lnTo>
                <a:lnTo>
                  <a:pt x="1711" y="593"/>
                </a:lnTo>
                <a:lnTo>
                  <a:pt x="1688" y="547"/>
                </a:lnTo>
                <a:lnTo>
                  <a:pt x="1642" y="525"/>
                </a:lnTo>
                <a:lnTo>
                  <a:pt x="137" y="23"/>
                </a:lnTo>
                <a:lnTo>
                  <a:pt x="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8326103" y="2419217"/>
            <a:ext cx="355239" cy="326534"/>
          </a:xfrm>
          <a:custGeom>
            <a:rect b="b" l="l" r="r" t="t"/>
            <a:pathLst>
              <a:path extrusionOk="0" h="4152" w="4517">
                <a:moveTo>
                  <a:pt x="4242" y="161"/>
                </a:moveTo>
                <a:lnTo>
                  <a:pt x="4311" y="183"/>
                </a:lnTo>
                <a:lnTo>
                  <a:pt x="4334" y="183"/>
                </a:lnTo>
                <a:lnTo>
                  <a:pt x="4356" y="229"/>
                </a:lnTo>
                <a:lnTo>
                  <a:pt x="4356" y="252"/>
                </a:lnTo>
                <a:lnTo>
                  <a:pt x="4311" y="411"/>
                </a:lnTo>
                <a:lnTo>
                  <a:pt x="4197" y="639"/>
                </a:lnTo>
                <a:lnTo>
                  <a:pt x="3992" y="981"/>
                </a:lnTo>
                <a:lnTo>
                  <a:pt x="3718" y="1324"/>
                </a:lnTo>
                <a:lnTo>
                  <a:pt x="3399" y="1688"/>
                </a:lnTo>
                <a:lnTo>
                  <a:pt x="3011" y="2076"/>
                </a:lnTo>
                <a:lnTo>
                  <a:pt x="2601" y="2464"/>
                </a:lnTo>
                <a:lnTo>
                  <a:pt x="2167" y="2829"/>
                </a:lnTo>
                <a:lnTo>
                  <a:pt x="1757" y="3171"/>
                </a:lnTo>
                <a:lnTo>
                  <a:pt x="1346" y="3444"/>
                </a:lnTo>
                <a:lnTo>
                  <a:pt x="981" y="3695"/>
                </a:lnTo>
                <a:lnTo>
                  <a:pt x="639" y="3878"/>
                </a:lnTo>
                <a:lnTo>
                  <a:pt x="388" y="3969"/>
                </a:lnTo>
                <a:lnTo>
                  <a:pt x="229" y="3992"/>
                </a:lnTo>
                <a:lnTo>
                  <a:pt x="183" y="3969"/>
                </a:lnTo>
                <a:lnTo>
                  <a:pt x="160" y="3969"/>
                </a:lnTo>
                <a:lnTo>
                  <a:pt x="160" y="3923"/>
                </a:lnTo>
                <a:lnTo>
                  <a:pt x="160" y="3878"/>
                </a:lnTo>
                <a:lnTo>
                  <a:pt x="183" y="3741"/>
                </a:lnTo>
                <a:lnTo>
                  <a:pt x="297" y="3513"/>
                </a:lnTo>
                <a:lnTo>
                  <a:pt x="525" y="3171"/>
                </a:lnTo>
                <a:lnTo>
                  <a:pt x="799" y="2829"/>
                </a:lnTo>
                <a:lnTo>
                  <a:pt x="1118" y="2464"/>
                </a:lnTo>
                <a:lnTo>
                  <a:pt x="1483" y="2076"/>
                </a:lnTo>
                <a:lnTo>
                  <a:pt x="1894" y="1688"/>
                </a:lnTo>
                <a:lnTo>
                  <a:pt x="2327" y="1324"/>
                </a:lnTo>
                <a:lnTo>
                  <a:pt x="2737" y="981"/>
                </a:lnTo>
                <a:lnTo>
                  <a:pt x="3148" y="685"/>
                </a:lnTo>
                <a:lnTo>
                  <a:pt x="3513" y="457"/>
                </a:lnTo>
                <a:lnTo>
                  <a:pt x="3786" y="320"/>
                </a:lnTo>
                <a:lnTo>
                  <a:pt x="3992" y="229"/>
                </a:lnTo>
                <a:lnTo>
                  <a:pt x="4151" y="183"/>
                </a:lnTo>
                <a:lnTo>
                  <a:pt x="4242" y="161"/>
                </a:lnTo>
                <a:close/>
                <a:moveTo>
                  <a:pt x="4220" y="1"/>
                </a:moveTo>
                <a:lnTo>
                  <a:pt x="4106" y="24"/>
                </a:lnTo>
                <a:lnTo>
                  <a:pt x="3969" y="69"/>
                </a:lnTo>
                <a:lnTo>
                  <a:pt x="3809" y="138"/>
                </a:lnTo>
                <a:lnTo>
                  <a:pt x="3444" y="320"/>
                </a:lnTo>
                <a:lnTo>
                  <a:pt x="3057" y="571"/>
                </a:lnTo>
                <a:lnTo>
                  <a:pt x="2646" y="845"/>
                </a:lnTo>
                <a:lnTo>
                  <a:pt x="2236" y="1187"/>
                </a:lnTo>
                <a:lnTo>
                  <a:pt x="1802" y="1574"/>
                </a:lnTo>
                <a:lnTo>
                  <a:pt x="1369" y="1962"/>
                </a:lnTo>
                <a:lnTo>
                  <a:pt x="1004" y="2350"/>
                </a:lnTo>
                <a:lnTo>
                  <a:pt x="662" y="2715"/>
                </a:lnTo>
                <a:lnTo>
                  <a:pt x="388" y="3080"/>
                </a:lnTo>
                <a:lnTo>
                  <a:pt x="160" y="3422"/>
                </a:lnTo>
                <a:lnTo>
                  <a:pt x="92" y="3581"/>
                </a:lnTo>
                <a:lnTo>
                  <a:pt x="24" y="3695"/>
                </a:lnTo>
                <a:lnTo>
                  <a:pt x="1" y="3809"/>
                </a:lnTo>
                <a:lnTo>
                  <a:pt x="1" y="3923"/>
                </a:lnTo>
                <a:lnTo>
                  <a:pt x="1" y="3992"/>
                </a:lnTo>
                <a:lnTo>
                  <a:pt x="46" y="4060"/>
                </a:lnTo>
                <a:lnTo>
                  <a:pt x="138" y="4129"/>
                </a:lnTo>
                <a:lnTo>
                  <a:pt x="252" y="4151"/>
                </a:lnTo>
                <a:lnTo>
                  <a:pt x="411" y="4129"/>
                </a:lnTo>
                <a:lnTo>
                  <a:pt x="594" y="4060"/>
                </a:lnTo>
                <a:lnTo>
                  <a:pt x="822" y="3969"/>
                </a:lnTo>
                <a:lnTo>
                  <a:pt x="1073" y="3832"/>
                </a:lnTo>
                <a:lnTo>
                  <a:pt x="1437" y="3581"/>
                </a:lnTo>
                <a:lnTo>
                  <a:pt x="1848" y="3285"/>
                </a:lnTo>
                <a:lnTo>
                  <a:pt x="2281" y="2965"/>
                </a:lnTo>
                <a:lnTo>
                  <a:pt x="2715" y="2578"/>
                </a:lnTo>
                <a:lnTo>
                  <a:pt x="3125" y="2190"/>
                </a:lnTo>
                <a:lnTo>
                  <a:pt x="3513" y="1802"/>
                </a:lnTo>
                <a:lnTo>
                  <a:pt x="3832" y="1415"/>
                </a:lnTo>
                <a:lnTo>
                  <a:pt x="4128" y="1073"/>
                </a:lnTo>
                <a:lnTo>
                  <a:pt x="4334" y="731"/>
                </a:lnTo>
                <a:lnTo>
                  <a:pt x="4425" y="571"/>
                </a:lnTo>
                <a:lnTo>
                  <a:pt x="4470" y="457"/>
                </a:lnTo>
                <a:lnTo>
                  <a:pt x="4516" y="343"/>
                </a:lnTo>
                <a:lnTo>
                  <a:pt x="4516" y="229"/>
                </a:lnTo>
                <a:lnTo>
                  <a:pt x="4493" y="161"/>
                </a:lnTo>
                <a:lnTo>
                  <a:pt x="4448" y="92"/>
                </a:lnTo>
                <a:lnTo>
                  <a:pt x="4402" y="47"/>
                </a:lnTo>
                <a:lnTo>
                  <a:pt x="431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8448081" y="2349302"/>
            <a:ext cx="109474" cy="466365"/>
          </a:xfrm>
          <a:custGeom>
            <a:rect b="b" l="l" r="r" t="t"/>
            <a:pathLst>
              <a:path extrusionOk="0" h="5930" w="1392">
                <a:moveTo>
                  <a:pt x="867" y="160"/>
                </a:moveTo>
                <a:lnTo>
                  <a:pt x="913" y="206"/>
                </a:lnTo>
                <a:lnTo>
                  <a:pt x="981" y="320"/>
                </a:lnTo>
                <a:lnTo>
                  <a:pt x="1072" y="571"/>
                </a:lnTo>
                <a:lnTo>
                  <a:pt x="1164" y="958"/>
                </a:lnTo>
                <a:lnTo>
                  <a:pt x="1209" y="1392"/>
                </a:lnTo>
                <a:lnTo>
                  <a:pt x="1232" y="1893"/>
                </a:lnTo>
                <a:lnTo>
                  <a:pt x="1232" y="2418"/>
                </a:lnTo>
                <a:lnTo>
                  <a:pt x="1232" y="2988"/>
                </a:lnTo>
                <a:lnTo>
                  <a:pt x="1186" y="3558"/>
                </a:lnTo>
                <a:lnTo>
                  <a:pt x="1118" y="4083"/>
                </a:lnTo>
                <a:lnTo>
                  <a:pt x="1050" y="4561"/>
                </a:lnTo>
                <a:lnTo>
                  <a:pt x="958" y="4995"/>
                </a:lnTo>
                <a:lnTo>
                  <a:pt x="821" y="5382"/>
                </a:lnTo>
                <a:lnTo>
                  <a:pt x="730" y="5610"/>
                </a:lnTo>
                <a:lnTo>
                  <a:pt x="639" y="5724"/>
                </a:lnTo>
                <a:lnTo>
                  <a:pt x="593" y="5770"/>
                </a:lnTo>
                <a:lnTo>
                  <a:pt x="571" y="5770"/>
                </a:lnTo>
                <a:lnTo>
                  <a:pt x="525" y="5747"/>
                </a:lnTo>
                <a:lnTo>
                  <a:pt x="479" y="5724"/>
                </a:lnTo>
                <a:lnTo>
                  <a:pt x="388" y="5565"/>
                </a:lnTo>
                <a:lnTo>
                  <a:pt x="320" y="5337"/>
                </a:lnTo>
                <a:lnTo>
                  <a:pt x="251" y="4995"/>
                </a:lnTo>
                <a:lnTo>
                  <a:pt x="206" y="4584"/>
                </a:lnTo>
                <a:lnTo>
                  <a:pt x="160" y="4105"/>
                </a:lnTo>
                <a:lnTo>
                  <a:pt x="160" y="3558"/>
                </a:lnTo>
                <a:lnTo>
                  <a:pt x="183" y="2942"/>
                </a:lnTo>
                <a:lnTo>
                  <a:pt x="229" y="2372"/>
                </a:lnTo>
                <a:lnTo>
                  <a:pt x="274" y="1848"/>
                </a:lnTo>
                <a:lnTo>
                  <a:pt x="365" y="1346"/>
                </a:lnTo>
                <a:lnTo>
                  <a:pt x="457" y="913"/>
                </a:lnTo>
                <a:lnTo>
                  <a:pt x="571" y="548"/>
                </a:lnTo>
                <a:lnTo>
                  <a:pt x="685" y="320"/>
                </a:lnTo>
                <a:lnTo>
                  <a:pt x="776" y="183"/>
                </a:lnTo>
                <a:lnTo>
                  <a:pt x="821" y="160"/>
                </a:lnTo>
                <a:close/>
                <a:moveTo>
                  <a:pt x="776" y="1"/>
                </a:moveTo>
                <a:lnTo>
                  <a:pt x="707" y="46"/>
                </a:lnTo>
                <a:lnTo>
                  <a:pt x="616" y="115"/>
                </a:lnTo>
                <a:lnTo>
                  <a:pt x="548" y="206"/>
                </a:lnTo>
                <a:lnTo>
                  <a:pt x="479" y="343"/>
                </a:lnTo>
                <a:lnTo>
                  <a:pt x="434" y="479"/>
                </a:lnTo>
                <a:lnTo>
                  <a:pt x="297" y="890"/>
                </a:lnTo>
                <a:lnTo>
                  <a:pt x="206" y="1323"/>
                </a:lnTo>
                <a:lnTo>
                  <a:pt x="115" y="1825"/>
                </a:lnTo>
                <a:lnTo>
                  <a:pt x="69" y="2349"/>
                </a:lnTo>
                <a:lnTo>
                  <a:pt x="23" y="2920"/>
                </a:lnTo>
                <a:lnTo>
                  <a:pt x="1" y="3490"/>
                </a:lnTo>
                <a:lnTo>
                  <a:pt x="1" y="4014"/>
                </a:lnTo>
                <a:lnTo>
                  <a:pt x="46" y="4516"/>
                </a:lnTo>
                <a:lnTo>
                  <a:pt x="92" y="4972"/>
                </a:lnTo>
                <a:lnTo>
                  <a:pt x="160" y="5360"/>
                </a:lnTo>
                <a:lnTo>
                  <a:pt x="206" y="5519"/>
                </a:lnTo>
                <a:lnTo>
                  <a:pt x="274" y="5656"/>
                </a:lnTo>
                <a:lnTo>
                  <a:pt x="320" y="5770"/>
                </a:lnTo>
                <a:lnTo>
                  <a:pt x="388" y="5861"/>
                </a:lnTo>
                <a:lnTo>
                  <a:pt x="479" y="5907"/>
                </a:lnTo>
                <a:lnTo>
                  <a:pt x="548" y="5930"/>
                </a:lnTo>
                <a:lnTo>
                  <a:pt x="571" y="5930"/>
                </a:lnTo>
                <a:lnTo>
                  <a:pt x="639" y="5907"/>
                </a:lnTo>
                <a:lnTo>
                  <a:pt x="707" y="5884"/>
                </a:lnTo>
                <a:lnTo>
                  <a:pt x="776" y="5793"/>
                </a:lnTo>
                <a:lnTo>
                  <a:pt x="844" y="5702"/>
                </a:lnTo>
                <a:lnTo>
                  <a:pt x="913" y="5588"/>
                </a:lnTo>
                <a:lnTo>
                  <a:pt x="981" y="5428"/>
                </a:lnTo>
                <a:lnTo>
                  <a:pt x="1095" y="5040"/>
                </a:lnTo>
                <a:lnTo>
                  <a:pt x="1209" y="4607"/>
                </a:lnTo>
                <a:lnTo>
                  <a:pt x="1278" y="4105"/>
                </a:lnTo>
                <a:lnTo>
                  <a:pt x="1346" y="3558"/>
                </a:lnTo>
                <a:lnTo>
                  <a:pt x="1392" y="2988"/>
                </a:lnTo>
                <a:lnTo>
                  <a:pt x="1392" y="2418"/>
                </a:lnTo>
                <a:lnTo>
                  <a:pt x="1392" y="1893"/>
                </a:lnTo>
                <a:lnTo>
                  <a:pt x="1369" y="1392"/>
                </a:lnTo>
                <a:lnTo>
                  <a:pt x="1300" y="936"/>
                </a:lnTo>
                <a:lnTo>
                  <a:pt x="1232" y="525"/>
                </a:lnTo>
                <a:lnTo>
                  <a:pt x="1186" y="365"/>
                </a:lnTo>
                <a:lnTo>
                  <a:pt x="1118" y="251"/>
                </a:lnTo>
                <a:lnTo>
                  <a:pt x="1072" y="137"/>
                </a:lnTo>
                <a:lnTo>
                  <a:pt x="1004" y="69"/>
                </a:lnTo>
                <a:lnTo>
                  <a:pt x="935" y="23"/>
                </a:lnTo>
                <a:lnTo>
                  <a:pt x="8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8270501" y="2526882"/>
            <a:ext cx="466365" cy="111283"/>
          </a:xfrm>
          <a:custGeom>
            <a:rect b="b" l="l" r="r" t="t"/>
            <a:pathLst>
              <a:path extrusionOk="0" h="1415" w="5930">
                <a:moveTo>
                  <a:pt x="2304" y="160"/>
                </a:moveTo>
                <a:lnTo>
                  <a:pt x="2988" y="183"/>
                </a:lnTo>
                <a:lnTo>
                  <a:pt x="3558" y="228"/>
                </a:lnTo>
                <a:lnTo>
                  <a:pt x="4083" y="274"/>
                </a:lnTo>
                <a:lnTo>
                  <a:pt x="4562" y="365"/>
                </a:lnTo>
                <a:lnTo>
                  <a:pt x="4995" y="456"/>
                </a:lnTo>
                <a:lnTo>
                  <a:pt x="5383" y="570"/>
                </a:lnTo>
                <a:lnTo>
                  <a:pt x="5611" y="684"/>
                </a:lnTo>
                <a:lnTo>
                  <a:pt x="5725" y="776"/>
                </a:lnTo>
                <a:lnTo>
                  <a:pt x="5748" y="821"/>
                </a:lnTo>
                <a:lnTo>
                  <a:pt x="5770" y="844"/>
                </a:lnTo>
                <a:lnTo>
                  <a:pt x="5748" y="890"/>
                </a:lnTo>
                <a:lnTo>
                  <a:pt x="5702" y="935"/>
                </a:lnTo>
                <a:lnTo>
                  <a:pt x="5565" y="1004"/>
                </a:lnTo>
                <a:lnTo>
                  <a:pt x="5314" y="1095"/>
                </a:lnTo>
                <a:lnTo>
                  <a:pt x="4995" y="1163"/>
                </a:lnTo>
                <a:lnTo>
                  <a:pt x="4585" y="1209"/>
                </a:lnTo>
                <a:lnTo>
                  <a:pt x="4106" y="1232"/>
                </a:lnTo>
                <a:lnTo>
                  <a:pt x="3558" y="1254"/>
                </a:lnTo>
                <a:lnTo>
                  <a:pt x="2943" y="1232"/>
                </a:lnTo>
                <a:lnTo>
                  <a:pt x="2373" y="1186"/>
                </a:lnTo>
                <a:lnTo>
                  <a:pt x="1848" y="1118"/>
                </a:lnTo>
                <a:lnTo>
                  <a:pt x="1346" y="1049"/>
                </a:lnTo>
                <a:lnTo>
                  <a:pt x="913" y="958"/>
                </a:lnTo>
                <a:lnTo>
                  <a:pt x="548" y="844"/>
                </a:lnTo>
                <a:lnTo>
                  <a:pt x="297" y="730"/>
                </a:lnTo>
                <a:lnTo>
                  <a:pt x="183" y="639"/>
                </a:lnTo>
                <a:lnTo>
                  <a:pt x="161" y="593"/>
                </a:lnTo>
                <a:lnTo>
                  <a:pt x="161" y="570"/>
                </a:lnTo>
                <a:lnTo>
                  <a:pt x="161" y="525"/>
                </a:lnTo>
                <a:lnTo>
                  <a:pt x="183" y="502"/>
                </a:lnTo>
                <a:lnTo>
                  <a:pt x="297" y="411"/>
                </a:lnTo>
                <a:lnTo>
                  <a:pt x="480" y="365"/>
                </a:lnTo>
                <a:lnTo>
                  <a:pt x="731" y="297"/>
                </a:lnTo>
                <a:lnTo>
                  <a:pt x="1027" y="251"/>
                </a:lnTo>
                <a:lnTo>
                  <a:pt x="1392" y="205"/>
                </a:lnTo>
                <a:lnTo>
                  <a:pt x="1825" y="183"/>
                </a:lnTo>
                <a:lnTo>
                  <a:pt x="2304" y="160"/>
                </a:lnTo>
                <a:close/>
                <a:moveTo>
                  <a:pt x="2441" y="0"/>
                </a:moveTo>
                <a:lnTo>
                  <a:pt x="1916" y="23"/>
                </a:lnTo>
                <a:lnTo>
                  <a:pt x="1415" y="46"/>
                </a:lnTo>
                <a:lnTo>
                  <a:pt x="959" y="91"/>
                </a:lnTo>
                <a:lnTo>
                  <a:pt x="571" y="160"/>
                </a:lnTo>
                <a:lnTo>
                  <a:pt x="411" y="228"/>
                </a:lnTo>
                <a:lnTo>
                  <a:pt x="275" y="274"/>
                </a:lnTo>
                <a:lnTo>
                  <a:pt x="161" y="342"/>
                </a:lnTo>
                <a:lnTo>
                  <a:pt x="69" y="411"/>
                </a:lnTo>
                <a:lnTo>
                  <a:pt x="24" y="479"/>
                </a:lnTo>
                <a:lnTo>
                  <a:pt x="1" y="547"/>
                </a:lnTo>
                <a:lnTo>
                  <a:pt x="1" y="639"/>
                </a:lnTo>
                <a:lnTo>
                  <a:pt x="46" y="707"/>
                </a:lnTo>
                <a:lnTo>
                  <a:pt x="115" y="776"/>
                </a:lnTo>
                <a:lnTo>
                  <a:pt x="206" y="844"/>
                </a:lnTo>
                <a:lnTo>
                  <a:pt x="343" y="912"/>
                </a:lnTo>
                <a:lnTo>
                  <a:pt x="480" y="981"/>
                </a:lnTo>
                <a:lnTo>
                  <a:pt x="867" y="1095"/>
                </a:lnTo>
                <a:lnTo>
                  <a:pt x="1324" y="1209"/>
                </a:lnTo>
                <a:lnTo>
                  <a:pt x="1825" y="1277"/>
                </a:lnTo>
                <a:lnTo>
                  <a:pt x="2350" y="1346"/>
                </a:lnTo>
                <a:lnTo>
                  <a:pt x="2920" y="1391"/>
                </a:lnTo>
                <a:lnTo>
                  <a:pt x="3604" y="1414"/>
                </a:lnTo>
                <a:lnTo>
                  <a:pt x="4060" y="1391"/>
                </a:lnTo>
                <a:lnTo>
                  <a:pt x="4493" y="1368"/>
                </a:lnTo>
                <a:lnTo>
                  <a:pt x="4881" y="1323"/>
                </a:lnTo>
                <a:lnTo>
                  <a:pt x="5223" y="1277"/>
                </a:lnTo>
                <a:lnTo>
                  <a:pt x="5497" y="1186"/>
                </a:lnTo>
                <a:lnTo>
                  <a:pt x="5725" y="1095"/>
                </a:lnTo>
                <a:lnTo>
                  <a:pt x="5816" y="1049"/>
                </a:lnTo>
                <a:lnTo>
                  <a:pt x="5862" y="981"/>
                </a:lnTo>
                <a:lnTo>
                  <a:pt x="5907" y="912"/>
                </a:lnTo>
                <a:lnTo>
                  <a:pt x="5930" y="844"/>
                </a:lnTo>
                <a:lnTo>
                  <a:pt x="5907" y="776"/>
                </a:lnTo>
                <a:lnTo>
                  <a:pt x="5884" y="707"/>
                </a:lnTo>
                <a:lnTo>
                  <a:pt x="5816" y="639"/>
                </a:lnTo>
                <a:lnTo>
                  <a:pt x="5702" y="570"/>
                </a:lnTo>
                <a:lnTo>
                  <a:pt x="5588" y="502"/>
                </a:lnTo>
                <a:lnTo>
                  <a:pt x="5428" y="433"/>
                </a:lnTo>
                <a:lnTo>
                  <a:pt x="5041" y="297"/>
                </a:lnTo>
                <a:lnTo>
                  <a:pt x="4607" y="205"/>
                </a:lnTo>
                <a:lnTo>
                  <a:pt x="4106" y="114"/>
                </a:lnTo>
                <a:lnTo>
                  <a:pt x="3558" y="69"/>
                </a:lnTo>
                <a:lnTo>
                  <a:pt x="2988" y="23"/>
                </a:lnTo>
                <a:lnTo>
                  <a:pt x="244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725813" y="4712157"/>
            <a:ext cx="30937" cy="28993"/>
          </a:xfrm>
          <a:custGeom>
            <a:rect b="b" l="l" r="r" t="t"/>
            <a:pathLst>
              <a:path extrusionOk="0" h="343" w="366">
                <a:moveTo>
                  <a:pt x="115" y="0"/>
                </a:moveTo>
                <a:lnTo>
                  <a:pt x="69" y="46"/>
                </a:lnTo>
                <a:lnTo>
                  <a:pt x="24" y="91"/>
                </a:lnTo>
                <a:lnTo>
                  <a:pt x="1" y="160"/>
                </a:lnTo>
                <a:lnTo>
                  <a:pt x="24" y="228"/>
                </a:lnTo>
                <a:lnTo>
                  <a:pt x="69" y="297"/>
                </a:lnTo>
                <a:lnTo>
                  <a:pt x="115" y="342"/>
                </a:lnTo>
                <a:lnTo>
                  <a:pt x="252" y="342"/>
                </a:lnTo>
                <a:lnTo>
                  <a:pt x="320" y="297"/>
                </a:lnTo>
                <a:lnTo>
                  <a:pt x="343" y="228"/>
                </a:lnTo>
                <a:lnTo>
                  <a:pt x="366" y="160"/>
                </a:lnTo>
                <a:lnTo>
                  <a:pt x="343" y="91"/>
                </a:lnTo>
                <a:lnTo>
                  <a:pt x="320" y="46"/>
                </a:lnTo>
                <a:lnTo>
                  <a:pt x="25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1545053" y="4806574"/>
            <a:ext cx="30937" cy="28993"/>
          </a:xfrm>
          <a:custGeom>
            <a:rect b="b" l="l" r="r" t="t"/>
            <a:pathLst>
              <a:path extrusionOk="0" h="343" w="366">
                <a:moveTo>
                  <a:pt x="115" y="1"/>
                </a:moveTo>
                <a:lnTo>
                  <a:pt x="46" y="46"/>
                </a:lnTo>
                <a:lnTo>
                  <a:pt x="23" y="115"/>
                </a:lnTo>
                <a:lnTo>
                  <a:pt x="1" y="183"/>
                </a:lnTo>
                <a:lnTo>
                  <a:pt x="23" y="252"/>
                </a:lnTo>
                <a:lnTo>
                  <a:pt x="46" y="297"/>
                </a:lnTo>
                <a:lnTo>
                  <a:pt x="115" y="343"/>
                </a:lnTo>
                <a:lnTo>
                  <a:pt x="252" y="343"/>
                </a:lnTo>
                <a:lnTo>
                  <a:pt x="297" y="297"/>
                </a:lnTo>
                <a:lnTo>
                  <a:pt x="343" y="252"/>
                </a:lnTo>
                <a:lnTo>
                  <a:pt x="366" y="183"/>
                </a:lnTo>
                <a:lnTo>
                  <a:pt x="343" y="115"/>
                </a:lnTo>
                <a:lnTo>
                  <a:pt x="297" y="46"/>
                </a:lnTo>
                <a:lnTo>
                  <a:pt x="2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3943014" y="4681305"/>
            <a:ext cx="30937" cy="30937"/>
          </a:xfrm>
          <a:custGeom>
            <a:rect b="b" l="l" r="r" t="t"/>
            <a:pathLst>
              <a:path extrusionOk="0" h="366" w="366">
                <a:moveTo>
                  <a:pt x="183" y="0"/>
                </a:moveTo>
                <a:lnTo>
                  <a:pt x="114" y="23"/>
                </a:lnTo>
                <a:lnTo>
                  <a:pt x="46" y="46"/>
                </a:lnTo>
                <a:lnTo>
                  <a:pt x="23" y="114"/>
                </a:lnTo>
                <a:lnTo>
                  <a:pt x="0" y="183"/>
                </a:lnTo>
                <a:lnTo>
                  <a:pt x="23" y="251"/>
                </a:lnTo>
                <a:lnTo>
                  <a:pt x="46" y="320"/>
                </a:lnTo>
                <a:lnTo>
                  <a:pt x="114" y="342"/>
                </a:lnTo>
                <a:lnTo>
                  <a:pt x="183" y="365"/>
                </a:lnTo>
                <a:lnTo>
                  <a:pt x="251" y="342"/>
                </a:lnTo>
                <a:lnTo>
                  <a:pt x="320" y="320"/>
                </a:lnTo>
                <a:lnTo>
                  <a:pt x="342" y="251"/>
                </a:lnTo>
                <a:lnTo>
                  <a:pt x="365" y="183"/>
                </a:lnTo>
                <a:lnTo>
                  <a:pt x="342" y="114"/>
                </a:lnTo>
                <a:lnTo>
                  <a:pt x="320" y="46"/>
                </a:lnTo>
                <a:lnTo>
                  <a:pt x="251" y="23"/>
                </a:lnTo>
                <a:lnTo>
                  <a:pt x="1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4126101" y="3112221"/>
            <a:ext cx="30937" cy="28993"/>
          </a:xfrm>
          <a:custGeom>
            <a:rect b="b" l="l" r="r" t="t"/>
            <a:pathLst>
              <a:path extrusionOk="0" h="343" w="366">
                <a:moveTo>
                  <a:pt x="115" y="1"/>
                </a:moveTo>
                <a:lnTo>
                  <a:pt x="46" y="46"/>
                </a:lnTo>
                <a:lnTo>
                  <a:pt x="24" y="92"/>
                </a:lnTo>
                <a:lnTo>
                  <a:pt x="1" y="160"/>
                </a:lnTo>
                <a:lnTo>
                  <a:pt x="24" y="229"/>
                </a:lnTo>
                <a:lnTo>
                  <a:pt x="46" y="297"/>
                </a:lnTo>
                <a:lnTo>
                  <a:pt x="115" y="343"/>
                </a:lnTo>
                <a:lnTo>
                  <a:pt x="252" y="343"/>
                </a:lnTo>
                <a:lnTo>
                  <a:pt x="297" y="297"/>
                </a:lnTo>
                <a:lnTo>
                  <a:pt x="343" y="229"/>
                </a:lnTo>
                <a:lnTo>
                  <a:pt x="366" y="160"/>
                </a:lnTo>
                <a:lnTo>
                  <a:pt x="343" y="92"/>
                </a:lnTo>
                <a:lnTo>
                  <a:pt x="297" y="46"/>
                </a:lnTo>
                <a:lnTo>
                  <a:pt x="2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83911" y="1782180"/>
            <a:ext cx="29077" cy="30937"/>
          </a:xfrm>
          <a:custGeom>
            <a:rect b="b" l="l" r="r" t="t"/>
            <a:pathLst>
              <a:path extrusionOk="0" h="366" w="344">
                <a:moveTo>
                  <a:pt x="183" y="1"/>
                </a:moveTo>
                <a:lnTo>
                  <a:pt x="115" y="23"/>
                </a:lnTo>
                <a:lnTo>
                  <a:pt x="47" y="69"/>
                </a:lnTo>
                <a:lnTo>
                  <a:pt x="1" y="115"/>
                </a:lnTo>
                <a:lnTo>
                  <a:pt x="1" y="183"/>
                </a:lnTo>
                <a:lnTo>
                  <a:pt x="1" y="251"/>
                </a:lnTo>
                <a:lnTo>
                  <a:pt x="47" y="320"/>
                </a:lnTo>
                <a:lnTo>
                  <a:pt x="115" y="343"/>
                </a:lnTo>
                <a:lnTo>
                  <a:pt x="183" y="365"/>
                </a:lnTo>
                <a:lnTo>
                  <a:pt x="252" y="343"/>
                </a:lnTo>
                <a:lnTo>
                  <a:pt x="297" y="320"/>
                </a:lnTo>
                <a:lnTo>
                  <a:pt x="343" y="251"/>
                </a:lnTo>
                <a:lnTo>
                  <a:pt x="343" y="183"/>
                </a:lnTo>
                <a:lnTo>
                  <a:pt x="343" y="115"/>
                </a:lnTo>
                <a:lnTo>
                  <a:pt x="297" y="69"/>
                </a:lnTo>
                <a:lnTo>
                  <a:pt x="252" y="23"/>
                </a:lnTo>
                <a:lnTo>
                  <a:pt x="1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128288" y="2925246"/>
            <a:ext cx="28993" cy="28993"/>
          </a:xfrm>
          <a:custGeom>
            <a:rect b="b" l="l" r="r" t="t"/>
            <a:pathLst>
              <a:path extrusionOk="0" h="343" w="343">
                <a:moveTo>
                  <a:pt x="114" y="1"/>
                </a:moveTo>
                <a:lnTo>
                  <a:pt x="46" y="46"/>
                </a:lnTo>
                <a:lnTo>
                  <a:pt x="0" y="92"/>
                </a:lnTo>
                <a:lnTo>
                  <a:pt x="0" y="160"/>
                </a:lnTo>
                <a:lnTo>
                  <a:pt x="0" y="229"/>
                </a:lnTo>
                <a:lnTo>
                  <a:pt x="46" y="297"/>
                </a:lnTo>
                <a:lnTo>
                  <a:pt x="114" y="320"/>
                </a:lnTo>
                <a:lnTo>
                  <a:pt x="183" y="343"/>
                </a:lnTo>
                <a:lnTo>
                  <a:pt x="251" y="320"/>
                </a:lnTo>
                <a:lnTo>
                  <a:pt x="297" y="297"/>
                </a:lnTo>
                <a:lnTo>
                  <a:pt x="343" y="229"/>
                </a:lnTo>
                <a:lnTo>
                  <a:pt x="343" y="160"/>
                </a:lnTo>
                <a:lnTo>
                  <a:pt x="343" y="92"/>
                </a:lnTo>
                <a:lnTo>
                  <a:pt x="297" y="46"/>
                </a:lnTo>
                <a:lnTo>
                  <a:pt x="25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76219" y="3601804"/>
            <a:ext cx="28993" cy="30937"/>
          </a:xfrm>
          <a:custGeom>
            <a:rect b="b" l="l" r="r" t="t"/>
            <a:pathLst>
              <a:path extrusionOk="0" h="366" w="343">
                <a:moveTo>
                  <a:pt x="183" y="1"/>
                </a:moveTo>
                <a:lnTo>
                  <a:pt x="115" y="24"/>
                </a:lnTo>
                <a:lnTo>
                  <a:pt x="46" y="69"/>
                </a:lnTo>
                <a:lnTo>
                  <a:pt x="24" y="115"/>
                </a:lnTo>
                <a:lnTo>
                  <a:pt x="1" y="183"/>
                </a:lnTo>
                <a:lnTo>
                  <a:pt x="24" y="252"/>
                </a:lnTo>
                <a:lnTo>
                  <a:pt x="46" y="320"/>
                </a:lnTo>
                <a:lnTo>
                  <a:pt x="115" y="343"/>
                </a:lnTo>
                <a:lnTo>
                  <a:pt x="183" y="366"/>
                </a:lnTo>
                <a:lnTo>
                  <a:pt x="252" y="343"/>
                </a:lnTo>
                <a:lnTo>
                  <a:pt x="297" y="320"/>
                </a:lnTo>
                <a:lnTo>
                  <a:pt x="343" y="252"/>
                </a:lnTo>
                <a:lnTo>
                  <a:pt x="343" y="183"/>
                </a:lnTo>
                <a:lnTo>
                  <a:pt x="343" y="115"/>
                </a:lnTo>
                <a:lnTo>
                  <a:pt x="297" y="69"/>
                </a:lnTo>
                <a:lnTo>
                  <a:pt x="252" y="24"/>
                </a:lnTo>
                <a:lnTo>
                  <a:pt x="1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4490414" y="199656"/>
            <a:ext cx="28993" cy="30853"/>
          </a:xfrm>
          <a:custGeom>
            <a:rect b="b" l="l" r="r" t="t"/>
            <a:pathLst>
              <a:path extrusionOk="0" h="365" w="343">
                <a:moveTo>
                  <a:pt x="160" y="0"/>
                </a:moveTo>
                <a:lnTo>
                  <a:pt x="92" y="23"/>
                </a:lnTo>
                <a:lnTo>
                  <a:pt x="46" y="68"/>
                </a:lnTo>
                <a:lnTo>
                  <a:pt x="1" y="114"/>
                </a:lnTo>
                <a:lnTo>
                  <a:pt x="1" y="183"/>
                </a:lnTo>
                <a:lnTo>
                  <a:pt x="1" y="251"/>
                </a:lnTo>
                <a:lnTo>
                  <a:pt x="46" y="319"/>
                </a:lnTo>
                <a:lnTo>
                  <a:pt x="92" y="342"/>
                </a:lnTo>
                <a:lnTo>
                  <a:pt x="160" y="365"/>
                </a:lnTo>
                <a:lnTo>
                  <a:pt x="229" y="342"/>
                </a:lnTo>
                <a:lnTo>
                  <a:pt x="297" y="319"/>
                </a:lnTo>
                <a:lnTo>
                  <a:pt x="343" y="251"/>
                </a:lnTo>
                <a:lnTo>
                  <a:pt x="343" y="183"/>
                </a:lnTo>
                <a:lnTo>
                  <a:pt x="343" y="114"/>
                </a:lnTo>
                <a:lnTo>
                  <a:pt x="297" y="68"/>
                </a:lnTo>
                <a:lnTo>
                  <a:pt x="229" y="23"/>
                </a:lnTo>
                <a:lnTo>
                  <a:pt x="1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4446122" y="4486638"/>
            <a:ext cx="28993" cy="30853"/>
          </a:xfrm>
          <a:custGeom>
            <a:rect b="b" l="l" r="r" t="t"/>
            <a:pathLst>
              <a:path extrusionOk="0" h="365" w="343">
                <a:moveTo>
                  <a:pt x="183" y="0"/>
                </a:moveTo>
                <a:lnTo>
                  <a:pt x="114" y="23"/>
                </a:lnTo>
                <a:lnTo>
                  <a:pt x="46" y="69"/>
                </a:lnTo>
                <a:lnTo>
                  <a:pt x="0" y="114"/>
                </a:lnTo>
                <a:lnTo>
                  <a:pt x="0" y="183"/>
                </a:lnTo>
                <a:lnTo>
                  <a:pt x="0" y="251"/>
                </a:lnTo>
                <a:lnTo>
                  <a:pt x="46" y="319"/>
                </a:lnTo>
                <a:lnTo>
                  <a:pt x="114" y="342"/>
                </a:lnTo>
                <a:lnTo>
                  <a:pt x="183" y="365"/>
                </a:lnTo>
                <a:lnTo>
                  <a:pt x="251" y="342"/>
                </a:lnTo>
                <a:lnTo>
                  <a:pt x="297" y="319"/>
                </a:lnTo>
                <a:lnTo>
                  <a:pt x="342" y="251"/>
                </a:lnTo>
                <a:lnTo>
                  <a:pt x="342" y="183"/>
                </a:lnTo>
                <a:lnTo>
                  <a:pt x="342" y="114"/>
                </a:lnTo>
                <a:lnTo>
                  <a:pt x="297" y="69"/>
                </a:lnTo>
                <a:lnTo>
                  <a:pt x="251" y="23"/>
                </a:lnTo>
                <a:lnTo>
                  <a:pt x="1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1115231" y="4137708"/>
            <a:ext cx="30937" cy="28993"/>
          </a:xfrm>
          <a:custGeom>
            <a:rect b="b" l="l" r="r" t="t"/>
            <a:pathLst>
              <a:path extrusionOk="0" h="343" w="366">
                <a:moveTo>
                  <a:pt x="183" y="1"/>
                </a:moveTo>
                <a:lnTo>
                  <a:pt x="114" y="23"/>
                </a:lnTo>
                <a:lnTo>
                  <a:pt x="46" y="46"/>
                </a:lnTo>
                <a:lnTo>
                  <a:pt x="23" y="115"/>
                </a:lnTo>
                <a:lnTo>
                  <a:pt x="0" y="183"/>
                </a:lnTo>
                <a:lnTo>
                  <a:pt x="23" y="251"/>
                </a:lnTo>
                <a:lnTo>
                  <a:pt x="46" y="297"/>
                </a:lnTo>
                <a:lnTo>
                  <a:pt x="114" y="343"/>
                </a:lnTo>
                <a:lnTo>
                  <a:pt x="251" y="343"/>
                </a:lnTo>
                <a:lnTo>
                  <a:pt x="297" y="297"/>
                </a:lnTo>
                <a:lnTo>
                  <a:pt x="342" y="251"/>
                </a:lnTo>
                <a:lnTo>
                  <a:pt x="365" y="183"/>
                </a:lnTo>
                <a:lnTo>
                  <a:pt x="342" y="115"/>
                </a:lnTo>
                <a:lnTo>
                  <a:pt x="297" y="46"/>
                </a:lnTo>
                <a:lnTo>
                  <a:pt x="251" y="23"/>
                </a:lnTo>
                <a:lnTo>
                  <a:pt x="1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3150738" y="1122950"/>
            <a:ext cx="28993" cy="28993"/>
          </a:xfrm>
          <a:custGeom>
            <a:rect b="b" l="l" r="r" t="t"/>
            <a:pathLst>
              <a:path extrusionOk="0" h="343" w="343">
                <a:moveTo>
                  <a:pt x="92" y="0"/>
                </a:moveTo>
                <a:lnTo>
                  <a:pt x="46" y="46"/>
                </a:lnTo>
                <a:lnTo>
                  <a:pt x="1" y="92"/>
                </a:lnTo>
                <a:lnTo>
                  <a:pt x="1" y="160"/>
                </a:lnTo>
                <a:lnTo>
                  <a:pt x="1" y="228"/>
                </a:lnTo>
                <a:lnTo>
                  <a:pt x="46" y="297"/>
                </a:lnTo>
                <a:lnTo>
                  <a:pt x="92" y="342"/>
                </a:lnTo>
                <a:lnTo>
                  <a:pt x="229" y="342"/>
                </a:lnTo>
                <a:lnTo>
                  <a:pt x="297" y="297"/>
                </a:lnTo>
                <a:lnTo>
                  <a:pt x="343" y="228"/>
                </a:lnTo>
                <a:lnTo>
                  <a:pt x="343" y="160"/>
                </a:lnTo>
                <a:lnTo>
                  <a:pt x="343" y="92"/>
                </a:lnTo>
                <a:lnTo>
                  <a:pt x="297" y="46"/>
                </a:lnTo>
                <a:lnTo>
                  <a:pt x="22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4419157" y="1111370"/>
            <a:ext cx="28993" cy="30937"/>
          </a:xfrm>
          <a:custGeom>
            <a:rect b="b" l="l" r="r" t="t"/>
            <a:pathLst>
              <a:path extrusionOk="0" h="366" w="343">
                <a:moveTo>
                  <a:pt x="182" y="1"/>
                </a:moveTo>
                <a:lnTo>
                  <a:pt x="114" y="23"/>
                </a:lnTo>
                <a:lnTo>
                  <a:pt x="46" y="46"/>
                </a:lnTo>
                <a:lnTo>
                  <a:pt x="0" y="115"/>
                </a:lnTo>
                <a:lnTo>
                  <a:pt x="0" y="183"/>
                </a:lnTo>
                <a:lnTo>
                  <a:pt x="0" y="251"/>
                </a:lnTo>
                <a:lnTo>
                  <a:pt x="46" y="297"/>
                </a:lnTo>
                <a:lnTo>
                  <a:pt x="114" y="343"/>
                </a:lnTo>
                <a:lnTo>
                  <a:pt x="182" y="365"/>
                </a:lnTo>
                <a:lnTo>
                  <a:pt x="251" y="343"/>
                </a:lnTo>
                <a:lnTo>
                  <a:pt x="296" y="297"/>
                </a:lnTo>
                <a:lnTo>
                  <a:pt x="342" y="251"/>
                </a:lnTo>
                <a:lnTo>
                  <a:pt x="342" y="183"/>
                </a:lnTo>
                <a:lnTo>
                  <a:pt x="342" y="115"/>
                </a:lnTo>
                <a:lnTo>
                  <a:pt x="296" y="46"/>
                </a:lnTo>
                <a:lnTo>
                  <a:pt x="251" y="23"/>
                </a:lnTo>
                <a:lnTo>
                  <a:pt x="18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583215" y="3349320"/>
            <a:ext cx="98390" cy="98390"/>
          </a:xfrm>
          <a:custGeom>
            <a:rect b="b" l="l" r="r" t="t"/>
            <a:pathLst>
              <a:path extrusionOk="0" h="1164" w="1164">
                <a:moveTo>
                  <a:pt x="456" y="1"/>
                </a:moveTo>
                <a:lnTo>
                  <a:pt x="365" y="46"/>
                </a:lnTo>
                <a:lnTo>
                  <a:pt x="251" y="92"/>
                </a:lnTo>
                <a:lnTo>
                  <a:pt x="183" y="160"/>
                </a:lnTo>
                <a:lnTo>
                  <a:pt x="92" y="251"/>
                </a:lnTo>
                <a:lnTo>
                  <a:pt x="46" y="343"/>
                </a:lnTo>
                <a:lnTo>
                  <a:pt x="23" y="457"/>
                </a:lnTo>
                <a:lnTo>
                  <a:pt x="0" y="571"/>
                </a:lnTo>
                <a:lnTo>
                  <a:pt x="23" y="685"/>
                </a:lnTo>
                <a:lnTo>
                  <a:pt x="46" y="799"/>
                </a:lnTo>
                <a:lnTo>
                  <a:pt x="92" y="890"/>
                </a:lnTo>
                <a:lnTo>
                  <a:pt x="183" y="981"/>
                </a:lnTo>
                <a:lnTo>
                  <a:pt x="251" y="1050"/>
                </a:lnTo>
                <a:lnTo>
                  <a:pt x="365" y="1118"/>
                </a:lnTo>
                <a:lnTo>
                  <a:pt x="456" y="1141"/>
                </a:lnTo>
                <a:lnTo>
                  <a:pt x="593" y="1164"/>
                </a:lnTo>
                <a:lnTo>
                  <a:pt x="707" y="1141"/>
                </a:lnTo>
                <a:lnTo>
                  <a:pt x="798" y="1118"/>
                </a:lnTo>
                <a:lnTo>
                  <a:pt x="912" y="1050"/>
                </a:lnTo>
                <a:lnTo>
                  <a:pt x="1004" y="981"/>
                </a:lnTo>
                <a:lnTo>
                  <a:pt x="1072" y="890"/>
                </a:lnTo>
                <a:lnTo>
                  <a:pt x="1118" y="799"/>
                </a:lnTo>
                <a:lnTo>
                  <a:pt x="1141" y="685"/>
                </a:lnTo>
                <a:lnTo>
                  <a:pt x="1163" y="571"/>
                </a:lnTo>
                <a:lnTo>
                  <a:pt x="1141" y="457"/>
                </a:lnTo>
                <a:lnTo>
                  <a:pt x="1118" y="343"/>
                </a:lnTo>
                <a:lnTo>
                  <a:pt x="1072" y="251"/>
                </a:lnTo>
                <a:lnTo>
                  <a:pt x="1004" y="160"/>
                </a:lnTo>
                <a:lnTo>
                  <a:pt x="912" y="92"/>
                </a:lnTo>
                <a:lnTo>
                  <a:pt x="798" y="46"/>
                </a:lnTo>
                <a:lnTo>
                  <a:pt x="70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3709803" y="4006606"/>
            <a:ext cx="98390" cy="98390"/>
          </a:xfrm>
          <a:custGeom>
            <a:rect b="b" l="l" r="r" t="t"/>
            <a:pathLst>
              <a:path extrusionOk="0" h="1164" w="1164">
                <a:moveTo>
                  <a:pt x="570" y="1"/>
                </a:moveTo>
                <a:lnTo>
                  <a:pt x="456" y="24"/>
                </a:lnTo>
                <a:lnTo>
                  <a:pt x="365" y="46"/>
                </a:lnTo>
                <a:lnTo>
                  <a:pt x="251" y="115"/>
                </a:lnTo>
                <a:lnTo>
                  <a:pt x="160" y="183"/>
                </a:lnTo>
                <a:lnTo>
                  <a:pt x="91" y="252"/>
                </a:lnTo>
                <a:lnTo>
                  <a:pt x="46" y="366"/>
                </a:lnTo>
                <a:lnTo>
                  <a:pt x="23" y="457"/>
                </a:lnTo>
                <a:lnTo>
                  <a:pt x="0" y="594"/>
                </a:lnTo>
                <a:lnTo>
                  <a:pt x="23" y="708"/>
                </a:lnTo>
                <a:lnTo>
                  <a:pt x="46" y="799"/>
                </a:lnTo>
                <a:lnTo>
                  <a:pt x="91" y="913"/>
                </a:lnTo>
                <a:lnTo>
                  <a:pt x="160" y="1004"/>
                </a:lnTo>
                <a:lnTo>
                  <a:pt x="251" y="1073"/>
                </a:lnTo>
                <a:lnTo>
                  <a:pt x="365" y="1118"/>
                </a:lnTo>
                <a:lnTo>
                  <a:pt x="456" y="1141"/>
                </a:lnTo>
                <a:lnTo>
                  <a:pt x="570" y="1164"/>
                </a:lnTo>
                <a:lnTo>
                  <a:pt x="707" y="1141"/>
                </a:lnTo>
                <a:lnTo>
                  <a:pt x="798" y="1118"/>
                </a:lnTo>
                <a:lnTo>
                  <a:pt x="912" y="1073"/>
                </a:lnTo>
                <a:lnTo>
                  <a:pt x="981" y="1004"/>
                </a:lnTo>
                <a:lnTo>
                  <a:pt x="1049" y="913"/>
                </a:lnTo>
                <a:lnTo>
                  <a:pt x="1117" y="799"/>
                </a:lnTo>
                <a:lnTo>
                  <a:pt x="1140" y="708"/>
                </a:lnTo>
                <a:lnTo>
                  <a:pt x="1163" y="594"/>
                </a:lnTo>
                <a:lnTo>
                  <a:pt x="1140" y="457"/>
                </a:lnTo>
                <a:lnTo>
                  <a:pt x="1117" y="366"/>
                </a:lnTo>
                <a:lnTo>
                  <a:pt x="1049" y="252"/>
                </a:lnTo>
                <a:lnTo>
                  <a:pt x="981" y="183"/>
                </a:lnTo>
                <a:lnTo>
                  <a:pt x="912" y="115"/>
                </a:lnTo>
                <a:lnTo>
                  <a:pt x="798" y="46"/>
                </a:lnTo>
                <a:lnTo>
                  <a:pt x="707" y="24"/>
                </a:lnTo>
                <a:lnTo>
                  <a:pt x="57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2089588" y="2922266"/>
            <a:ext cx="98390" cy="96446"/>
          </a:xfrm>
          <a:custGeom>
            <a:rect b="b" l="l" r="r" t="t"/>
            <a:pathLst>
              <a:path extrusionOk="0" h="1141" w="1164">
                <a:moveTo>
                  <a:pt x="456" y="0"/>
                </a:moveTo>
                <a:lnTo>
                  <a:pt x="365" y="46"/>
                </a:lnTo>
                <a:lnTo>
                  <a:pt x="251" y="91"/>
                </a:lnTo>
                <a:lnTo>
                  <a:pt x="160" y="160"/>
                </a:lnTo>
                <a:lnTo>
                  <a:pt x="91" y="251"/>
                </a:lnTo>
                <a:lnTo>
                  <a:pt x="46" y="342"/>
                </a:lnTo>
                <a:lnTo>
                  <a:pt x="23" y="456"/>
                </a:lnTo>
                <a:lnTo>
                  <a:pt x="0" y="570"/>
                </a:lnTo>
                <a:lnTo>
                  <a:pt x="23" y="684"/>
                </a:lnTo>
                <a:lnTo>
                  <a:pt x="46" y="798"/>
                </a:lnTo>
                <a:lnTo>
                  <a:pt x="91" y="889"/>
                </a:lnTo>
                <a:lnTo>
                  <a:pt x="160" y="981"/>
                </a:lnTo>
                <a:lnTo>
                  <a:pt x="251" y="1049"/>
                </a:lnTo>
                <a:lnTo>
                  <a:pt x="365" y="1095"/>
                </a:lnTo>
                <a:lnTo>
                  <a:pt x="456" y="1140"/>
                </a:lnTo>
                <a:lnTo>
                  <a:pt x="707" y="1140"/>
                </a:lnTo>
                <a:lnTo>
                  <a:pt x="798" y="1095"/>
                </a:lnTo>
                <a:lnTo>
                  <a:pt x="912" y="1049"/>
                </a:lnTo>
                <a:lnTo>
                  <a:pt x="981" y="981"/>
                </a:lnTo>
                <a:lnTo>
                  <a:pt x="1072" y="889"/>
                </a:lnTo>
                <a:lnTo>
                  <a:pt x="1118" y="798"/>
                </a:lnTo>
                <a:lnTo>
                  <a:pt x="1140" y="684"/>
                </a:lnTo>
                <a:lnTo>
                  <a:pt x="1163" y="570"/>
                </a:lnTo>
                <a:lnTo>
                  <a:pt x="1140" y="456"/>
                </a:lnTo>
                <a:lnTo>
                  <a:pt x="1118" y="342"/>
                </a:lnTo>
                <a:lnTo>
                  <a:pt x="1072" y="251"/>
                </a:lnTo>
                <a:lnTo>
                  <a:pt x="981" y="160"/>
                </a:lnTo>
                <a:lnTo>
                  <a:pt x="912" y="91"/>
                </a:lnTo>
                <a:lnTo>
                  <a:pt x="798" y="46"/>
                </a:lnTo>
                <a:lnTo>
                  <a:pt x="70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2105978" y="3985390"/>
            <a:ext cx="98390" cy="98390"/>
          </a:xfrm>
          <a:custGeom>
            <a:rect b="b" l="l" r="r" t="t"/>
            <a:pathLst>
              <a:path extrusionOk="0" h="1164" w="1164">
                <a:moveTo>
                  <a:pt x="594" y="1"/>
                </a:moveTo>
                <a:lnTo>
                  <a:pt x="480" y="24"/>
                </a:lnTo>
                <a:lnTo>
                  <a:pt x="366" y="47"/>
                </a:lnTo>
                <a:lnTo>
                  <a:pt x="274" y="115"/>
                </a:lnTo>
                <a:lnTo>
                  <a:pt x="183" y="183"/>
                </a:lnTo>
                <a:lnTo>
                  <a:pt x="115" y="275"/>
                </a:lnTo>
                <a:lnTo>
                  <a:pt x="46" y="366"/>
                </a:lnTo>
                <a:lnTo>
                  <a:pt x="24" y="480"/>
                </a:lnTo>
                <a:lnTo>
                  <a:pt x="1" y="594"/>
                </a:lnTo>
                <a:lnTo>
                  <a:pt x="24" y="708"/>
                </a:lnTo>
                <a:lnTo>
                  <a:pt x="46" y="822"/>
                </a:lnTo>
                <a:lnTo>
                  <a:pt x="115" y="913"/>
                </a:lnTo>
                <a:lnTo>
                  <a:pt x="183" y="1004"/>
                </a:lnTo>
                <a:lnTo>
                  <a:pt x="274" y="1073"/>
                </a:lnTo>
                <a:lnTo>
                  <a:pt x="366" y="1118"/>
                </a:lnTo>
                <a:lnTo>
                  <a:pt x="480" y="1164"/>
                </a:lnTo>
                <a:lnTo>
                  <a:pt x="708" y="1164"/>
                </a:lnTo>
                <a:lnTo>
                  <a:pt x="822" y="1118"/>
                </a:lnTo>
                <a:lnTo>
                  <a:pt x="913" y="1073"/>
                </a:lnTo>
                <a:lnTo>
                  <a:pt x="1004" y="1004"/>
                </a:lnTo>
                <a:lnTo>
                  <a:pt x="1073" y="913"/>
                </a:lnTo>
                <a:lnTo>
                  <a:pt x="1118" y="822"/>
                </a:lnTo>
                <a:lnTo>
                  <a:pt x="1164" y="708"/>
                </a:lnTo>
                <a:lnTo>
                  <a:pt x="1164" y="594"/>
                </a:lnTo>
                <a:lnTo>
                  <a:pt x="1164" y="480"/>
                </a:lnTo>
                <a:lnTo>
                  <a:pt x="1118" y="366"/>
                </a:lnTo>
                <a:lnTo>
                  <a:pt x="1073" y="275"/>
                </a:lnTo>
                <a:lnTo>
                  <a:pt x="1004" y="183"/>
                </a:lnTo>
                <a:lnTo>
                  <a:pt x="913" y="115"/>
                </a:lnTo>
                <a:lnTo>
                  <a:pt x="822" y="47"/>
                </a:lnTo>
                <a:lnTo>
                  <a:pt x="708" y="24"/>
                </a:lnTo>
                <a:lnTo>
                  <a:pt x="5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669940" y="1244416"/>
            <a:ext cx="96446" cy="98390"/>
          </a:xfrm>
          <a:custGeom>
            <a:rect b="b" l="l" r="r" t="t"/>
            <a:pathLst>
              <a:path extrusionOk="0" h="1164" w="1141">
                <a:moveTo>
                  <a:pt x="457" y="0"/>
                </a:moveTo>
                <a:lnTo>
                  <a:pt x="343" y="46"/>
                </a:lnTo>
                <a:lnTo>
                  <a:pt x="251" y="91"/>
                </a:lnTo>
                <a:lnTo>
                  <a:pt x="160" y="160"/>
                </a:lnTo>
                <a:lnTo>
                  <a:pt x="92" y="251"/>
                </a:lnTo>
                <a:lnTo>
                  <a:pt x="46" y="342"/>
                </a:lnTo>
                <a:lnTo>
                  <a:pt x="0" y="456"/>
                </a:lnTo>
                <a:lnTo>
                  <a:pt x="0" y="570"/>
                </a:lnTo>
                <a:lnTo>
                  <a:pt x="0" y="684"/>
                </a:lnTo>
                <a:lnTo>
                  <a:pt x="46" y="798"/>
                </a:lnTo>
                <a:lnTo>
                  <a:pt x="92" y="889"/>
                </a:lnTo>
                <a:lnTo>
                  <a:pt x="160" y="981"/>
                </a:lnTo>
                <a:lnTo>
                  <a:pt x="251" y="1049"/>
                </a:lnTo>
                <a:lnTo>
                  <a:pt x="343" y="1117"/>
                </a:lnTo>
                <a:lnTo>
                  <a:pt x="457" y="1140"/>
                </a:lnTo>
                <a:lnTo>
                  <a:pt x="571" y="1163"/>
                </a:lnTo>
                <a:lnTo>
                  <a:pt x="685" y="1140"/>
                </a:lnTo>
                <a:lnTo>
                  <a:pt x="799" y="1117"/>
                </a:lnTo>
                <a:lnTo>
                  <a:pt x="890" y="1049"/>
                </a:lnTo>
                <a:lnTo>
                  <a:pt x="981" y="981"/>
                </a:lnTo>
                <a:lnTo>
                  <a:pt x="1050" y="889"/>
                </a:lnTo>
                <a:lnTo>
                  <a:pt x="1095" y="798"/>
                </a:lnTo>
                <a:lnTo>
                  <a:pt x="1141" y="684"/>
                </a:lnTo>
                <a:lnTo>
                  <a:pt x="1141" y="570"/>
                </a:lnTo>
                <a:lnTo>
                  <a:pt x="1141" y="456"/>
                </a:lnTo>
                <a:lnTo>
                  <a:pt x="1095" y="342"/>
                </a:lnTo>
                <a:lnTo>
                  <a:pt x="1050" y="251"/>
                </a:lnTo>
                <a:lnTo>
                  <a:pt x="981" y="160"/>
                </a:lnTo>
                <a:lnTo>
                  <a:pt x="890" y="91"/>
                </a:lnTo>
                <a:lnTo>
                  <a:pt x="799" y="46"/>
                </a:lnTo>
                <a:lnTo>
                  <a:pt x="68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2549325" y="1161495"/>
            <a:ext cx="98390" cy="98390"/>
          </a:xfrm>
          <a:custGeom>
            <a:rect b="b" l="l" r="r" t="t"/>
            <a:pathLst>
              <a:path extrusionOk="0" h="1164" w="1164">
                <a:moveTo>
                  <a:pt x="457" y="0"/>
                </a:moveTo>
                <a:lnTo>
                  <a:pt x="343" y="46"/>
                </a:lnTo>
                <a:lnTo>
                  <a:pt x="252" y="92"/>
                </a:lnTo>
                <a:lnTo>
                  <a:pt x="160" y="160"/>
                </a:lnTo>
                <a:lnTo>
                  <a:pt x="92" y="251"/>
                </a:lnTo>
                <a:lnTo>
                  <a:pt x="46" y="343"/>
                </a:lnTo>
                <a:lnTo>
                  <a:pt x="1" y="457"/>
                </a:lnTo>
                <a:lnTo>
                  <a:pt x="1" y="571"/>
                </a:lnTo>
                <a:lnTo>
                  <a:pt x="1" y="685"/>
                </a:lnTo>
                <a:lnTo>
                  <a:pt x="46" y="799"/>
                </a:lnTo>
                <a:lnTo>
                  <a:pt x="92" y="890"/>
                </a:lnTo>
                <a:lnTo>
                  <a:pt x="160" y="981"/>
                </a:lnTo>
                <a:lnTo>
                  <a:pt x="252" y="1049"/>
                </a:lnTo>
                <a:lnTo>
                  <a:pt x="343" y="1118"/>
                </a:lnTo>
                <a:lnTo>
                  <a:pt x="457" y="1141"/>
                </a:lnTo>
                <a:lnTo>
                  <a:pt x="571" y="1164"/>
                </a:lnTo>
                <a:lnTo>
                  <a:pt x="685" y="1141"/>
                </a:lnTo>
                <a:lnTo>
                  <a:pt x="799" y="1118"/>
                </a:lnTo>
                <a:lnTo>
                  <a:pt x="913" y="1049"/>
                </a:lnTo>
                <a:lnTo>
                  <a:pt x="981" y="981"/>
                </a:lnTo>
                <a:lnTo>
                  <a:pt x="1050" y="890"/>
                </a:lnTo>
                <a:lnTo>
                  <a:pt x="1118" y="799"/>
                </a:lnTo>
                <a:lnTo>
                  <a:pt x="1141" y="685"/>
                </a:lnTo>
                <a:lnTo>
                  <a:pt x="1164" y="571"/>
                </a:lnTo>
                <a:lnTo>
                  <a:pt x="1141" y="457"/>
                </a:lnTo>
                <a:lnTo>
                  <a:pt x="1118" y="343"/>
                </a:lnTo>
                <a:lnTo>
                  <a:pt x="1050" y="251"/>
                </a:lnTo>
                <a:lnTo>
                  <a:pt x="981" y="160"/>
                </a:lnTo>
                <a:lnTo>
                  <a:pt x="913" y="92"/>
                </a:lnTo>
                <a:lnTo>
                  <a:pt x="799" y="46"/>
                </a:lnTo>
                <a:lnTo>
                  <a:pt x="68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5130372" y="4712157"/>
            <a:ext cx="28993" cy="28993"/>
          </a:xfrm>
          <a:custGeom>
            <a:rect b="b" l="l" r="r" t="t"/>
            <a:pathLst>
              <a:path extrusionOk="0" h="343" w="343">
                <a:moveTo>
                  <a:pt x="92" y="0"/>
                </a:moveTo>
                <a:lnTo>
                  <a:pt x="46" y="46"/>
                </a:lnTo>
                <a:lnTo>
                  <a:pt x="1" y="91"/>
                </a:lnTo>
                <a:lnTo>
                  <a:pt x="1" y="160"/>
                </a:lnTo>
                <a:lnTo>
                  <a:pt x="1" y="228"/>
                </a:lnTo>
                <a:lnTo>
                  <a:pt x="46" y="297"/>
                </a:lnTo>
                <a:lnTo>
                  <a:pt x="92" y="342"/>
                </a:lnTo>
                <a:lnTo>
                  <a:pt x="229" y="342"/>
                </a:lnTo>
                <a:lnTo>
                  <a:pt x="297" y="297"/>
                </a:lnTo>
                <a:lnTo>
                  <a:pt x="320" y="228"/>
                </a:lnTo>
                <a:lnTo>
                  <a:pt x="343" y="160"/>
                </a:lnTo>
                <a:lnTo>
                  <a:pt x="320" y="91"/>
                </a:lnTo>
                <a:lnTo>
                  <a:pt x="297" y="46"/>
                </a:lnTo>
                <a:lnTo>
                  <a:pt x="22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5947668" y="4806574"/>
            <a:ext cx="30937" cy="28993"/>
          </a:xfrm>
          <a:custGeom>
            <a:rect b="b" l="l" r="r" t="t"/>
            <a:pathLst>
              <a:path extrusionOk="0" h="343" w="366">
                <a:moveTo>
                  <a:pt x="115" y="1"/>
                </a:moveTo>
                <a:lnTo>
                  <a:pt x="47" y="46"/>
                </a:lnTo>
                <a:lnTo>
                  <a:pt x="24" y="115"/>
                </a:lnTo>
                <a:lnTo>
                  <a:pt x="1" y="183"/>
                </a:lnTo>
                <a:lnTo>
                  <a:pt x="24" y="252"/>
                </a:lnTo>
                <a:lnTo>
                  <a:pt x="47" y="297"/>
                </a:lnTo>
                <a:lnTo>
                  <a:pt x="115" y="343"/>
                </a:lnTo>
                <a:lnTo>
                  <a:pt x="252" y="343"/>
                </a:lnTo>
                <a:lnTo>
                  <a:pt x="297" y="297"/>
                </a:lnTo>
                <a:lnTo>
                  <a:pt x="343" y="252"/>
                </a:lnTo>
                <a:lnTo>
                  <a:pt x="366" y="183"/>
                </a:lnTo>
                <a:lnTo>
                  <a:pt x="343" y="115"/>
                </a:lnTo>
                <a:lnTo>
                  <a:pt x="297" y="46"/>
                </a:lnTo>
                <a:lnTo>
                  <a:pt x="2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8345629" y="4681305"/>
            <a:ext cx="30937" cy="30937"/>
          </a:xfrm>
          <a:custGeom>
            <a:rect b="b" l="l" r="r" t="t"/>
            <a:pathLst>
              <a:path extrusionOk="0" h="366" w="366">
                <a:moveTo>
                  <a:pt x="183" y="0"/>
                </a:moveTo>
                <a:lnTo>
                  <a:pt x="115" y="23"/>
                </a:lnTo>
                <a:lnTo>
                  <a:pt x="69" y="46"/>
                </a:lnTo>
                <a:lnTo>
                  <a:pt x="23" y="114"/>
                </a:lnTo>
                <a:lnTo>
                  <a:pt x="1" y="183"/>
                </a:lnTo>
                <a:lnTo>
                  <a:pt x="23" y="251"/>
                </a:lnTo>
                <a:lnTo>
                  <a:pt x="69" y="320"/>
                </a:lnTo>
                <a:lnTo>
                  <a:pt x="115" y="342"/>
                </a:lnTo>
                <a:lnTo>
                  <a:pt x="183" y="365"/>
                </a:lnTo>
                <a:lnTo>
                  <a:pt x="251" y="342"/>
                </a:lnTo>
                <a:lnTo>
                  <a:pt x="320" y="320"/>
                </a:lnTo>
                <a:lnTo>
                  <a:pt x="343" y="251"/>
                </a:lnTo>
                <a:lnTo>
                  <a:pt x="365" y="183"/>
                </a:lnTo>
                <a:lnTo>
                  <a:pt x="343" y="114"/>
                </a:lnTo>
                <a:lnTo>
                  <a:pt x="320" y="46"/>
                </a:lnTo>
                <a:lnTo>
                  <a:pt x="251" y="23"/>
                </a:lnTo>
                <a:lnTo>
                  <a:pt x="1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8528715" y="3112221"/>
            <a:ext cx="30937" cy="28993"/>
          </a:xfrm>
          <a:custGeom>
            <a:rect b="b" l="l" r="r" t="t"/>
            <a:pathLst>
              <a:path extrusionOk="0" h="343" w="366">
                <a:moveTo>
                  <a:pt x="115" y="1"/>
                </a:moveTo>
                <a:lnTo>
                  <a:pt x="69" y="46"/>
                </a:lnTo>
                <a:lnTo>
                  <a:pt x="24" y="92"/>
                </a:lnTo>
                <a:lnTo>
                  <a:pt x="1" y="160"/>
                </a:lnTo>
                <a:lnTo>
                  <a:pt x="24" y="229"/>
                </a:lnTo>
                <a:lnTo>
                  <a:pt x="69" y="297"/>
                </a:lnTo>
                <a:lnTo>
                  <a:pt x="115" y="343"/>
                </a:lnTo>
                <a:lnTo>
                  <a:pt x="252" y="343"/>
                </a:lnTo>
                <a:lnTo>
                  <a:pt x="320" y="297"/>
                </a:lnTo>
                <a:lnTo>
                  <a:pt x="343" y="229"/>
                </a:lnTo>
                <a:lnTo>
                  <a:pt x="366" y="160"/>
                </a:lnTo>
                <a:lnTo>
                  <a:pt x="343" y="92"/>
                </a:lnTo>
                <a:lnTo>
                  <a:pt x="320" y="46"/>
                </a:lnTo>
                <a:lnTo>
                  <a:pt x="2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4486610" y="1782180"/>
            <a:ext cx="30937" cy="30937"/>
          </a:xfrm>
          <a:custGeom>
            <a:rect b="b" l="l" r="r" t="t"/>
            <a:pathLst>
              <a:path extrusionOk="0" h="366" w="366">
                <a:moveTo>
                  <a:pt x="183" y="1"/>
                </a:moveTo>
                <a:lnTo>
                  <a:pt x="114" y="23"/>
                </a:lnTo>
                <a:lnTo>
                  <a:pt x="46" y="69"/>
                </a:lnTo>
                <a:lnTo>
                  <a:pt x="23" y="115"/>
                </a:lnTo>
                <a:lnTo>
                  <a:pt x="0" y="183"/>
                </a:lnTo>
                <a:lnTo>
                  <a:pt x="23" y="251"/>
                </a:lnTo>
                <a:lnTo>
                  <a:pt x="46" y="320"/>
                </a:lnTo>
                <a:lnTo>
                  <a:pt x="114" y="343"/>
                </a:lnTo>
                <a:lnTo>
                  <a:pt x="183" y="365"/>
                </a:lnTo>
                <a:lnTo>
                  <a:pt x="251" y="343"/>
                </a:lnTo>
                <a:lnTo>
                  <a:pt x="297" y="320"/>
                </a:lnTo>
                <a:lnTo>
                  <a:pt x="342" y="251"/>
                </a:lnTo>
                <a:lnTo>
                  <a:pt x="365" y="183"/>
                </a:lnTo>
                <a:lnTo>
                  <a:pt x="342" y="115"/>
                </a:lnTo>
                <a:lnTo>
                  <a:pt x="297" y="69"/>
                </a:lnTo>
                <a:lnTo>
                  <a:pt x="251" y="23"/>
                </a:lnTo>
                <a:lnTo>
                  <a:pt x="1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4530903" y="2925246"/>
            <a:ext cx="30937" cy="28993"/>
          </a:xfrm>
          <a:custGeom>
            <a:rect b="b" l="l" r="r" t="t"/>
            <a:pathLst>
              <a:path extrusionOk="0" h="343" w="366">
                <a:moveTo>
                  <a:pt x="115" y="1"/>
                </a:moveTo>
                <a:lnTo>
                  <a:pt x="46" y="46"/>
                </a:lnTo>
                <a:lnTo>
                  <a:pt x="23" y="92"/>
                </a:lnTo>
                <a:lnTo>
                  <a:pt x="1" y="160"/>
                </a:lnTo>
                <a:lnTo>
                  <a:pt x="23" y="229"/>
                </a:lnTo>
                <a:lnTo>
                  <a:pt x="46" y="297"/>
                </a:lnTo>
                <a:lnTo>
                  <a:pt x="115" y="320"/>
                </a:lnTo>
                <a:lnTo>
                  <a:pt x="183" y="343"/>
                </a:lnTo>
                <a:lnTo>
                  <a:pt x="252" y="320"/>
                </a:lnTo>
                <a:lnTo>
                  <a:pt x="297" y="297"/>
                </a:lnTo>
                <a:lnTo>
                  <a:pt x="343" y="229"/>
                </a:lnTo>
                <a:lnTo>
                  <a:pt x="366" y="160"/>
                </a:lnTo>
                <a:lnTo>
                  <a:pt x="343" y="92"/>
                </a:lnTo>
                <a:lnTo>
                  <a:pt x="297" y="46"/>
                </a:lnTo>
                <a:lnTo>
                  <a:pt x="2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4478834" y="3601804"/>
            <a:ext cx="30937" cy="30937"/>
          </a:xfrm>
          <a:custGeom>
            <a:rect b="b" l="l" r="r" t="t"/>
            <a:pathLst>
              <a:path extrusionOk="0" h="366" w="366">
                <a:moveTo>
                  <a:pt x="183" y="1"/>
                </a:moveTo>
                <a:lnTo>
                  <a:pt x="115" y="24"/>
                </a:lnTo>
                <a:lnTo>
                  <a:pt x="47" y="69"/>
                </a:lnTo>
                <a:lnTo>
                  <a:pt x="24" y="115"/>
                </a:lnTo>
                <a:lnTo>
                  <a:pt x="1" y="183"/>
                </a:lnTo>
                <a:lnTo>
                  <a:pt x="24" y="252"/>
                </a:lnTo>
                <a:lnTo>
                  <a:pt x="47" y="320"/>
                </a:lnTo>
                <a:lnTo>
                  <a:pt x="115" y="343"/>
                </a:lnTo>
                <a:lnTo>
                  <a:pt x="183" y="366"/>
                </a:lnTo>
                <a:lnTo>
                  <a:pt x="252" y="343"/>
                </a:lnTo>
                <a:lnTo>
                  <a:pt x="297" y="320"/>
                </a:lnTo>
                <a:lnTo>
                  <a:pt x="343" y="252"/>
                </a:lnTo>
                <a:lnTo>
                  <a:pt x="366" y="183"/>
                </a:lnTo>
                <a:lnTo>
                  <a:pt x="343" y="115"/>
                </a:lnTo>
                <a:lnTo>
                  <a:pt x="297" y="69"/>
                </a:lnTo>
                <a:lnTo>
                  <a:pt x="252" y="24"/>
                </a:lnTo>
                <a:lnTo>
                  <a:pt x="1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6113511" y="506069"/>
            <a:ext cx="28993" cy="29077"/>
          </a:xfrm>
          <a:custGeom>
            <a:rect b="b" l="l" r="r" t="t"/>
            <a:pathLst>
              <a:path extrusionOk="0" h="344" w="343">
                <a:moveTo>
                  <a:pt x="91" y="1"/>
                </a:moveTo>
                <a:lnTo>
                  <a:pt x="46" y="47"/>
                </a:lnTo>
                <a:lnTo>
                  <a:pt x="0" y="92"/>
                </a:lnTo>
                <a:lnTo>
                  <a:pt x="0" y="161"/>
                </a:lnTo>
                <a:lnTo>
                  <a:pt x="0" y="229"/>
                </a:lnTo>
                <a:lnTo>
                  <a:pt x="46" y="297"/>
                </a:lnTo>
                <a:lnTo>
                  <a:pt x="91" y="343"/>
                </a:lnTo>
                <a:lnTo>
                  <a:pt x="228" y="343"/>
                </a:lnTo>
                <a:lnTo>
                  <a:pt x="297" y="297"/>
                </a:lnTo>
                <a:lnTo>
                  <a:pt x="319" y="229"/>
                </a:lnTo>
                <a:lnTo>
                  <a:pt x="342" y="161"/>
                </a:lnTo>
                <a:lnTo>
                  <a:pt x="319" y="92"/>
                </a:lnTo>
                <a:lnTo>
                  <a:pt x="297" y="47"/>
                </a:lnTo>
                <a:lnTo>
                  <a:pt x="22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4530903" y="76246"/>
            <a:ext cx="30937" cy="30937"/>
          </a:xfrm>
          <a:custGeom>
            <a:rect b="b" l="l" r="r" t="t"/>
            <a:pathLst>
              <a:path extrusionOk="0" h="366" w="366">
                <a:moveTo>
                  <a:pt x="183" y="1"/>
                </a:moveTo>
                <a:lnTo>
                  <a:pt x="115" y="23"/>
                </a:lnTo>
                <a:lnTo>
                  <a:pt x="46" y="69"/>
                </a:lnTo>
                <a:lnTo>
                  <a:pt x="23" y="115"/>
                </a:lnTo>
                <a:lnTo>
                  <a:pt x="1" y="183"/>
                </a:lnTo>
                <a:lnTo>
                  <a:pt x="23" y="251"/>
                </a:lnTo>
                <a:lnTo>
                  <a:pt x="46" y="320"/>
                </a:lnTo>
                <a:lnTo>
                  <a:pt x="115" y="343"/>
                </a:lnTo>
                <a:lnTo>
                  <a:pt x="183" y="365"/>
                </a:lnTo>
                <a:lnTo>
                  <a:pt x="252" y="343"/>
                </a:lnTo>
                <a:lnTo>
                  <a:pt x="297" y="320"/>
                </a:lnTo>
                <a:lnTo>
                  <a:pt x="343" y="251"/>
                </a:lnTo>
                <a:lnTo>
                  <a:pt x="366" y="183"/>
                </a:lnTo>
                <a:lnTo>
                  <a:pt x="343" y="115"/>
                </a:lnTo>
                <a:lnTo>
                  <a:pt x="297" y="69"/>
                </a:lnTo>
                <a:lnTo>
                  <a:pt x="252" y="23"/>
                </a:lnTo>
                <a:lnTo>
                  <a:pt x="1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8893113" y="199656"/>
            <a:ext cx="28993" cy="30853"/>
          </a:xfrm>
          <a:custGeom>
            <a:rect b="b" l="l" r="r" t="t"/>
            <a:pathLst>
              <a:path extrusionOk="0" h="365" w="343">
                <a:moveTo>
                  <a:pt x="182" y="0"/>
                </a:moveTo>
                <a:lnTo>
                  <a:pt x="114" y="23"/>
                </a:lnTo>
                <a:lnTo>
                  <a:pt x="46" y="68"/>
                </a:lnTo>
                <a:lnTo>
                  <a:pt x="0" y="114"/>
                </a:lnTo>
                <a:lnTo>
                  <a:pt x="0" y="183"/>
                </a:lnTo>
                <a:lnTo>
                  <a:pt x="0" y="251"/>
                </a:lnTo>
                <a:lnTo>
                  <a:pt x="46" y="319"/>
                </a:lnTo>
                <a:lnTo>
                  <a:pt x="114" y="342"/>
                </a:lnTo>
                <a:lnTo>
                  <a:pt x="182" y="365"/>
                </a:lnTo>
                <a:lnTo>
                  <a:pt x="251" y="342"/>
                </a:lnTo>
                <a:lnTo>
                  <a:pt x="296" y="319"/>
                </a:lnTo>
                <a:lnTo>
                  <a:pt x="342" y="251"/>
                </a:lnTo>
                <a:lnTo>
                  <a:pt x="342" y="183"/>
                </a:lnTo>
                <a:lnTo>
                  <a:pt x="342" y="114"/>
                </a:lnTo>
                <a:lnTo>
                  <a:pt x="296" y="68"/>
                </a:lnTo>
                <a:lnTo>
                  <a:pt x="251" y="23"/>
                </a:lnTo>
                <a:lnTo>
                  <a:pt x="1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7896534" y="562026"/>
            <a:ext cx="28993" cy="30937"/>
          </a:xfrm>
          <a:custGeom>
            <a:rect b="b" l="l" r="r" t="t"/>
            <a:pathLst>
              <a:path extrusionOk="0" h="366" w="343">
                <a:moveTo>
                  <a:pt x="160" y="0"/>
                </a:moveTo>
                <a:lnTo>
                  <a:pt x="91" y="23"/>
                </a:lnTo>
                <a:lnTo>
                  <a:pt x="46" y="69"/>
                </a:lnTo>
                <a:lnTo>
                  <a:pt x="0" y="114"/>
                </a:lnTo>
                <a:lnTo>
                  <a:pt x="0" y="183"/>
                </a:lnTo>
                <a:lnTo>
                  <a:pt x="0" y="251"/>
                </a:lnTo>
                <a:lnTo>
                  <a:pt x="46" y="320"/>
                </a:lnTo>
                <a:lnTo>
                  <a:pt x="91" y="342"/>
                </a:lnTo>
                <a:lnTo>
                  <a:pt x="160" y="365"/>
                </a:lnTo>
                <a:lnTo>
                  <a:pt x="228" y="342"/>
                </a:lnTo>
                <a:lnTo>
                  <a:pt x="297" y="320"/>
                </a:lnTo>
                <a:lnTo>
                  <a:pt x="342" y="251"/>
                </a:lnTo>
                <a:lnTo>
                  <a:pt x="342" y="183"/>
                </a:lnTo>
                <a:lnTo>
                  <a:pt x="342" y="114"/>
                </a:lnTo>
                <a:lnTo>
                  <a:pt x="297" y="69"/>
                </a:lnTo>
                <a:lnTo>
                  <a:pt x="228" y="23"/>
                </a:lnTo>
                <a:lnTo>
                  <a:pt x="1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8848736" y="4486638"/>
            <a:ext cx="28993" cy="30853"/>
          </a:xfrm>
          <a:custGeom>
            <a:rect b="b" l="l" r="r" t="t"/>
            <a:pathLst>
              <a:path extrusionOk="0" h="365" w="343">
                <a:moveTo>
                  <a:pt x="183" y="0"/>
                </a:moveTo>
                <a:lnTo>
                  <a:pt x="115" y="23"/>
                </a:lnTo>
                <a:lnTo>
                  <a:pt x="46" y="69"/>
                </a:lnTo>
                <a:lnTo>
                  <a:pt x="23" y="114"/>
                </a:lnTo>
                <a:lnTo>
                  <a:pt x="1" y="183"/>
                </a:lnTo>
                <a:lnTo>
                  <a:pt x="23" y="251"/>
                </a:lnTo>
                <a:lnTo>
                  <a:pt x="46" y="319"/>
                </a:lnTo>
                <a:lnTo>
                  <a:pt x="115" y="342"/>
                </a:lnTo>
                <a:lnTo>
                  <a:pt x="183" y="365"/>
                </a:lnTo>
                <a:lnTo>
                  <a:pt x="251" y="342"/>
                </a:lnTo>
                <a:lnTo>
                  <a:pt x="297" y="319"/>
                </a:lnTo>
                <a:lnTo>
                  <a:pt x="343" y="251"/>
                </a:lnTo>
                <a:lnTo>
                  <a:pt x="343" y="183"/>
                </a:lnTo>
                <a:lnTo>
                  <a:pt x="343" y="114"/>
                </a:lnTo>
                <a:lnTo>
                  <a:pt x="297" y="69"/>
                </a:lnTo>
                <a:lnTo>
                  <a:pt x="251" y="23"/>
                </a:lnTo>
                <a:lnTo>
                  <a:pt x="1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5517846" y="4137708"/>
            <a:ext cx="30937" cy="28993"/>
          </a:xfrm>
          <a:custGeom>
            <a:rect b="b" l="l" r="r" t="t"/>
            <a:pathLst>
              <a:path extrusionOk="0" h="343" w="366">
                <a:moveTo>
                  <a:pt x="183" y="1"/>
                </a:moveTo>
                <a:lnTo>
                  <a:pt x="115" y="23"/>
                </a:lnTo>
                <a:lnTo>
                  <a:pt x="46" y="46"/>
                </a:lnTo>
                <a:lnTo>
                  <a:pt x="23" y="115"/>
                </a:lnTo>
                <a:lnTo>
                  <a:pt x="1" y="183"/>
                </a:lnTo>
                <a:lnTo>
                  <a:pt x="23" y="251"/>
                </a:lnTo>
                <a:lnTo>
                  <a:pt x="46" y="297"/>
                </a:lnTo>
                <a:lnTo>
                  <a:pt x="115" y="343"/>
                </a:lnTo>
                <a:lnTo>
                  <a:pt x="251" y="343"/>
                </a:lnTo>
                <a:lnTo>
                  <a:pt x="297" y="297"/>
                </a:lnTo>
                <a:lnTo>
                  <a:pt x="343" y="251"/>
                </a:lnTo>
                <a:lnTo>
                  <a:pt x="365" y="183"/>
                </a:lnTo>
                <a:lnTo>
                  <a:pt x="343" y="115"/>
                </a:lnTo>
                <a:lnTo>
                  <a:pt x="297" y="46"/>
                </a:lnTo>
                <a:lnTo>
                  <a:pt x="251" y="23"/>
                </a:lnTo>
                <a:lnTo>
                  <a:pt x="1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4"/>
          <p:cNvSpPr/>
          <p:nvPr/>
        </p:nvSpPr>
        <p:spPr>
          <a:xfrm>
            <a:off x="7553353" y="1122950"/>
            <a:ext cx="29077" cy="28993"/>
          </a:xfrm>
          <a:custGeom>
            <a:rect b="b" l="l" r="r" t="t"/>
            <a:pathLst>
              <a:path extrusionOk="0" h="343" w="344">
                <a:moveTo>
                  <a:pt x="115" y="0"/>
                </a:moveTo>
                <a:lnTo>
                  <a:pt x="47" y="46"/>
                </a:lnTo>
                <a:lnTo>
                  <a:pt x="1" y="92"/>
                </a:lnTo>
                <a:lnTo>
                  <a:pt x="1" y="160"/>
                </a:lnTo>
                <a:lnTo>
                  <a:pt x="1" y="228"/>
                </a:lnTo>
                <a:lnTo>
                  <a:pt x="47" y="297"/>
                </a:lnTo>
                <a:lnTo>
                  <a:pt x="115" y="342"/>
                </a:lnTo>
                <a:lnTo>
                  <a:pt x="252" y="342"/>
                </a:lnTo>
                <a:lnTo>
                  <a:pt x="297" y="297"/>
                </a:lnTo>
                <a:lnTo>
                  <a:pt x="343" y="228"/>
                </a:lnTo>
                <a:lnTo>
                  <a:pt x="343" y="160"/>
                </a:lnTo>
                <a:lnTo>
                  <a:pt x="343" y="92"/>
                </a:lnTo>
                <a:lnTo>
                  <a:pt x="297" y="46"/>
                </a:lnTo>
                <a:lnTo>
                  <a:pt x="25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4"/>
          <p:cNvSpPr/>
          <p:nvPr/>
        </p:nvSpPr>
        <p:spPr>
          <a:xfrm>
            <a:off x="8821772" y="1111370"/>
            <a:ext cx="30937" cy="30937"/>
          </a:xfrm>
          <a:custGeom>
            <a:rect b="b" l="l" r="r" t="t"/>
            <a:pathLst>
              <a:path extrusionOk="0" h="366" w="366">
                <a:moveTo>
                  <a:pt x="183" y="1"/>
                </a:moveTo>
                <a:lnTo>
                  <a:pt x="114" y="23"/>
                </a:lnTo>
                <a:lnTo>
                  <a:pt x="46" y="46"/>
                </a:lnTo>
                <a:lnTo>
                  <a:pt x="23" y="115"/>
                </a:lnTo>
                <a:lnTo>
                  <a:pt x="0" y="183"/>
                </a:lnTo>
                <a:lnTo>
                  <a:pt x="23" y="251"/>
                </a:lnTo>
                <a:lnTo>
                  <a:pt x="46" y="297"/>
                </a:lnTo>
                <a:lnTo>
                  <a:pt x="114" y="343"/>
                </a:lnTo>
                <a:lnTo>
                  <a:pt x="183" y="365"/>
                </a:lnTo>
                <a:lnTo>
                  <a:pt x="251" y="343"/>
                </a:lnTo>
                <a:lnTo>
                  <a:pt x="297" y="297"/>
                </a:lnTo>
                <a:lnTo>
                  <a:pt x="342" y="251"/>
                </a:lnTo>
                <a:lnTo>
                  <a:pt x="365" y="183"/>
                </a:lnTo>
                <a:lnTo>
                  <a:pt x="342" y="115"/>
                </a:lnTo>
                <a:lnTo>
                  <a:pt x="297" y="46"/>
                </a:lnTo>
                <a:lnTo>
                  <a:pt x="251" y="23"/>
                </a:lnTo>
                <a:lnTo>
                  <a:pt x="1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4"/>
          <p:cNvSpPr/>
          <p:nvPr/>
        </p:nvSpPr>
        <p:spPr>
          <a:xfrm>
            <a:off x="4985830" y="3349320"/>
            <a:ext cx="98390" cy="98390"/>
          </a:xfrm>
          <a:custGeom>
            <a:rect b="b" l="l" r="r" t="t"/>
            <a:pathLst>
              <a:path extrusionOk="0" h="1164" w="1164">
                <a:moveTo>
                  <a:pt x="479" y="1"/>
                </a:moveTo>
                <a:lnTo>
                  <a:pt x="365" y="46"/>
                </a:lnTo>
                <a:lnTo>
                  <a:pt x="251" y="92"/>
                </a:lnTo>
                <a:lnTo>
                  <a:pt x="183" y="160"/>
                </a:lnTo>
                <a:lnTo>
                  <a:pt x="115" y="251"/>
                </a:lnTo>
                <a:lnTo>
                  <a:pt x="46" y="343"/>
                </a:lnTo>
                <a:lnTo>
                  <a:pt x="23" y="457"/>
                </a:lnTo>
                <a:lnTo>
                  <a:pt x="1" y="571"/>
                </a:lnTo>
                <a:lnTo>
                  <a:pt x="23" y="685"/>
                </a:lnTo>
                <a:lnTo>
                  <a:pt x="46" y="799"/>
                </a:lnTo>
                <a:lnTo>
                  <a:pt x="115" y="890"/>
                </a:lnTo>
                <a:lnTo>
                  <a:pt x="183" y="981"/>
                </a:lnTo>
                <a:lnTo>
                  <a:pt x="251" y="1050"/>
                </a:lnTo>
                <a:lnTo>
                  <a:pt x="365" y="1118"/>
                </a:lnTo>
                <a:lnTo>
                  <a:pt x="479" y="1141"/>
                </a:lnTo>
                <a:lnTo>
                  <a:pt x="593" y="1164"/>
                </a:lnTo>
                <a:lnTo>
                  <a:pt x="707" y="1141"/>
                </a:lnTo>
                <a:lnTo>
                  <a:pt x="821" y="1118"/>
                </a:lnTo>
                <a:lnTo>
                  <a:pt x="913" y="1050"/>
                </a:lnTo>
                <a:lnTo>
                  <a:pt x="1004" y="981"/>
                </a:lnTo>
                <a:lnTo>
                  <a:pt x="1072" y="890"/>
                </a:lnTo>
                <a:lnTo>
                  <a:pt x="1118" y="799"/>
                </a:lnTo>
                <a:lnTo>
                  <a:pt x="1164" y="685"/>
                </a:lnTo>
                <a:lnTo>
                  <a:pt x="1164" y="571"/>
                </a:lnTo>
                <a:lnTo>
                  <a:pt x="1164" y="457"/>
                </a:lnTo>
                <a:lnTo>
                  <a:pt x="1118" y="343"/>
                </a:lnTo>
                <a:lnTo>
                  <a:pt x="1072" y="251"/>
                </a:lnTo>
                <a:lnTo>
                  <a:pt x="1004" y="160"/>
                </a:lnTo>
                <a:lnTo>
                  <a:pt x="913" y="92"/>
                </a:lnTo>
                <a:lnTo>
                  <a:pt x="821" y="46"/>
                </a:lnTo>
                <a:lnTo>
                  <a:pt x="70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8112417" y="4006606"/>
            <a:ext cx="98390" cy="98390"/>
          </a:xfrm>
          <a:custGeom>
            <a:rect b="b" l="l" r="r" t="t"/>
            <a:pathLst>
              <a:path extrusionOk="0" h="1164" w="1164">
                <a:moveTo>
                  <a:pt x="593" y="1"/>
                </a:moveTo>
                <a:lnTo>
                  <a:pt x="456" y="24"/>
                </a:lnTo>
                <a:lnTo>
                  <a:pt x="365" y="46"/>
                </a:lnTo>
                <a:lnTo>
                  <a:pt x="251" y="115"/>
                </a:lnTo>
                <a:lnTo>
                  <a:pt x="183" y="183"/>
                </a:lnTo>
                <a:lnTo>
                  <a:pt x="91" y="252"/>
                </a:lnTo>
                <a:lnTo>
                  <a:pt x="46" y="366"/>
                </a:lnTo>
                <a:lnTo>
                  <a:pt x="23" y="457"/>
                </a:lnTo>
                <a:lnTo>
                  <a:pt x="0" y="594"/>
                </a:lnTo>
                <a:lnTo>
                  <a:pt x="23" y="708"/>
                </a:lnTo>
                <a:lnTo>
                  <a:pt x="46" y="799"/>
                </a:lnTo>
                <a:lnTo>
                  <a:pt x="91" y="913"/>
                </a:lnTo>
                <a:lnTo>
                  <a:pt x="183" y="1004"/>
                </a:lnTo>
                <a:lnTo>
                  <a:pt x="251" y="1073"/>
                </a:lnTo>
                <a:lnTo>
                  <a:pt x="365" y="1118"/>
                </a:lnTo>
                <a:lnTo>
                  <a:pt x="456" y="1141"/>
                </a:lnTo>
                <a:lnTo>
                  <a:pt x="593" y="1164"/>
                </a:lnTo>
                <a:lnTo>
                  <a:pt x="707" y="1141"/>
                </a:lnTo>
                <a:lnTo>
                  <a:pt x="798" y="1118"/>
                </a:lnTo>
                <a:lnTo>
                  <a:pt x="912" y="1073"/>
                </a:lnTo>
                <a:lnTo>
                  <a:pt x="1004" y="1004"/>
                </a:lnTo>
                <a:lnTo>
                  <a:pt x="1072" y="913"/>
                </a:lnTo>
                <a:lnTo>
                  <a:pt x="1118" y="799"/>
                </a:lnTo>
                <a:lnTo>
                  <a:pt x="1140" y="708"/>
                </a:lnTo>
                <a:lnTo>
                  <a:pt x="1163" y="594"/>
                </a:lnTo>
                <a:lnTo>
                  <a:pt x="1140" y="457"/>
                </a:lnTo>
                <a:lnTo>
                  <a:pt x="1118" y="366"/>
                </a:lnTo>
                <a:lnTo>
                  <a:pt x="1072" y="252"/>
                </a:lnTo>
                <a:lnTo>
                  <a:pt x="1004" y="183"/>
                </a:lnTo>
                <a:lnTo>
                  <a:pt x="912" y="115"/>
                </a:lnTo>
                <a:lnTo>
                  <a:pt x="798" y="46"/>
                </a:lnTo>
                <a:lnTo>
                  <a:pt x="707" y="24"/>
                </a:lnTo>
                <a:lnTo>
                  <a:pt x="59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4"/>
          <p:cNvSpPr/>
          <p:nvPr/>
        </p:nvSpPr>
        <p:spPr>
          <a:xfrm>
            <a:off x="9006803" y="1855466"/>
            <a:ext cx="98390" cy="96446"/>
          </a:xfrm>
          <a:custGeom>
            <a:rect b="b" l="l" r="r" t="t"/>
            <a:pathLst>
              <a:path extrusionOk="0" h="1141" w="1164">
                <a:moveTo>
                  <a:pt x="457" y="0"/>
                </a:moveTo>
                <a:lnTo>
                  <a:pt x="365" y="46"/>
                </a:lnTo>
                <a:lnTo>
                  <a:pt x="251" y="91"/>
                </a:lnTo>
                <a:lnTo>
                  <a:pt x="183" y="160"/>
                </a:lnTo>
                <a:lnTo>
                  <a:pt x="114" y="251"/>
                </a:lnTo>
                <a:lnTo>
                  <a:pt x="46" y="342"/>
                </a:lnTo>
                <a:lnTo>
                  <a:pt x="23" y="456"/>
                </a:lnTo>
                <a:lnTo>
                  <a:pt x="0" y="570"/>
                </a:lnTo>
                <a:lnTo>
                  <a:pt x="23" y="684"/>
                </a:lnTo>
                <a:lnTo>
                  <a:pt x="46" y="798"/>
                </a:lnTo>
                <a:lnTo>
                  <a:pt x="114" y="889"/>
                </a:lnTo>
                <a:lnTo>
                  <a:pt x="183" y="981"/>
                </a:lnTo>
                <a:lnTo>
                  <a:pt x="251" y="1049"/>
                </a:lnTo>
                <a:lnTo>
                  <a:pt x="365" y="1095"/>
                </a:lnTo>
                <a:lnTo>
                  <a:pt x="457" y="1140"/>
                </a:lnTo>
                <a:lnTo>
                  <a:pt x="707" y="1140"/>
                </a:lnTo>
                <a:lnTo>
                  <a:pt x="799" y="1095"/>
                </a:lnTo>
                <a:lnTo>
                  <a:pt x="913" y="1049"/>
                </a:lnTo>
                <a:lnTo>
                  <a:pt x="1004" y="981"/>
                </a:lnTo>
                <a:lnTo>
                  <a:pt x="1072" y="889"/>
                </a:lnTo>
                <a:lnTo>
                  <a:pt x="1118" y="798"/>
                </a:lnTo>
                <a:lnTo>
                  <a:pt x="1141" y="684"/>
                </a:lnTo>
                <a:lnTo>
                  <a:pt x="1163" y="570"/>
                </a:lnTo>
                <a:lnTo>
                  <a:pt x="1141" y="456"/>
                </a:lnTo>
                <a:lnTo>
                  <a:pt x="1118" y="342"/>
                </a:lnTo>
                <a:lnTo>
                  <a:pt x="1072" y="251"/>
                </a:lnTo>
                <a:lnTo>
                  <a:pt x="1004" y="160"/>
                </a:lnTo>
                <a:lnTo>
                  <a:pt x="913" y="91"/>
                </a:lnTo>
                <a:lnTo>
                  <a:pt x="799" y="46"/>
                </a:lnTo>
                <a:lnTo>
                  <a:pt x="70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6510537" y="3985390"/>
            <a:ext cx="96446" cy="98390"/>
          </a:xfrm>
          <a:custGeom>
            <a:rect b="b" l="l" r="r" t="t"/>
            <a:pathLst>
              <a:path extrusionOk="0" h="1164" w="1141">
                <a:moveTo>
                  <a:pt x="571" y="1"/>
                </a:moveTo>
                <a:lnTo>
                  <a:pt x="457" y="24"/>
                </a:lnTo>
                <a:lnTo>
                  <a:pt x="343" y="47"/>
                </a:lnTo>
                <a:lnTo>
                  <a:pt x="252" y="115"/>
                </a:lnTo>
                <a:lnTo>
                  <a:pt x="160" y="183"/>
                </a:lnTo>
                <a:lnTo>
                  <a:pt x="92" y="275"/>
                </a:lnTo>
                <a:lnTo>
                  <a:pt x="46" y="366"/>
                </a:lnTo>
                <a:lnTo>
                  <a:pt x="1" y="480"/>
                </a:lnTo>
                <a:lnTo>
                  <a:pt x="1" y="594"/>
                </a:lnTo>
                <a:lnTo>
                  <a:pt x="1" y="708"/>
                </a:lnTo>
                <a:lnTo>
                  <a:pt x="46" y="822"/>
                </a:lnTo>
                <a:lnTo>
                  <a:pt x="92" y="913"/>
                </a:lnTo>
                <a:lnTo>
                  <a:pt x="160" y="1004"/>
                </a:lnTo>
                <a:lnTo>
                  <a:pt x="252" y="1073"/>
                </a:lnTo>
                <a:lnTo>
                  <a:pt x="343" y="1118"/>
                </a:lnTo>
                <a:lnTo>
                  <a:pt x="457" y="1164"/>
                </a:lnTo>
                <a:lnTo>
                  <a:pt x="685" y="1164"/>
                </a:lnTo>
                <a:lnTo>
                  <a:pt x="799" y="1118"/>
                </a:lnTo>
                <a:lnTo>
                  <a:pt x="890" y="1073"/>
                </a:lnTo>
                <a:lnTo>
                  <a:pt x="981" y="1004"/>
                </a:lnTo>
                <a:lnTo>
                  <a:pt x="1050" y="913"/>
                </a:lnTo>
                <a:lnTo>
                  <a:pt x="1095" y="822"/>
                </a:lnTo>
                <a:lnTo>
                  <a:pt x="1141" y="708"/>
                </a:lnTo>
                <a:lnTo>
                  <a:pt x="1141" y="594"/>
                </a:lnTo>
                <a:lnTo>
                  <a:pt x="1141" y="480"/>
                </a:lnTo>
                <a:lnTo>
                  <a:pt x="1095" y="366"/>
                </a:lnTo>
                <a:lnTo>
                  <a:pt x="1050" y="275"/>
                </a:lnTo>
                <a:lnTo>
                  <a:pt x="981" y="183"/>
                </a:lnTo>
                <a:lnTo>
                  <a:pt x="890" y="115"/>
                </a:lnTo>
                <a:lnTo>
                  <a:pt x="799" y="47"/>
                </a:lnTo>
                <a:lnTo>
                  <a:pt x="685" y="24"/>
                </a:lnTo>
                <a:lnTo>
                  <a:pt x="57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4"/>
          <p:cNvSpPr/>
          <p:nvPr/>
        </p:nvSpPr>
        <p:spPr>
          <a:xfrm>
            <a:off x="7381330" y="1484916"/>
            <a:ext cx="98390" cy="98390"/>
          </a:xfrm>
          <a:custGeom>
            <a:rect b="b" l="l" r="r" t="t"/>
            <a:pathLst>
              <a:path extrusionOk="0" h="1164" w="1164">
                <a:moveTo>
                  <a:pt x="457" y="0"/>
                </a:moveTo>
                <a:lnTo>
                  <a:pt x="343" y="46"/>
                </a:lnTo>
                <a:lnTo>
                  <a:pt x="252" y="91"/>
                </a:lnTo>
                <a:lnTo>
                  <a:pt x="160" y="160"/>
                </a:lnTo>
                <a:lnTo>
                  <a:pt x="92" y="251"/>
                </a:lnTo>
                <a:lnTo>
                  <a:pt x="46" y="342"/>
                </a:lnTo>
                <a:lnTo>
                  <a:pt x="1" y="456"/>
                </a:lnTo>
                <a:lnTo>
                  <a:pt x="1" y="570"/>
                </a:lnTo>
                <a:lnTo>
                  <a:pt x="1" y="684"/>
                </a:lnTo>
                <a:lnTo>
                  <a:pt x="46" y="798"/>
                </a:lnTo>
                <a:lnTo>
                  <a:pt x="92" y="889"/>
                </a:lnTo>
                <a:lnTo>
                  <a:pt x="160" y="981"/>
                </a:lnTo>
                <a:lnTo>
                  <a:pt x="252" y="1049"/>
                </a:lnTo>
                <a:lnTo>
                  <a:pt x="343" y="1117"/>
                </a:lnTo>
                <a:lnTo>
                  <a:pt x="457" y="1140"/>
                </a:lnTo>
                <a:lnTo>
                  <a:pt x="571" y="1163"/>
                </a:lnTo>
                <a:lnTo>
                  <a:pt x="685" y="1140"/>
                </a:lnTo>
                <a:lnTo>
                  <a:pt x="799" y="1117"/>
                </a:lnTo>
                <a:lnTo>
                  <a:pt x="890" y="1049"/>
                </a:lnTo>
                <a:lnTo>
                  <a:pt x="981" y="981"/>
                </a:lnTo>
                <a:lnTo>
                  <a:pt x="1050" y="889"/>
                </a:lnTo>
                <a:lnTo>
                  <a:pt x="1118" y="798"/>
                </a:lnTo>
                <a:lnTo>
                  <a:pt x="1141" y="684"/>
                </a:lnTo>
                <a:lnTo>
                  <a:pt x="1164" y="570"/>
                </a:lnTo>
                <a:lnTo>
                  <a:pt x="1141" y="456"/>
                </a:lnTo>
                <a:lnTo>
                  <a:pt x="1118" y="342"/>
                </a:lnTo>
                <a:lnTo>
                  <a:pt x="1050" y="251"/>
                </a:lnTo>
                <a:lnTo>
                  <a:pt x="981" y="160"/>
                </a:lnTo>
                <a:lnTo>
                  <a:pt x="890" y="91"/>
                </a:lnTo>
                <a:lnTo>
                  <a:pt x="799" y="46"/>
                </a:lnTo>
                <a:lnTo>
                  <a:pt x="68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4"/>
          <p:cNvSpPr/>
          <p:nvPr/>
        </p:nvSpPr>
        <p:spPr>
          <a:xfrm>
            <a:off x="6951939" y="1161495"/>
            <a:ext cx="98475" cy="98390"/>
          </a:xfrm>
          <a:custGeom>
            <a:rect b="b" l="l" r="r" t="t"/>
            <a:pathLst>
              <a:path extrusionOk="0" h="1164" w="1165">
                <a:moveTo>
                  <a:pt x="457" y="0"/>
                </a:moveTo>
                <a:lnTo>
                  <a:pt x="366" y="46"/>
                </a:lnTo>
                <a:lnTo>
                  <a:pt x="252" y="92"/>
                </a:lnTo>
                <a:lnTo>
                  <a:pt x="161" y="160"/>
                </a:lnTo>
                <a:lnTo>
                  <a:pt x="92" y="251"/>
                </a:lnTo>
                <a:lnTo>
                  <a:pt x="47" y="343"/>
                </a:lnTo>
                <a:lnTo>
                  <a:pt x="24" y="457"/>
                </a:lnTo>
                <a:lnTo>
                  <a:pt x="1" y="571"/>
                </a:lnTo>
                <a:lnTo>
                  <a:pt x="24" y="685"/>
                </a:lnTo>
                <a:lnTo>
                  <a:pt x="47" y="799"/>
                </a:lnTo>
                <a:lnTo>
                  <a:pt x="92" y="890"/>
                </a:lnTo>
                <a:lnTo>
                  <a:pt x="161" y="981"/>
                </a:lnTo>
                <a:lnTo>
                  <a:pt x="252" y="1049"/>
                </a:lnTo>
                <a:lnTo>
                  <a:pt x="366" y="1118"/>
                </a:lnTo>
                <a:lnTo>
                  <a:pt x="457" y="1141"/>
                </a:lnTo>
                <a:lnTo>
                  <a:pt x="571" y="1164"/>
                </a:lnTo>
                <a:lnTo>
                  <a:pt x="708" y="1141"/>
                </a:lnTo>
                <a:lnTo>
                  <a:pt x="799" y="1118"/>
                </a:lnTo>
                <a:lnTo>
                  <a:pt x="913" y="1049"/>
                </a:lnTo>
                <a:lnTo>
                  <a:pt x="982" y="981"/>
                </a:lnTo>
                <a:lnTo>
                  <a:pt x="1073" y="890"/>
                </a:lnTo>
                <a:lnTo>
                  <a:pt x="1118" y="799"/>
                </a:lnTo>
                <a:lnTo>
                  <a:pt x="1141" y="685"/>
                </a:lnTo>
                <a:lnTo>
                  <a:pt x="1164" y="571"/>
                </a:lnTo>
                <a:lnTo>
                  <a:pt x="1141" y="457"/>
                </a:lnTo>
                <a:lnTo>
                  <a:pt x="1118" y="343"/>
                </a:lnTo>
                <a:lnTo>
                  <a:pt x="1073" y="251"/>
                </a:lnTo>
                <a:lnTo>
                  <a:pt x="982" y="160"/>
                </a:lnTo>
                <a:lnTo>
                  <a:pt x="913" y="92"/>
                </a:lnTo>
                <a:lnTo>
                  <a:pt x="799" y="46"/>
                </a:lnTo>
                <a:lnTo>
                  <a:pt x="7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6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5"/>
          <p:cNvGrpSpPr/>
          <p:nvPr/>
        </p:nvGrpSpPr>
        <p:grpSpPr>
          <a:xfrm>
            <a:off x="0" y="76251"/>
            <a:ext cx="9143808" cy="5067332"/>
            <a:chOff x="-196579" y="76246"/>
            <a:chExt cx="9522816" cy="5179203"/>
          </a:xfrm>
        </p:grpSpPr>
        <p:grpSp>
          <p:nvGrpSpPr>
            <p:cNvPr id="114" name="Google Shape;114;p15"/>
            <p:cNvGrpSpPr/>
            <p:nvPr/>
          </p:nvGrpSpPr>
          <p:grpSpPr>
            <a:xfrm>
              <a:off x="-196579" y="721552"/>
              <a:ext cx="9522816" cy="4533898"/>
              <a:chOff x="1697" y="798588"/>
              <a:chExt cx="9125842" cy="4344895"/>
            </a:xfrm>
          </p:grpSpPr>
          <p:sp>
            <p:nvSpPr>
              <p:cNvPr id="115" name="Google Shape;115;p15"/>
              <p:cNvSpPr/>
              <p:nvPr/>
            </p:nvSpPr>
            <p:spPr>
              <a:xfrm>
                <a:off x="1697" y="798588"/>
                <a:ext cx="9125842" cy="4344860"/>
              </a:xfrm>
              <a:custGeom>
                <a:rect b="b" l="l" r="r" t="t"/>
                <a:pathLst>
                  <a:path extrusionOk="0" h="56328" w="118310">
                    <a:moveTo>
                      <a:pt x="55165" y="0"/>
                    </a:moveTo>
                    <a:lnTo>
                      <a:pt x="53888" y="69"/>
                    </a:lnTo>
                    <a:lnTo>
                      <a:pt x="52633" y="137"/>
                    </a:lnTo>
                    <a:lnTo>
                      <a:pt x="51402" y="251"/>
                    </a:lnTo>
                    <a:lnTo>
                      <a:pt x="50170" y="411"/>
                    </a:lnTo>
                    <a:lnTo>
                      <a:pt x="48962" y="570"/>
                    </a:lnTo>
                    <a:lnTo>
                      <a:pt x="47776" y="798"/>
                    </a:lnTo>
                    <a:lnTo>
                      <a:pt x="46613" y="1027"/>
                    </a:lnTo>
                    <a:lnTo>
                      <a:pt x="45473" y="1300"/>
                    </a:lnTo>
                    <a:lnTo>
                      <a:pt x="44333" y="1619"/>
                    </a:lnTo>
                    <a:lnTo>
                      <a:pt x="43192" y="1961"/>
                    </a:lnTo>
                    <a:lnTo>
                      <a:pt x="42098" y="2349"/>
                    </a:lnTo>
                    <a:lnTo>
                      <a:pt x="41003" y="2760"/>
                    </a:lnTo>
                    <a:lnTo>
                      <a:pt x="39931" y="3193"/>
                    </a:lnTo>
                    <a:lnTo>
                      <a:pt x="38859" y="3695"/>
                    </a:lnTo>
                    <a:lnTo>
                      <a:pt x="37810" y="4219"/>
                    </a:lnTo>
                    <a:lnTo>
                      <a:pt x="36761" y="4766"/>
                    </a:lnTo>
                    <a:lnTo>
                      <a:pt x="35986" y="5177"/>
                    </a:lnTo>
                    <a:lnTo>
                      <a:pt x="35188" y="5587"/>
                    </a:lnTo>
                    <a:lnTo>
                      <a:pt x="34413" y="5975"/>
                    </a:lnTo>
                    <a:lnTo>
                      <a:pt x="33614" y="6317"/>
                    </a:lnTo>
                    <a:lnTo>
                      <a:pt x="32816" y="6659"/>
                    </a:lnTo>
                    <a:lnTo>
                      <a:pt x="32018" y="6978"/>
                    </a:lnTo>
                    <a:lnTo>
                      <a:pt x="31220" y="7275"/>
                    </a:lnTo>
                    <a:lnTo>
                      <a:pt x="30422" y="7571"/>
                    </a:lnTo>
                    <a:lnTo>
                      <a:pt x="29624" y="7822"/>
                    </a:lnTo>
                    <a:lnTo>
                      <a:pt x="28826" y="8073"/>
                    </a:lnTo>
                    <a:lnTo>
                      <a:pt x="28005" y="8301"/>
                    </a:lnTo>
                    <a:lnTo>
                      <a:pt x="27206" y="8506"/>
                    </a:lnTo>
                    <a:lnTo>
                      <a:pt x="26408" y="8712"/>
                    </a:lnTo>
                    <a:lnTo>
                      <a:pt x="25610" y="8894"/>
                    </a:lnTo>
                    <a:lnTo>
                      <a:pt x="24812" y="9054"/>
                    </a:lnTo>
                    <a:lnTo>
                      <a:pt x="24037" y="9190"/>
                    </a:lnTo>
                    <a:lnTo>
                      <a:pt x="22440" y="9464"/>
                    </a:lnTo>
                    <a:lnTo>
                      <a:pt x="20890" y="9669"/>
                    </a:lnTo>
                    <a:lnTo>
                      <a:pt x="19362" y="9806"/>
                    </a:lnTo>
                    <a:lnTo>
                      <a:pt x="17857" y="9920"/>
                    </a:lnTo>
                    <a:lnTo>
                      <a:pt x="16374" y="9989"/>
                    </a:lnTo>
                    <a:lnTo>
                      <a:pt x="14938" y="10011"/>
                    </a:lnTo>
                    <a:lnTo>
                      <a:pt x="13524" y="10011"/>
                    </a:lnTo>
                    <a:lnTo>
                      <a:pt x="12178" y="9966"/>
                    </a:lnTo>
                    <a:lnTo>
                      <a:pt x="10856" y="9920"/>
                    </a:lnTo>
                    <a:lnTo>
                      <a:pt x="9601" y="9829"/>
                    </a:lnTo>
                    <a:lnTo>
                      <a:pt x="8416" y="9715"/>
                    </a:lnTo>
                    <a:lnTo>
                      <a:pt x="7275" y="9601"/>
                    </a:lnTo>
                    <a:lnTo>
                      <a:pt x="6204" y="9464"/>
                    </a:lnTo>
                    <a:lnTo>
                      <a:pt x="5200" y="9305"/>
                    </a:lnTo>
                    <a:lnTo>
                      <a:pt x="4265" y="9168"/>
                    </a:lnTo>
                    <a:lnTo>
                      <a:pt x="3421" y="9031"/>
                    </a:lnTo>
                    <a:lnTo>
                      <a:pt x="1985" y="8734"/>
                    </a:lnTo>
                    <a:lnTo>
                      <a:pt x="913" y="8506"/>
                    </a:lnTo>
                    <a:lnTo>
                      <a:pt x="252" y="8347"/>
                    </a:lnTo>
                    <a:lnTo>
                      <a:pt x="1" y="8278"/>
                    </a:lnTo>
                    <a:lnTo>
                      <a:pt x="1" y="56327"/>
                    </a:lnTo>
                    <a:lnTo>
                      <a:pt x="118310" y="56327"/>
                    </a:lnTo>
                    <a:lnTo>
                      <a:pt x="118310" y="1460"/>
                    </a:lnTo>
                    <a:lnTo>
                      <a:pt x="117284" y="1711"/>
                    </a:lnTo>
                    <a:lnTo>
                      <a:pt x="116098" y="2007"/>
                    </a:lnTo>
                    <a:lnTo>
                      <a:pt x="114479" y="2349"/>
                    </a:lnTo>
                    <a:lnTo>
                      <a:pt x="112495" y="2760"/>
                    </a:lnTo>
                    <a:lnTo>
                      <a:pt x="110192" y="3193"/>
                    </a:lnTo>
                    <a:lnTo>
                      <a:pt x="108937" y="3398"/>
                    </a:lnTo>
                    <a:lnTo>
                      <a:pt x="107615" y="3603"/>
                    </a:lnTo>
                    <a:lnTo>
                      <a:pt x="106224" y="3809"/>
                    </a:lnTo>
                    <a:lnTo>
                      <a:pt x="104787" y="3991"/>
                    </a:lnTo>
                    <a:lnTo>
                      <a:pt x="103282" y="4174"/>
                    </a:lnTo>
                    <a:lnTo>
                      <a:pt x="101754" y="4333"/>
                    </a:lnTo>
                    <a:lnTo>
                      <a:pt x="100158" y="4493"/>
                    </a:lnTo>
                    <a:lnTo>
                      <a:pt x="98539" y="4607"/>
                    </a:lnTo>
                    <a:lnTo>
                      <a:pt x="96897" y="4698"/>
                    </a:lnTo>
                    <a:lnTo>
                      <a:pt x="95232" y="4766"/>
                    </a:lnTo>
                    <a:lnTo>
                      <a:pt x="93544" y="4812"/>
                    </a:lnTo>
                    <a:lnTo>
                      <a:pt x="91834" y="4812"/>
                    </a:lnTo>
                    <a:lnTo>
                      <a:pt x="90124" y="4766"/>
                    </a:lnTo>
                    <a:lnTo>
                      <a:pt x="88391" y="4698"/>
                    </a:lnTo>
                    <a:lnTo>
                      <a:pt x="86680" y="4561"/>
                    </a:lnTo>
                    <a:lnTo>
                      <a:pt x="84970" y="4402"/>
                    </a:lnTo>
                    <a:lnTo>
                      <a:pt x="83260" y="4174"/>
                    </a:lnTo>
                    <a:lnTo>
                      <a:pt x="82416" y="4059"/>
                    </a:lnTo>
                    <a:lnTo>
                      <a:pt x="81572" y="3900"/>
                    </a:lnTo>
                    <a:lnTo>
                      <a:pt x="80728" y="3740"/>
                    </a:lnTo>
                    <a:lnTo>
                      <a:pt x="79907" y="3581"/>
                    </a:lnTo>
                    <a:lnTo>
                      <a:pt x="79086" y="3398"/>
                    </a:lnTo>
                    <a:lnTo>
                      <a:pt x="78265" y="3193"/>
                    </a:lnTo>
                    <a:lnTo>
                      <a:pt x="76669" y="2782"/>
                    </a:lnTo>
                    <a:lnTo>
                      <a:pt x="75073" y="2418"/>
                    </a:lnTo>
                    <a:lnTo>
                      <a:pt x="73499" y="2053"/>
                    </a:lnTo>
                    <a:lnTo>
                      <a:pt x="71971" y="1733"/>
                    </a:lnTo>
                    <a:lnTo>
                      <a:pt x="70444" y="1437"/>
                    </a:lnTo>
                    <a:lnTo>
                      <a:pt x="68961" y="1163"/>
                    </a:lnTo>
                    <a:lnTo>
                      <a:pt x="67479" y="912"/>
                    </a:lnTo>
                    <a:lnTo>
                      <a:pt x="66020" y="684"/>
                    </a:lnTo>
                    <a:lnTo>
                      <a:pt x="64606" y="502"/>
                    </a:lnTo>
                    <a:lnTo>
                      <a:pt x="63192" y="342"/>
                    </a:lnTo>
                    <a:lnTo>
                      <a:pt x="61801" y="228"/>
                    </a:lnTo>
                    <a:lnTo>
                      <a:pt x="60432" y="114"/>
                    </a:lnTo>
                    <a:lnTo>
                      <a:pt x="59087" y="46"/>
                    </a:lnTo>
                    <a:lnTo>
                      <a:pt x="57764" y="0"/>
                    </a:lnTo>
                    <a:close/>
                  </a:path>
                </a:pathLst>
              </a:custGeom>
              <a:solidFill>
                <a:srgbClr val="3742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1697" y="1841697"/>
                <a:ext cx="9125842" cy="3301764"/>
              </a:xfrm>
              <a:custGeom>
                <a:rect b="b" l="l" r="r" t="t"/>
                <a:pathLst>
                  <a:path extrusionOk="0" h="42805" w="118310">
                    <a:moveTo>
                      <a:pt x="118310" y="0"/>
                    </a:moveTo>
                    <a:lnTo>
                      <a:pt x="116987" y="251"/>
                    </a:lnTo>
                    <a:lnTo>
                      <a:pt x="115733" y="479"/>
                    </a:lnTo>
                    <a:lnTo>
                      <a:pt x="114502" y="753"/>
                    </a:lnTo>
                    <a:lnTo>
                      <a:pt x="113293" y="1027"/>
                    </a:lnTo>
                    <a:lnTo>
                      <a:pt x="112130" y="1300"/>
                    </a:lnTo>
                    <a:lnTo>
                      <a:pt x="110990" y="1619"/>
                    </a:lnTo>
                    <a:lnTo>
                      <a:pt x="109895" y="1916"/>
                    </a:lnTo>
                    <a:lnTo>
                      <a:pt x="108801" y="2258"/>
                    </a:lnTo>
                    <a:lnTo>
                      <a:pt x="107752" y="2600"/>
                    </a:lnTo>
                    <a:lnTo>
                      <a:pt x="106725" y="2942"/>
                    </a:lnTo>
                    <a:lnTo>
                      <a:pt x="105722" y="3307"/>
                    </a:lnTo>
                    <a:lnTo>
                      <a:pt x="104741" y="3672"/>
                    </a:lnTo>
                    <a:lnTo>
                      <a:pt x="103784" y="4037"/>
                    </a:lnTo>
                    <a:lnTo>
                      <a:pt x="102849" y="4424"/>
                    </a:lnTo>
                    <a:lnTo>
                      <a:pt x="101936" y="4812"/>
                    </a:lnTo>
                    <a:lnTo>
                      <a:pt x="101024" y="5223"/>
                    </a:lnTo>
                    <a:lnTo>
                      <a:pt x="99268" y="6044"/>
                    </a:lnTo>
                    <a:lnTo>
                      <a:pt x="97581" y="6864"/>
                    </a:lnTo>
                    <a:lnTo>
                      <a:pt x="95916" y="7731"/>
                    </a:lnTo>
                    <a:lnTo>
                      <a:pt x="94297" y="8598"/>
                    </a:lnTo>
                    <a:lnTo>
                      <a:pt x="91127" y="10331"/>
                    </a:lnTo>
                    <a:lnTo>
                      <a:pt x="89531" y="11197"/>
                    </a:lnTo>
                    <a:lnTo>
                      <a:pt x="87935" y="12064"/>
                    </a:lnTo>
                    <a:lnTo>
                      <a:pt x="86338" y="12908"/>
                    </a:lnTo>
                    <a:lnTo>
                      <a:pt x="84696" y="13729"/>
                    </a:lnTo>
                    <a:lnTo>
                      <a:pt x="83009" y="14550"/>
                    </a:lnTo>
                    <a:lnTo>
                      <a:pt x="81298" y="15325"/>
                    </a:lnTo>
                    <a:lnTo>
                      <a:pt x="80409" y="15690"/>
                    </a:lnTo>
                    <a:lnTo>
                      <a:pt x="79497" y="16055"/>
                    </a:lnTo>
                    <a:lnTo>
                      <a:pt x="78585" y="16420"/>
                    </a:lnTo>
                    <a:lnTo>
                      <a:pt x="77650" y="16762"/>
                    </a:lnTo>
                    <a:lnTo>
                      <a:pt x="76692" y="17104"/>
                    </a:lnTo>
                    <a:lnTo>
                      <a:pt x="75711" y="17423"/>
                    </a:lnTo>
                    <a:lnTo>
                      <a:pt x="74708" y="17742"/>
                    </a:lnTo>
                    <a:lnTo>
                      <a:pt x="73682" y="18039"/>
                    </a:lnTo>
                    <a:lnTo>
                      <a:pt x="72633" y="18335"/>
                    </a:lnTo>
                    <a:lnTo>
                      <a:pt x="71538" y="18609"/>
                    </a:lnTo>
                    <a:lnTo>
                      <a:pt x="70444" y="18860"/>
                    </a:lnTo>
                    <a:lnTo>
                      <a:pt x="69303" y="19110"/>
                    </a:lnTo>
                    <a:lnTo>
                      <a:pt x="68140" y="19339"/>
                    </a:lnTo>
                    <a:lnTo>
                      <a:pt x="66932" y="19544"/>
                    </a:lnTo>
                    <a:lnTo>
                      <a:pt x="65700" y="19726"/>
                    </a:lnTo>
                    <a:lnTo>
                      <a:pt x="64423" y="19909"/>
                    </a:lnTo>
                    <a:lnTo>
                      <a:pt x="63123" y="20068"/>
                    </a:lnTo>
                    <a:lnTo>
                      <a:pt x="61778" y="20205"/>
                    </a:lnTo>
                    <a:lnTo>
                      <a:pt x="60410" y="20342"/>
                    </a:lnTo>
                    <a:lnTo>
                      <a:pt x="58996" y="20433"/>
                    </a:lnTo>
                    <a:lnTo>
                      <a:pt x="57536" y="20524"/>
                    </a:lnTo>
                    <a:lnTo>
                      <a:pt x="56031" y="20570"/>
                    </a:lnTo>
                    <a:lnTo>
                      <a:pt x="54480" y="20616"/>
                    </a:lnTo>
                    <a:lnTo>
                      <a:pt x="52884" y="20638"/>
                    </a:lnTo>
                    <a:lnTo>
                      <a:pt x="51288" y="20616"/>
                    </a:lnTo>
                    <a:lnTo>
                      <a:pt x="49692" y="20593"/>
                    </a:lnTo>
                    <a:lnTo>
                      <a:pt x="48141" y="20547"/>
                    </a:lnTo>
                    <a:lnTo>
                      <a:pt x="46613" y="20479"/>
                    </a:lnTo>
                    <a:lnTo>
                      <a:pt x="45108" y="20410"/>
                    </a:lnTo>
                    <a:lnTo>
                      <a:pt x="43626" y="20296"/>
                    </a:lnTo>
                    <a:lnTo>
                      <a:pt x="42166" y="20182"/>
                    </a:lnTo>
                    <a:lnTo>
                      <a:pt x="40729" y="20045"/>
                    </a:lnTo>
                    <a:lnTo>
                      <a:pt x="39316" y="19909"/>
                    </a:lnTo>
                    <a:lnTo>
                      <a:pt x="37924" y="19749"/>
                    </a:lnTo>
                    <a:lnTo>
                      <a:pt x="36556" y="19567"/>
                    </a:lnTo>
                    <a:lnTo>
                      <a:pt x="35211" y="19361"/>
                    </a:lnTo>
                    <a:lnTo>
                      <a:pt x="33888" y="19156"/>
                    </a:lnTo>
                    <a:lnTo>
                      <a:pt x="32588" y="18951"/>
                    </a:lnTo>
                    <a:lnTo>
                      <a:pt x="31334" y="18723"/>
                    </a:lnTo>
                    <a:lnTo>
                      <a:pt x="30080" y="18495"/>
                    </a:lnTo>
                    <a:lnTo>
                      <a:pt x="28871" y="18244"/>
                    </a:lnTo>
                    <a:lnTo>
                      <a:pt x="27663" y="17970"/>
                    </a:lnTo>
                    <a:lnTo>
                      <a:pt x="26500" y="17697"/>
                    </a:lnTo>
                    <a:lnTo>
                      <a:pt x="25359" y="17423"/>
                    </a:lnTo>
                    <a:lnTo>
                      <a:pt x="23124" y="16853"/>
                    </a:lnTo>
                    <a:lnTo>
                      <a:pt x="21004" y="16260"/>
                    </a:lnTo>
                    <a:lnTo>
                      <a:pt x="18997" y="15621"/>
                    </a:lnTo>
                    <a:lnTo>
                      <a:pt x="17058" y="14983"/>
                    </a:lnTo>
                    <a:lnTo>
                      <a:pt x="15257" y="14344"/>
                    </a:lnTo>
                    <a:lnTo>
                      <a:pt x="13524" y="13683"/>
                    </a:lnTo>
                    <a:lnTo>
                      <a:pt x="11905" y="13022"/>
                    </a:lnTo>
                    <a:lnTo>
                      <a:pt x="10377" y="12383"/>
                    </a:lnTo>
                    <a:lnTo>
                      <a:pt x="8963" y="11745"/>
                    </a:lnTo>
                    <a:lnTo>
                      <a:pt x="7663" y="11129"/>
                    </a:lnTo>
                    <a:lnTo>
                      <a:pt x="6432" y="10513"/>
                    </a:lnTo>
                    <a:lnTo>
                      <a:pt x="5337" y="9943"/>
                    </a:lnTo>
                    <a:lnTo>
                      <a:pt x="4334" y="9396"/>
                    </a:lnTo>
                    <a:lnTo>
                      <a:pt x="3421" y="8871"/>
                    </a:lnTo>
                    <a:lnTo>
                      <a:pt x="2623" y="8392"/>
                    </a:lnTo>
                    <a:lnTo>
                      <a:pt x="1939" y="7982"/>
                    </a:lnTo>
                    <a:lnTo>
                      <a:pt x="867" y="7298"/>
                    </a:lnTo>
                    <a:lnTo>
                      <a:pt x="229" y="6842"/>
                    </a:lnTo>
                    <a:lnTo>
                      <a:pt x="1" y="6682"/>
                    </a:lnTo>
                    <a:lnTo>
                      <a:pt x="1" y="42804"/>
                    </a:lnTo>
                    <a:lnTo>
                      <a:pt x="118310" y="42804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68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1697" y="3723891"/>
                <a:ext cx="9125842" cy="1419593"/>
              </a:xfrm>
              <a:custGeom>
                <a:rect b="b" l="l" r="r" t="t"/>
                <a:pathLst>
                  <a:path extrusionOk="0" h="18404" w="118310">
                    <a:moveTo>
                      <a:pt x="118310" y="0"/>
                    </a:moveTo>
                    <a:lnTo>
                      <a:pt x="117877" y="183"/>
                    </a:lnTo>
                    <a:lnTo>
                      <a:pt x="116668" y="707"/>
                    </a:lnTo>
                    <a:lnTo>
                      <a:pt x="114730" y="1505"/>
                    </a:lnTo>
                    <a:lnTo>
                      <a:pt x="113521" y="1984"/>
                    </a:lnTo>
                    <a:lnTo>
                      <a:pt x="112130" y="2509"/>
                    </a:lnTo>
                    <a:lnTo>
                      <a:pt x="110579" y="3079"/>
                    </a:lnTo>
                    <a:lnTo>
                      <a:pt x="108892" y="3649"/>
                    </a:lnTo>
                    <a:lnTo>
                      <a:pt x="107067" y="4265"/>
                    </a:lnTo>
                    <a:lnTo>
                      <a:pt x="105106" y="4903"/>
                    </a:lnTo>
                    <a:lnTo>
                      <a:pt x="103008" y="5542"/>
                    </a:lnTo>
                    <a:lnTo>
                      <a:pt x="100819" y="6157"/>
                    </a:lnTo>
                    <a:lnTo>
                      <a:pt x="98493" y="6796"/>
                    </a:lnTo>
                    <a:lnTo>
                      <a:pt x="96076" y="7389"/>
                    </a:lnTo>
                    <a:lnTo>
                      <a:pt x="93544" y="7982"/>
                    </a:lnTo>
                    <a:lnTo>
                      <a:pt x="90945" y="8529"/>
                    </a:lnTo>
                    <a:lnTo>
                      <a:pt x="89622" y="8780"/>
                    </a:lnTo>
                    <a:lnTo>
                      <a:pt x="88254" y="9031"/>
                    </a:lnTo>
                    <a:lnTo>
                      <a:pt x="86886" y="9281"/>
                    </a:lnTo>
                    <a:lnTo>
                      <a:pt x="85494" y="9510"/>
                    </a:lnTo>
                    <a:lnTo>
                      <a:pt x="84081" y="9715"/>
                    </a:lnTo>
                    <a:lnTo>
                      <a:pt x="82667" y="9920"/>
                    </a:lnTo>
                    <a:lnTo>
                      <a:pt x="81230" y="10080"/>
                    </a:lnTo>
                    <a:lnTo>
                      <a:pt x="79771" y="10262"/>
                    </a:lnTo>
                    <a:lnTo>
                      <a:pt x="78311" y="10399"/>
                    </a:lnTo>
                    <a:lnTo>
                      <a:pt x="76829" y="10536"/>
                    </a:lnTo>
                    <a:lnTo>
                      <a:pt x="75324" y="10627"/>
                    </a:lnTo>
                    <a:lnTo>
                      <a:pt x="73841" y="10718"/>
                    </a:lnTo>
                    <a:lnTo>
                      <a:pt x="72314" y="10787"/>
                    </a:lnTo>
                    <a:lnTo>
                      <a:pt x="70808" y="10832"/>
                    </a:lnTo>
                    <a:lnTo>
                      <a:pt x="69281" y="10855"/>
                    </a:lnTo>
                    <a:lnTo>
                      <a:pt x="67753" y="10855"/>
                    </a:lnTo>
                    <a:lnTo>
                      <a:pt x="66202" y="10809"/>
                    </a:lnTo>
                    <a:lnTo>
                      <a:pt x="64651" y="10764"/>
                    </a:lnTo>
                    <a:lnTo>
                      <a:pt x="63101" y="10673"/>
                    </a:lnTo>
                    <a:lnTo>
                      <a:pt x="61550" y="10559"/>
                    </a:lnTo>
                    <a:lnTo>
                      <a:pt x="59999" y="10422"/>
                    </a:lnTo>
                    <a:lnTo>
                      <a:pt x="58448" y="10262"/>
                    </a:lnTo>
                    <a:lnTo>
                      <a:pt x="56875" y="10057"/>
                    </a:lnTo>
                    <a:lnTo>
                      <a:pt x="55324" y="9806"/>
                    </a:lnTo>
                    <a:lnTo>
                      <a:pt x="53774" y="9555"/>
                    </a:lnTo>
                    <a:lnTo>
                      <a:pt x="52223" y="9236"/>
                    </a:lnTo>
                    <a:lnTo>
                      <a:pt x="50672" y="8917"/>
                    </a:lnTo>
                    <a:lnTo>
                      <a:pt x="49121" y="8529"/>
                    </a:lnTo>
                    <a:lnTo>
                      <a:pt x="47594" y="8164"/>
                    </a:lnTo>
                    <a:lnTo>
                      <a:pt x="46066" y="7799"/>
                    </a:lnTo>
                    <a:lnTo>
                      <a:pt x="44583" y="7480"/>
                    </a:lnTo>
                    <a:lnTo>
                      <a:pt x="43124" y="7183"/>
                    </a:lnTo>
                    <a:lnTo>
                      <a:pt x="41687" y="6933"/>
                    </a:lnTo>
                    <a:lnTo>
                      <a:pt x="40296" y="6682"/>
                    </a:lnTo>
                    <a:lnTo>
                      <a:pt x="38905" y="6454"/>
                    </a:lnTo>
                    <a:lnTo>
                      <a:pt x="37537" y="6271"/>
                    </a:lnTo>
                    <a:lnTo>
                      <a:pt x="36214" y="6089"/>
                    </a:lnTo>
                    <a:lnTo>
                      <a:pt x="34892" y="5929"/>
                    </a:lnTo>
                    <a:lnTo>
                      <a:pt x="33614" y="5815"/>
                    </a:lnTo>
                    <a:lnTo>
                      <a:pt x="32337" y="5701"/>
                    </a:lnTo>
                    <a:lnTo>
                      <a:pt x="31106" y="5610"/>
                    </a:lnTo>
                    <a:lnTo>
                      <a:pt x="29897" y="5542"/>
                    </a:lnTo>
                    <a:lnTo>
                      <a:pt x="28712" y="5496"/>
                    </a:lnTo>
                    <a:lnTo>
                      <a:pt x="27526" y="5450"/>
                    </a:lnTo>
                    <a:lnTo>
                      <a:pt x="26385" y="5428"/>
                    </a:lnTo>
                    <a:lnTo>
                      <a:pt x="25268" y="5450"/>
                    </a:lnTo>
                    <a:lnTo>
                      <a:pt x="24196" y="5450"/>
                    </a:lnTo>
                    <a:lnTo>
                      <a:pt x="23124" y="5496"/>
                    </a:lnTo>
                    <a:lnTo>
                      <a:pt x="22075" y="5542"/>
                    </a:lnTo>
                    <a:lnTo>
                      <a:pt x="21049" y="5587"/>
                    </a:lnTo>
                    <a:lnTo>
                      <a:pt x="20069" y="5678"/>
                    </a:lnTo>
                    <a:lnTo>
                      <a:pt x="19088" y="5747"/>
                    </a:lnTo>
                    <a:lnTo>
                      <a:pt x="18153" y="5861"/>
                    </a:lnTo>
                    <a:lnTo>
                      <a:pt x="17218" y="5952"/>
                    </a:lnTo>
                    <a:lnTo>
                      <a:pt x="15462" y="6203"/>
                    </a:lnTo>
                    <a:lnTo>
                      <a:pt x="13775" y="6499"/>
                    </a:lnTo>
                    <a:lnTo>
                      <a:pt x="12201" y="6796"/>
                    </a:lnTo>
                    <a:lnTo>
                      <a:pt x="10719" y="7138"/>
                    </a:lnTo>
                    <a:lnTo>
                      <a:pt x="9328" y="7503"/>
                    </a:lnTo>
                    <a:lnTo>
                      <a:pt x="8051" y="7868"/>
                    </a:lnTo>
                    <a:lnTo>
                      <a:pt x="6865" y="8255"/>
                    </a:lnTo>
                    <a:lnTo>
                      <a:pt x="5770" y="8620"/>
                    </a:lnTo>
                    <a:lnTo>
                      <a:pt x="4767" y="9008"/>
                    </a:lnTo>
                    <a:lnTo>
                      <a:pt x="3855" y="9373"/>
                    </a:lnTo>
                    <a:lnTo>
                      <a:pt x="3057" y="9715"/>
                    </a:lnTo>
                    <a:lnTo>
                      <a:pt x="2327" y="10057"/>
                    </a:lnTo>
                    <a:lnTo>
                      <a:pt x="1711" y="10353"/>
                    </a:lnTo>
                    <a:lnTo>
                      <a:pt x="1187" y="10627"/>
                    </a:lnTo>
                    <a:lnTo>
                      <a:pt x="776" y="10878"/>
                    </a:lnTo>
                    <a:lnTo>
                      <a:pt x="206" y="11220"/>
                    </a:lnTo>
                    <a:lnTo>
                      <a:pt x="1" y="11334"/>
                    </a:lnTo>
                    <a:lnTo>
                      <a:pt x="1" y="18403"/>
                    </a:lnTo>
                    <a:lnTo>
                      <a:pt x="118310" y="18403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5B8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15"/>
            <p:cNvGrpSpPr/>
            <p:nvPr/>
          </p:nvGrpSpPr>
          <p:grpSpPr>
            <a:xfrm>
              <a:off x="76219" y="76246"/>
              <a:ext cx="9028974" cy="4759321"/>
              <a:chOff x="1033250" y="4061275"/>
              <a:chExt cx="2670425" cy="1407625"/>
            </a:xfrm>
          </p:grpSpPr>
          <p:sp>
            <p:nvSpPr>
              <p:cNvPr id="119" name="Google Shape;119;p15"/>
              <p:cNvSpPr/>
              <p:nvPr/>
            </p:nvSpPr>
            <p:spPr>
              <a:xfrm>
                <a:off x="1225375" y="54324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0"/>
                    </a:moveTo>
                    <a:lnTo>
                      <a:pt x="69" y="46"/>
                    </a:lnTo>
                    <a:lnTo>
                      <a:pt x="24" y="91"/>
                    </a:lnTo>
                    <a:lnTo>
                      <a:pt x="1" y="160"/>
                    </a:lnTo>
                    <a:lnTo>
                      <a:pt x="24" y="228"/>
                    </a:lnTo>
                    <a:lnTo>
                      <a:pt x="69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320" y="297"/>
                    </a:lnTo>
                    <a:lnTo>
                      <a:pt x="343" y="228"/>
                    </a:lnTo>
                    <a:lnTo>
                      <a:pt x="366" y="160"/>
                    </a:lnTo>
                    <a:lnTo>
                      <a:pt x="343" y="91"/>
                    </a:lnTo>
                    <a:lnTo>
                      <a:pt x="320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1467675" y="5460325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2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2176900" y="542327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2231050" y="49592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46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1035525" y="4565825"/>
                <a:ext cx="8600" cy="9150"/>
              </a:xfrm>
              <a:custGeom>
                <a:rect b="b" l="l" r="r" t="t"/>
                <a:pathLst>
                  <a:path extrusionOk="0" h="366" w="344">
                    <a:moveTo>
                      <a:pt x="183" y="1"/>
                    </a:moveTo>
                    <a:lnTo>
                      <a:pt x="115" y="23"/>
                    </a:lnTo>
                    <a:lnTo>
                      <a:pt x="47" y="69"/>
                    </a:lnTo>
                    <a:lnTo>
                      <a:pt x="1" y="115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1048650" y="4903900"/>
                <a:ext cx="8575" cy="8575"/>
              </a:xfrm>
              <a:custGeom>
                <a:rect b="b" l="l" r="r" t="t"/>
                <a:pathLst>
                  <a:path extrusionOk="0" h="343" w="343">
                    <a:moveTo>
                      <a:pt x="114" y="1"/>
                    </a:moveTo>
                    <a:lnTo>
                      <a:pt x="46" y="46"/>
                    </a:lnTo>
                    <a:lnTo>
                      <a:pt x="0" y="92"/>
                    </a:lnTo>
                    <a:lnTo>
                      <a:pt x="0" y="160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114" y="320"/>
                    </a:lnTo>
                    <a:lnTo>
                      <a:pt x="183" y="343"/>
                    </a:lnTo>
                    <a:lnTo>
                      <a:pt x="251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1033250" y="5104000"/>
                <a:ext cx="8575" cy="9150"/>
              </a:xfrm>
              <a:custGeom>
                <a:rect b="b" l="l" r="r" t="t"/>
                <a:pathLst>
                  <a:path extrusionOk="0" h="366" w="343">
                    <a:moveTo>
                      <a:pt x="183" y="1"/>
                    </a:moveTo>
                    <a:lnTo>
                      <a:pt x="115" y="24"/>
                    </a:lnTo>
                    <a:lnTo>
                      <a:pt x="46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1516150" y="4188400"/>
                <a:ext cx="9125" cy="8600"/>
              </a:xfrm>
              <a:custGeom>
                <a:rect b="b" l="l" r="r" t="t"/>
                <a:pathLst>
                  <a:path extrusionOk="0" h="344" w="365">
                    <a:moveTo>
                      <a:pt x="114" y="1"/>
                    </a:moveTo>
                    <a:lnTo>
                      <a:pt x="68" y="47"/>
                    </a:lnTo>
                    <a:lnTo>
                      <a:pt x="23" y="92"/>
                    </a:lnTo>
                    <a:lnTo>
                      <a:pt x="0" y="161"/>
                    </a:lnTo>
                    <a:lnTo>
                      <a:pt x="23" y="229"/>
                    </a:lnTo>
                    <a:lnTo>
                      <a:pt x="68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319" y="297"/>
                    </a:lnTo>
                    <a:lnTo>
                      <a:pt x="342" y="229"/>
                    </a:lnTo>
                    <a:lnTo>
                      <a:pt x="365" y="161"/>
                    </a:lnTo>
                    <a:lnTo>
                      <a:pt x="342" y="92"/>
                    </a:lnTo>
                    <a:lnTo>
                      <a:pt x="319" y="47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1048650" y="4061275"/>
                <a:ext cx="8575" cy="9150"/>
              </a:xfrm>
              <a:custGeom>
                <a:rect b="b" l="l" r="r" t="t"/>
                <a:pathLst>
                  <a:path extrusionOk="0" h="366" w="343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338800" y="4097775"/>
                <a:ext cx="8575" cy="9125"/>
              </a:xfrm>
              <a:custGeom>
                <a:rect b="b" l="l" r="r" t="t"/>
                <a:pathLst>
                  <a:path extrusionOk="0" h="365" w="343">
                    <a:moveTo>
                      <a:pt x="160" y="0"/>
                    </a:moveTo>
                    <a:lnTo>
                      <a:pt x="92" y="23"/>
                    </a:lnTo>
                    <a:lnTo>
                      <a:pt x="46" y="68"/>
                    </a:lnTo>
                    <a:lnTo>
                      <a:pt x="1" y="114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6" y="319"/>
                    </a:lnTo>
                    <a:lnTo>
                      <a:pt x="92" y="342"/>
                    </a:lnTo>
                    <a:lnTo>
                      <a:pt x="160" y="365"/>
                    </a:lnTo>
                    <a:lnTo>
                      <a:pt x="229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8"/>
                    </a:lnTo>
                    <a:lnTo>
                      <a:pt x="229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2043500" y="4204950"/>
                <a:ext cx="9125" cy="9150"/>
              </a:xfrm>
              <a:custGeom>
                <a:rect b="b" l="l" r="r" t="t"/>
                <a:pathLst>
                  <a:path extrusionOk="0" h="366" w="365">
                    <a:moveTo>
                      <a:pt x="183" y="0"/>
                    </a:moveTo>
                    <a:lnTo>
                      <a:pt x="114" y="23"/>
                    </a:lnTo>
                    <a:lnTo>
                      <a:pt x="69" y="69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19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19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2325700" y="5365700"/>
                <a:ext cx="8575" cy="9125"/>
              </a:xfrm>
              <a:custGeom>
                <a:rect b="b" l="l" r="r" t="t"/>
                <a:pathLst>
                  <a:path extrusionOk="0" h="365" w="343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1340550" y="52625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1942575" y="4370850"/>
                <a:ext cx="8575" cy="8575"/>
              </a:xfrm>
              <a:custGeom>
                <a:rect b="b" l="l" r="r" t="t"/>
                <a:pathLst>
                  <a:path extrusionOk="0" h="343" w="343">
                    <a:moveTo>
                      <a:pt x="92" y="0"/>
                    </a:moveTo>
                    <a:lnTo>
                      <a:pt x="46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2317725" y="4367425"/>
                <a:ext cx="8575" cy="9150"/>
              </a:xfrm>
              <a:custGeom>
                <a:rect b="b" l="l" r="r" t="t"/>
                <a:pathLst>
                  <a:path extrusionOk="0" h="366" w="343">
                    <a:moveTo>
                      <a:pt x="182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2" y="365"/>
                    </a:lnTo>
                    <a:lnTo>
                      <a:pt x="251" y="343"/>
                    </a:lnTo>
                    <a:lnTo>
                      <a:pt x="296" y="297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5"/>
                    </a:lnTo>
                    <a:lnTo>
                      <a:pt x="296" y="46"/>
                    </a:lnTo>
                    <a:lnTo>
                      <a:pt x="251" y="23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1183200" y="5029325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456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0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3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2" y="92"/>
                    </a:lnTo>
                    <a:lnTo>
                      <a:pt x="798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2107925" y="5223725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570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60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60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70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981" y="1004"/>
                    </a:lnTo>
                    <a:lnTo>
                      <a:pt x="1049" y="913"/>
                    </a:lnTo>
                    <a:lnTo>
                      <a:pt x="1117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7" y="366"/>
                    </a:lnTo>
                    <a:lnTo>
                      <a:pt x="1049" y="252"/>
                    </a:lnTo>
                    <a:lnTo>
                      <a:pt x="981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2372450" y="4587500"/>
                <a:ext cx="29100" cy="28525"/>
              </a:xfrm>
              <a:custGeom>
                <a:rect b="b" l="l" r="r" t="t"/>
                <a:pathLst>
                  <a:path extrusionOk="0" h="1141" w="1164">
                    <a:moveTo>
                      <a:pt x="456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1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91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6" y="1140"/>
                    </a:lnTo>
                    <a:lnTo>
                      <a:pt x="707" y="1140"/>
                    </a:lnTo>
                    <a:lnTo>
                      <a:pt x="798" y="1095"/>
                    </a:lnTo>
                    <a:lnTo>
                      <a:pt x="912" y="1049"/>
                    </a:lnTo>
                    <a:lnTo>
                      <a:pt x="981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0" y="684"/>
                    </a:lnTo>
                    <a:lnTo>
                      <a:pt x="1163" y="570"/>
                    </a:lnTo>
                    <a:lnTo>
                      <a:pt x="1140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981" y="160"/>
                    </a:lnTo>
                    <a:lnTo>
                      <a:pt x="912" y="91"/>
                    </a:lnTo>
                    <a:lnTo>
                      <a:pt x="798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5"/>
              <p:cNvSpPr/>
              <p:nvPr/>
            </p:nvSpPr>
            <p:spPr>
              <a:xfrm>
                <a:off x="1633575" y="5217450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594" y="1"/>
                    </a:moveTo>
                    <a:lnTo>
                      <a:pt x="480" y="24"/>
                    </a:lnTo>
                    <a:lnTo>
                      <a:pt x="366" y="47"/>
                    </a:lnTo>
                    <a:lnTo>
                      <a:pt x="274" y="115"/>
                    </a:lnTo>
                    <a:lnTo>
                      <a:pt x="183" y="183"/>
                    </a:lnTo>
                    <a:lnTo>
                      <a:pt x="115" y="275"/>
                    </a:lnTo>
                    <a:lnTo>
                      <a:pt x="46" y="366"/>
                    </a:lnTo>
                    <a:lnTo>
                      <a:pt x="24" y="480"/>
                    </a:lnTo>
                    <a:lnTo>
                      <a:pt x="1" y="594"/>
                    </a:lnTo>
                    <a:lnTo>
                      <a:pt x="24" y="708"/>
                    </a:lnTo>
                    <a:lnTo>
                      <a:pt x="46" y="822"/>
                    </a:lnTo>
                    <a:lnTo>
                      <a:pt x="115" y="913"/>
                    </a:lnTo>
                    <a:lnTo>
                      <a:pt x="183" y="1004"/>
                    </a:lnTo>
                    <a:lnTo>
                      <a:pt x="274" y="1073"/>
                    </a:lnTo>
                    <a:lnTo>
                      <a:pt x="366" y="1118"/>
                    </a:lnTo>
                    <a:lnTo>
                      <a:pt x="480" y="1164"/>
                    </a:lnTo>
                    <a:lnTo>
                      <a:pt x="708" y="1164"/>
                    </a:lnTo>
                    <a:lnTo>
                      <a:pt x="822" y="1118"/>
                    </a:lnTo>
                    <a:lnTo>
                      <a:pt x="913" y="1073"/>
                    </a:lnTo>
                    <a:lnTo>
                      <a:pt x="1004" y="1004"/>
                    </a:lnTo>
                    <a:lnTo>
                      <a:pt x="1073" y="913"/>
                    </a:lnTo>
                    <a:lnTo>
                      <a:pt x="1118" y="822"/>
                    </a:lnTo>
                    <a:lnTo>
                      <a:pt x="1164" y="708"/>
                    </a:lnTo>
                    <a:lnTo>
                      <a:pt x="1164" y="594"/>
                    </a:lnTo>
                    <a:lnTo>
                      <a:pt x="1164" y="480"/>
                    </a:lnTo>
                    <a:lnTo>
                      <a:pt x="1118" y="366"/>
                    </a:lnTo>
                    <a:lnTo>
                      <a:pt x="1073" y="275"/>
                    </a:lnTo>
                    <a:lnTo>
                      <a:pt x="1004" y="183"/>
                    </a:lnTo>
                    <a:lnTo>
                      <a:pt x="913" y="115"/>
                    </a:lnTo>
                    <a:lnTo>
                      <a:pt x="822" y="47"/>
                    </a:lnTo>
                    <a:lnTo>
                      <a:pt x="708" y="2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1208850" y="4406775"/>
                <a:ext cx="28525" cy="29100"/>
              </a:xfrm>
              <a:custGeom>
                <a:rect b="b" l="l" r="r" t="t"/>
                <a:pathLst>
                  <a:path extrusionOk="0" h="1164" w="1141">
                    <a:moveTo>
                      <a:pt x="457" y="0"/>
                    </a:moveTo>
                    <a:lnTo>
                      <a:pt x="343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0" y="456"/>
                    </a:lnTo>
                    <a:lnTo>
                      <a:pt x="0" y="570"/>
                    </a:lnTo>
                    <a:lnTo>
                      <a:pt x="0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095" y="798"/>
                    </a:lnTo>
                    <a:lnTo>
                      <a:pt x="1141" y="684"/>
                    </a:lnTo>
                    <a:lnTo>
                      <a:pt x="1141" y="570"/>
                    </a:lnTo>
                    <a:lnTo>
                      <a:pt x="1141" y="456"/>
                    </a:lnTo>
                    <a:lnTo>
                      <a:pt x="1095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1764700" y="4382250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2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1" y="457"/>
                    </a:lnTo>
                    <a:lnTo>
                      <a:pt x="1" y="571"/>
                    </a:lnTo>
                    <a:lnTo>
                      <a:pt x="1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685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1" y="981"/>
                    </a:lnTo>
                    <a:lnTo>
                      <a:pt x="1050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2528075" y="5432400"/>
                <a:ext cx="8575" cy="8575"/>
              </a:xfrm>
              <a:custGeom>
                <a:rect b="b" l="l" r="r" t="t"/>
                <a:pathLst>
                  <a:path extrusionOk="0" h="343" w="343">
                    <a:moveTo>
                      <a:pt x="92" y="0"/>
                    </a:moveTo>
                    <a:lnTo>
                      <a:pt x="46" y="46"/>
                    </a:lnTo>
                    <a:lnTo>
                      <a:pt x="1" y="91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20" y="228"/>
                    </a:lnTo>
                    <a:lnTo>
                      <a:pt x="343" y="160"/>
                    </a:lnTo>
                    <a:lnTo>
                      <a:pt x="320" y="91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2769800" y="5460325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47" y="46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3479025" y="542327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0"/>
                    </a:moveTo>
                    <a:lnTo>
                      <a:pt x="115" y="23"/>
                    </a:lnTo>
                    <a:lnTo>
                      <a:pt x="69" y="46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3533175" y="49592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69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69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320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320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2337675" y="456582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2350775" y="49039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92"/>
                    </a:lnTo>
                    <a:lnTo>
                      <a:pt x="1" y="160"/>
                    </a:lnTo>
                    <a:lnTo>
                      <a:pt x="23" y="229"/>
                    </a:lnTo>
                    <a:lnTo>
                      <a:pt x="46" y="297"/>
                    </a:lnTo>
                    <a:lnTo>
                      <a:pt x="115" y="320"/>
                    </a:lnTo>
                    <a:lnTo>
                      <a:pt x="183" y="343"/>
                    </a:lnTo>
                    <a:lnTo>
                      <a:pt x="252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2335375" y="5104000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1"/>
                    </a:moveTo>
                    <a:lnTo>
                      <a:pt x="115" y="24"/>
                    </a:lnTo>
                    <a:lnTo>
                      <a:pt x="47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2818850" y="4188400"/>
                <a:ext cx="8575" cy="8600"/>
              </a:xfrm>
              <a:custGeom>
                <a:rect b="b" l="l" r="r" t="t"/>
                <a:pathLst>
                  <a:path extrusionOk="0" h="344" w="343">
                    <a:moveTo>
                      <a:pt x="91" y="1"/>
                    </a:moveTo>
                    <a:lnTo>
                      <a:pt x="46" y="47"/>
                    </a:lnTo>
                    <a:lnTo>
                      <a:pt x="0" y="92"/>
                    </a:lnTo>
                    <a:lnTo>
                      <a:pt x="0" y="161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91" y="343"/>
                    </a:lnTo>
                    <a:lnTo>
                      <a:pt x="228" y="343"/>
                    </a:lnTo>
                    <a:lnTo>
                      <a:pt x="297" y="297"/>
                    </a:lnTo>
                    <a:lnTo>
                      <a:pt x="319" y="229"/>
                    </a:lnTo>
                    <a:lnTo>
                      <a:pt x="342" y="161"/>
                    </a:lnTo>
                    <a:lnTo>
                      <a:pt x="319" y="92"/>
                    </a:lnTo>
                    <a:lnTo>
                      <a:pt x="297" y="47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2350775" y="406127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3640950" y="4097775"/>
                <a:ext cx="8575" cy="9125"/>
              </a:xfrm>
              <a:custGeom>
                <a:rect b="b" l="l" r="r" t="t"/>
                <a:pathLst>
                  <a:path extrusionOk="0" h="365" w="343">
                    <a:moveTo>
                      <a:pt x="182" y="0"/>
                    </a:moveTo>
                    <a:lnTo>
                      <a:pt x="114" y="23"/>
                    </a:lnTo>
                    <a:lnTo>
                      <a:pt x="46" y="68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2" y="365"/>
                    </a:lnTo>
                    <a:lnTo>
                      <a:pt x="251" y="342"/>
                    </a:lnTo>
                    <a:lnTo>
                      <a:pt x="296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6" y="68"/>
                    </a:lnTo>
                    <a:lnTo>
                      <a:pt x="251" y="23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5"/>
              <p:cNvSpPr/>
              <p:nvPr/>
            </p:nvSpPr>
            <p:spPr>
              <a:xfrm>
                <a:off x="3346200" y="4204950"/>
                <a:ext cx="8575" cy="9150"/>
              </a:xfrm>
              <a:custGeom>
                <a:rect b="b" l="l" r="r" t="t"/>
                <a:pathLst>
                  <a:path extrusionOk="0" h="366" w="343">
                    <a:moveTo>
                      <a:pt x="160" y="0"/>
                    </a:moveTo>
                    <a:lnTo>
                      <a:pt x="91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91" y="342"/>
                    </a:lnTo>
                    <a:lnTo>
                      <a:pt x="160" y="365"/>
                    </a:lnTo>
                    <a:lnTo>
                      <a:pt x="228" y="342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28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5"/>
              <p:cNvSpPr/>
              <p:nvPr/>
            </p:nvSpPr>
            <p:spPr>
              <a:xfrm>
                <a:off x="3627825" y="5365700"/>
                <a:ext cx="8575" cy="9125"/>
              </a:xfrm>
              <a:custGeom>
                <a:rect b="b" l="l" r="r" t="t"/>
                <a:pathLst>
                  <a:path extrusionOk="0" h="365" w="343">
                    <a:moveTo>
                      <a:pt x="183" y="0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19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2642675" y="52625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3244700" y="4370850"/>
                <a:ext cx="8600" cy="8575"/>
              </a:xfrm>
              <a:custGeom>
                <a:rect b="b" l="l" r="r" t="t"/>
                <a:pathLst>
                  <a:path extrusionOk="0" h="343" w="344">
                    <a:moveTo>
                      <a:pt x="115" y="0"/>
                    </a:moveTo>
                    <a:lnTo>
                      <a:pt x="47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7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3619850" y="436742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2485325" y="5029325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479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115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1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115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79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821" y="1118"/>
                    </a:lnTo>
                    <a:lnTo>
                      <a:pt x="913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64" y="685"/>
                    </a:lnTo>
                    <a:lnTo>
                      <a:pt x="1164" y="571"/>
                    </a:lnTo>
                    <a:lnTo>
                      <a:pt x="1164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2"/>
                    </a:lnTo>
                    <a:lnTo>
                      <a:pt x="821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3410050" y="5223725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593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83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83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1004" y="1004"/>
                    </a:lnTo>
                    <a:lnTo>
                      <a:pt x="1072" y="913"/>
                    </a:lnTo>
                    <a:lnTo>
                      <a:pt x="1118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8" y="366"/>
                    </a:lnTo>
                    <a:lnTo>
                      <a:pt x="1072" y="252"/>
                    </a:lnTo>
                    <a:lnTo>
                      <a:pt x="1004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5"/>
              <p:cNvSpPr/>
              <p:nvPr/>
            </p:nvSpPr>
            <p:spPr>
              <a:xfrm>
                <a:off x="3674575" y="4587500"/>
                <a:ext cx="29100" cy="28525"/>
              </a:xfrm>
              <a:custGeom>
                <a:rect b="b" l="l" r="r" t="t"/>
                <a:pathLst>
                  <a:path extrusionOk="0" h="1141" w="1164">
                    <a:moveTo>
                      <a:pt x="457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83" y="160"/>
                    </a:lnTo>
                    <a:lnTo>
                      <a:pt x="114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114" y="889"/>
                    </a:lnTo>
                    <a:lnTo>
                      <a:pt x="183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7" y="1140"/>
                    </a:lnTo>
                    <a:lnTo>
                      <a:pt x="707" y="1140"/>
                    </a:lnTo>
                    <a:lnTo>
                      <a:pt x="799" y="1095"/>
                    </a:lnTo>
                    <a:lnTo>
                      <a:pt x="913" y="1049"/>
                    </a:lnTo>
                    <a:lnTo>
                      <a:pt x="1004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3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1"/>
                    </a:lnTo>
                    <a:lnTo>
                      <a:pt x="799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5"/>
              <p:cNvSpPr/>
              <p:nvPr/>
            </p:nvSpPr>
            <p:spPr>
              <a:xfrm>
                <a:off x="2936275" y="5217450"/>
                <a:ext cx="28525" cy="29100"/>
              </a:xfrm>
              <a:custGeom>
                <a:rect b="b" l="l" r="r" t="t"/>
                <a:pathLst>
                  <a:path extrusionOk="0" h="1164" w="1141">
                    <a:moveTo>
                      <a:pt x="571" y="1"/>
                    </a:moveTo>
                    <a:lnTo>
                      <a:pt x="457" y="24"/>
                    </a:lnTo>
                    <a:lnTo>
                      <a:pt x="343" y="47"/>
                    </a:lnTo>
                    <a:lnTo>
                      <a:pt x="252" y="115"/>
                    </a:lnTo>
                    <a:lnTo>
                      <a:pt x="160" y="183"/>
                    </a:lnTo>
                    <a:lnTo>
                      <a:pt x="92" y="275"/>
                    </a:lnTo>
                    <a:lnTo>
                      <a:pt x="46" y="366"/>
                    </a:lnTo>
                    <a:lnTo>
                      <a:pt x="1" y="480"/>
                    </a:lnTo>
                    <a:lnTo>
                      <a:pt x="1" y="594"/>
                    </a:lnTo>
                    <a:lnTo>
                      <a:pt x="1" y="708"/>
                    </a:lnTo>
                    <a:lnTo>
                      <a:pt x="46" y="822"/>
                    </a:lnTo>
                    <a:lnTo>
                      <a:pt x="92" y="913"/>
                    </a:lnTo>
                    <a:lnTo>
                      <a:pt x="160" y="1004"/>
                    </a:lnTo>
                    <a:lnTo>
                      <a:pt x="252" y="1073"/>
                    </a:lnTo>
                    <a:lnTo>
                      <a:pt x="343" y="1118"/>
                    </a:lnTo>
                    <a:lnTo>
                      <a:pt x="457" y="1164"/>
                    </a:lnTo>
                    <a:lnTo>
                      <a:pt x="685" y="1164"/>
                    </a:lnTo>
                    <a:lnTo>
                      <a:pt x="799" y="1118"/>
                    </a:lnTo>
                    <a:lnTo>
                      <a:pt x="890" y="1073"/>
                    </a:lnTo>
                    <a:lnTo>
                      <a:pt x="981" y="1004"/>
                    </a:lnTo>
                    <a:lnTo>
                      <a:pt x="1050" y="913"/>
                    </a:lnTo>
                    <a:lnTo>
                      <a:pt x="1095" y="822"/>
                    </a:lnTo>
                    <a:lnTo>
                      <a:pt x="1141" y="708"/>
                    </a:lnTo>
                    <a:lnTo>
                      <a:pt x="1141" y="594"/>
                    </a:lnTo>
                    <a:lnTo>
                      <a:pt x="1141" y="480"/>
                    </a:lnTo>
                    <a:lnTo>
                      <a:pt x="1095" y="366"/>
                    </a:lnTo>
                    <a:lnTo>
                      <a:pt x="1050" y="275"/>
                    </a:lnTo>
                    <a:lnTo>
                      <a:pt x="981" y="183"/>
                    </a:lnTo>
                    <a:lnTo>
                      <a:pt x="890" y="115"/>
                    </a:lnTo>
                    <a:lnTo>
                      <a:pt x="799" y="47"/>
                    </a:lnTo>
                    <a:lnTo>
                      <a:pt x="685" y="24"/>
                    </a:lnTo>
                    <a:lnTo>
                      <a:pt x="5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2510975" y="4406775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1" y="456"/>
                    </a:lnTo>
                    <a:lnTo>
                      <a:pt x="1" y="570"/>
                    </a:lnTo>
                    <a:lnTo>
                      <a:pt x="1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4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5"/>
              <p:cNvSpPr/>
              <p:nvPr/>
            </p:nvSpPr>
            <p:spPr>
              <a:xfrm>
                <a:off x="3066825" y="4382250"/>
                <a:ext cx="29125" cy="29100"/>
              </a:xfrm>
              <a:custGeom>
                <a:rect b="b" l="l" r="r" t="t"/>
                <a:pathLst>
                  <a:path extrusionOk="0" h="1164" w="1165">
                    <a:moveTo>
                      <a:pt x="457" y="0"/>
                    </a:moveTo>
                    <a:lnTo>
                      <a:pt x="366" y="46"/>
                    </a:lnTo>
                    <a:lnTo>
                      <a:pt x="252" y="92"/>
                    </a:lnTo>
                    <a:lnTo>
                      <a:pt x="161" y="160"/>
                    </a:lnTo>
                    <a:lnTo>
                      <a:pt x="92" y="251"/>
                    </a:lnTo>
                    <a:lnTo>
                      <a:pt x="47" y="343"/>
                    </a:lnTo>
                    <a:lnTo>
                      <a:pt x="24" y="457"/>
                    </a:lnTo>
                    <a:lnTo>
                      <a:pt x="1" y="571"/>
                    </a:lnTo>
                    <a:lnTo>
                      <a:pt x="24" y="685"/>
                    </a:lnTo>
                    <a:lnTo>
                      <a:pt x="47" y="799"/>
                    </a:lnTo>
                    <a:lnTo>
                      <a:pt x="92" y="890"/>
                    </a:lnTo>
                    <a:lnTo>
                      <a:pt x="161" y="981"/>
                    </a:lnTo>
                    <a:lnTo>
                      <a:pt x="252" y="1049"/>
                    </a:lnTo>
                    <a:lnTo>
                      <a:pt x="366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708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2" y="981"/>
                    </a:lnTo>
                    <a:lnTo>
                      <a:pt x="1073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3" y="251"/>
                    </a:lnTo>
                    <a:lnTo>
                      <a:pt x="982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" name="Google Shape;161;p15"/>
            <p:cNvGrpSpPr/>
            <p:nvPr/>
          </p:nvGrpSpPr>
          <p:grpSpPr>
            <a:xfrm>
              <a:off x="196412" y="304768"/>
              <a:ext cx="8540454" cy="4533963"/>
              <a:chOff x="3994975" y="2327000"/>
              <a:chExt cx="2714875" cy="1441275"/>
            </a:xfrm>
          </p:grpSpPr>
          <p:sp>
            <p:nvSpPr>
              <p:cNvPr id="162" name="Google Shape;162;p15"/>
              <p:cNvSpPr/>
              <p:nvPr/>
            </p:nvSpPr>
            <p:spPr>
              <a:xfrm>
                <a:off x="6202450" y="2830400"/>
                <a:ext cx="107775" cy="124325"/>
              </a:xfrm>
              <a:custGeom>
                <a:rect b="b" l="l" r="r" t="t"/>
                <a:pathLst>
                  <a:path extrusionOk="0" h="4973" w="4311">
                    <a:moveTo>
                      <a:pt x="1003" y="1"/>
                    </a:moveTo>
                    <a:lnTo>
                      <a:pt x="821" y="24"/>
                    </a:lnTo>
                    <a:lnTo>
                      <a:pt x="639" y="69"/>
                    </a:lnTo>
                    <a:lnTo>
                      <a:pt x="456" y="138"/>
                    </a:lnTo>
                    <a:lnTo>
                      <a:pt x="319" y="252"/>
                    </a:lnTo>
                    <a:lnTo>
                      <a:pt x="183" y="388"/>
                    </a:lnTo>
                    <a:lnTo>
                      <a:pt x="91" y="548"/>
                    </a:lnTo>
                    <a:lnTo>
                      <a:pt x="23" y="731"/>
                    </a:lnTo>
                    <a:lnTo>
                      <a:pt x="0" y="913"/>
                    </a:lnTo>
                    <a:lnTo>
                      <a:pt x="0" y="1095"/>
                    </a:lnTo>
                    <a:lnTo>
                      <a:pt x="46" y="1278"/>
                    </a:lnTo>
                    <a:lnTo>
                      <a:pt x="114" y="1437"/>
                    </a:lnTo>
                    <a:lnTo>
                      <a:pt x="228" y="1597"/>
                    </a:lnTo>
                    <a:lnTo>
                      <a:pt x="3010" y="4721"/>
                    </a:lnTo>
                    <a:lnTo>
                      <a:pt x="3124" y="4835"/>
                    </a:lnTo>
                    <a:lnTo>
                      <a:pt x="3261" y="4904"/>
                    </a:lnTo>
                    <a:lnTo>
                      <a:pt x="3421" y="4949"/>
                    </a:lnTo>
                    <a:lnTo>
                      <a:pt x="3558" y="4972"/>
                    </a:lnTo>
                    <a:lnTo>
                      <a:pt x="3694" y="4972"/>
                    </a:lnTo>
                    <a:lnTo>
                      <a:pt x="3831" y="4927"/>
                    </a:lnTo>
                    <a:lnTo>
                      <a:pt x="3945" y="4858"/>
                    </a:lnTo>
                    <a:lnTo>
                      <a:pt x="4059" y="4790"/>
                    </a:lnTo>
                    <a:lnTo>
                      <a:pt x="4173" y="4676"/>
                    </a:lnTo>
                    <a:lnTo>
                      <a:pt x="4242" y="4539"/>
                    </a:lnTo>
                    <a:lnTo>
                      <a:pt x="4287" y="4402"/>
                    </a:lnTo>
                    <a:lnTo>
                      <a:pt x="4310" y="4265"/>
                    </a:lnTo>
                    <a:lnTo>
                      <a:pt x="4310" y="4128"/>
                    </a:lnTo>
                    <a:lnTo>
                      <a:pt x="4265" y="3992"/>
                    </a:lnTo>
                    <a:lnTo>
                      <a:pt x="4219" y="3855"/>
                    </a:lnTo>
                    <a:lnTo>
                      <a:pt x="4128" y="3718"/>
                    </a:lnTo>
                    <a:lnTo>
                      <a:pt x="1596" y="890"/>
                    </a:lnTo>
                    <a:lnTo>
                      <a:pt x="1528" y="822"/>
                    </a:lnTo>
                    <a:lnTo>
                      <a:pt x="1460" y="776"/>
                    </a:lnTo>
                    <a:lnTo>
                      <a:pt x="1368" y="731"/>
                    </a:lnTo>
                    <a:lnTo>
                      <a:pt x="1163" y="731"/>
                    </a:lnTo>
                    <a:lnTo>
                      <a:pt x="1072" y="753"/>
                    </a:lnTo>
                    <a:lnTo>
                      <a:pt x="1003" y="776"/>
                    </a:lnTo>
                    <a:lnTo>
                      <a:pt x="912" y="845"/>
                    </a:lnTo>
                    <a:lnTo>
                      <a:pt x="844" y="913"/>
                    </a:lnTo>
                    <a:lnTo>
                      <a:pt x="798" y="981"/>
                    </a:lnTo>
                    <a:lnTo>
                      <a:pt x="775" y="1073"/>
                    </a:lnTo>
                    <a:lnTo>
                      <a:pt x="753" y="1164"/>
                    </a:lnTo>
                    <a:lnTo>
                      <a:pt x="753" y="1278"/>
                    </a:lnTo>
                    <a:lnTo>
                      <a:pt x="775" y="1369"/>
                    </a:lnTo>
                    <a:lnTo>
                      <a:pt x="821" y="1437"/>
                    </a:lnTo>
                    <a:lnTo>
                      <a:pt x="867" y="1529"/>
                    </a:lnTo>
                    <a:lnTo>
                      <a:pt x="3033" y="3946"/>
                    </a:lnTo>
                    <a:lnTo>
                      <a:pt x="3079" y="3969"/>
                    </a:lnTo>
                    <a:lnTo>
                      <a:pt x="3147" y="3969"/>
                    </a:lnTo>
                    <a:lnTo>
                      <a:pt x="3170" y="3900"/>
                    </a:lnTo>
                    <a:lnTo>
                      <a:pt x="3147" y="3855"/>
                    </a:lnTo>
                    <a:lnTo>
                      <a:pt x="1003" y="1415"/>
                    </a:lnTo>
                    <a:lnTo>
                      <a:pt x="935" y="1301"/>
                    </a:lnTo>
                    <a:lnTo>
                      <a:pt x="912" y="1187"/>
                    </a:lnTo>
                    <a:lnTo>
                      <a:pt x="958" y="1073"/>
                    </a:lnTo>
                    <a:lnTo>
                      <a:pt x="1026" y="959"/>
                    </a:lnTo>
                    <a:lnTo>
                      <a:pt x="1140" y="890"/>
                    </a:lnTo>
                    <a:lnTo>
                      <a:pt x="1254" y="890"/>
                    </a:lnTo>
                    <a:lnTo>
                      <a:pt x="1391" y="913"/>
                    </a:lnTo>
                    <a:lnTo>
                      <a:pt x="1482" y="981"/>
                    </a:lnTo>
                    <a:lnTo>
                      <a:pt x="4014" y="3832"/>
                    </a:lnTo>
                    <a:lnTo>
                      <a:pt x="4082" y="3923"/>
                    </a:lnTo>
                    <a:lnTo>
                      <a:pt x="4128" y="4037"/>
                    </a:lnTo>
                    <a:lnTo>
                      <a:pt x="4151" y="4151"/>
                    </a:lnTo>
                    <a:lnTo>
                      <a:pt x="4151" y="4265"/>
                    </a:lnTo>
                    <a:lnTo>
                      <a:pt x="4128" y="4379"/>
                    </a:lnTo>
                    <a:lnTo>
                      <a:pt x="4105" y="4470"/>
                    </a:lnTo>
                    <a:lnTo>
                      <a:pt x="4036" y="4584"/>
                    </a:lnTo>
                    <a:lnTo>
                      <a:pt x="3968" y="4676"/>
                    </a:lnTo>
                    <a:lnTo>
                      <a:pt x="3854" y="4744"/>
                    </a:lnTo>
                    <a:lnTo>
                      <a:pt x="3763" y="4790"/>
                    </a:lnTo>
                    <a:lnTo>
                      <a:pt x="3649" y="4813"/>
                    </a:lnTo>
                    <a:lnTo>
                      <a:pt x="3535" y="4813"/>
                    </a:lnTo>
                    <a:lnTo>
                      <a:pt x="3421" y="4790"/>
                    </a:lnTo>
                    <a:lnTo>
                      <a:pt x="3307" y="4767"/>
                    </a:lnTo>
                    <a:lnTo>
                      <a:pt x="3216" y="4699"/>
                    </a:lnTo>
                    <a:lnTo>
                      <a:pt x="3124" y="4607"/>
                    </a:lnTo>
                    <a:lnTo>
                      <a:pt x="342" y="1506"/>
                    </a:lnTo>
                    <a:lnTo>
                      <a:pt x="251" y="1369"/>
                    </a:lnTo>
                    <a:lnTo>
                      <a:pt x="183" y="1232"/>
                    </a:lnTo>
                    <a:lnTo>
                      <a:pt x="160" y="1073"/>
                    </a:lnTo>
                    <a:lnTo>
                      <a:pt x="160" y="913"/>
                    </a:lnTo>
                    <a:lnTo>
                      <a:pt x="183" y="776"/>
                    </a:lnTo>
                    <a:lnTo>
                      <a:pt x="228" y="617"/>
                    </a:lnTo>
                    <a:lnTo>
                      <a:pt x="297" y="480"/>
                    </a:lnTo>
                    <a:lnTo>
                      <a:pt x="411" y="366"/>
                    </a:lnTo>
                    <a:lnTo>
                      <a:pt x="547" y="274"/>
                    </a:lnTo>
                    <a:lnTo>
                      <a:pt x="684" y="206"/>
                    </a:lnTo>
                    <a:lnTo>
                      <a:pt x="844" y="183"/>
                    </a:lnTo>
                    <a:lnTo>
                      <a:pt x="1003" y="160"/>
                    </a:lnTo>
                    <a:lnTo>
                      <a:pt x="1140" y="183"/>
                    </a:lnTo>
                    <a:lnTo>
                      <a:pt x="1300" y="252"/>
                    </a:lnTo>
                    <a:lnTo>
                      <a:pt x="1437" y="320"/>
                    </a:lnTo>
                    <a:lnTo>
                      <a:pt x="1551" y="434"/>
                    </a:lnTo>
                    <a:lnTo>
                      <a:pt x="3284" y="2372"/>
                    </a:lnTo>
                    <a:lnTo>
                      <a:pt x="3330" y="2418"/>
                    </a:lnTo>
                    <a:lnTo>
                      <a:pt x="3398" y="2395"/>
                    </a:lnTo>
                    <a:lnTo>
                      <a:pt x="3421" y="2327"/>
                    </a:lnTo>
                    <a:lnTo>
                      <a:pt x="3398" y="2281"/>
                    </a:lnTo>
                    <a:lnTo>
                      <a:pt x="1665" y="320"/>
                    </a:lnTo>
                    <a:lnTo>
                      <a:pt x="1528" y="206"/>
                    </a:lnTo>
                    <a:lnTo>
                      <a:pt x="1368" y="115"/>
                    </a:lnTo>
                    <a:lnTo>
                      <a:pt x="1186" y="46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4827325" y="2327000"/>
                <a:ext cx="145425" cy="63875"/>
              </a:xfrm>
              <a:custGeom>
                <a:rect b="b" l="l" r="r" t="t"/>
                <a:pathLst>
                  <a:path extrusionOk="0" h="2555" w="5817">
                    <a:moveTo>
                      <a:pt x="4790" y="0"/>
                    </a:moveTo>
                    <a:lnTo>
                      <a:pt x="4607" y="23"/>
                    </a:lnTo>
                    <a:lnTo>
                      <a:pt x="571" y="1072"/>
                    </a:lnTo>
                    <a:lnTo>
                      <a:pt x="434" y="1141"/>
                    </a:lnTo>
                    <a:lnTo>
                      <a:pt x="297" y="1209"/>
                    </a:lnTo>
                    <a:lnTo>
                      <a:pt x="183" y="1300"/>
                    </a:lnTo>
                    <a:lnTo>
                      <a:pt x="115" y="1414"/>
                    </a:lnTo>
                    <a:lnTo>
                      <a:pt x="47" y="1551"/>
                    </a:lnTo>
                    <a:lnTo>
                      <a:pt x="24" y="1688"/>
                    </a:lnTo>
                    <a:lnTo>
                      <a:pt x="1" y="1848"/>
                    </a:lnTo>
                    <a:lnTo>
                      <a:pt x="24" y="1984"/>
                    </a:lnTo>
                    <a:lnTo>
                      <a:pt x="69" y="2121"/>
                    </a:lnTo>
                    <a:lnTo>
                      <a:pt x="138" y="2235"/>
                    </a:lnTo>
                    <a:lnTo>
                      <a:pt x="206" y="2327"/>
                    </a:lnTo>
                    <a:lnTo>
                      <a:pt x="297" y="2395"/>
                    </a:lnTo>
                    <a:lnTo>
                      <a:pt x="411" y="2463"/>
                    </a:lnTo>
                    <a:lnTo>
                      <a:pt x="525" y="2509"/>
                    </a:lnTo>
                    <a:lnTo>
                      <a:pt x="639" y="2555"/>
                    </a:lnTo>
                    <a:lnTo>
                      <a:pt x="753" y="2555"/>
                    </a:lnTo>
                    <a:lnTo>
                      <a:pt x="936" y="2532"/>
                    </a:lnTo>
                    <a:lnTo>
                      <a:pt x="4630" y="1574"/>
                    </a:lnTo>
                    <a:lnTo>
                      <a:pt x="4721" y="1551"/>
                    </a:lnTo>
                    <a:lnTo>
                      <a:pt x="4790" y="1483"/>
                    </a:lnTo>
                    <a:lnTo>
                      <a:pt x="4858" y="1437"/>
                    </a:lnTo>
                    <a:lnTo>
                      <a:pt x="4927" y="1346"/>
                    </a:lnTo>
                    <a:lnTo>
                      <a:pt x="4972" y="1255"/>
                    </a:lnTo>
                    <a:lnTo>
                      <a:pt x="4972" y="1163"/>
                    </a:lnTo>
                    <a:lnTo>
                      <a:pt x="4995" y="1072"/>
                    </a:lnTo>
                    <a:lnTo>
                      <a:pt x="4972" y="981"/>
                    </a:lnTo>
                    <a:lnTo>
                      <a:pt x="4949" y="890"/>
                    </a:lnTo>
                    <a:lnTo>
                      <a:pt x="4881" y="821"/>
                    </a:lnTo>
                    <a:lnTo>
                      <a:pt x="4835" y="753"/>
                    </a:lnTo>
                    <a:lnTo>
                      <a:pt x="4744" y="685"/>
                    </a:lnTo>
                    <a:lnTo>
                      <a:pt x="4653" y="639"/>
                    </a:lnTo>
                    <a:lnTo>
                      <a:pt x="4562" y="616"/>
                    </a:lnTo>
                    <a:lnTo>
                      <a:pt x="4471" y="616"/>
                    </a:lnTo>
                    <a:lnTo>
                      <a:pt x="4379" y="639"/>
                    </a:lnTo>
                    <a:lnTo>
                      <a:pt x="1232" y="1460"/>
                    </a:lnTo>
                    <a:lnTo>
                      <a:pt x="1187" y="1483"/>
                    </a:lnTo>
                    <a:lnTo>
                      <a:pt x="1187" y="1551"/>
                    </a:lnTo>
                    <a:lnTo>
                      <a:pt x="1210" y="1597"/>
                    </a:lnTo>
                    <a:lnTo>
                      <a:pt x="1278" y="1620"/>
                    </a:lnTo>
                    <a:lnTo>
                      <a:pt x="4425" y="799"/>
                    </a:lnTo>
                    <a:lnTo>
                      <a:pt x="4539" y="776"/>
                    </a:lnTo>
                    <a:lnTo>
                      <a:pt x="4676" y="821"/>
                    </a:lnTo>
                    <a:lnTo>
                      <a:pt x="4767" y="913"/>
                    </a:lnTo>
                    <a:lnTo>
                      <a:pt x="4813" y="1027"/>
                    </a:lnTo>
                    <a:lnTo>
                      <a:pt x="4835" y="1141"/>
                    </a:lnTo>
                    <a:lnTo>
                      <a:pt x="4790" y="1278"/>
                    </a:lnTo>
                    <a:lnTo>
                      <a:pt x="4699" y="1369"/>
                    </a:lnTo>
                    <a:lnTo>
                      <a:pt x="4585" y="1414"/>
                    </a:lnTo>
                    <a:lnTo>
                      <a:pt x="913" y="2372"/>
                    </a:lnTo>
                    <a:lnTo>
                      <a:pt x="799" y="2395"/>
                    </a:lnTo>
                    <a:lnTo>
                      <a:pt x="685" y="2395"/>
                    </a:lnTo>
                    <a:lnTo>
                      <a:pt x="571" y="2372"/>
                    </a:lnTo>
                    <a:lnTo>
                      <a:pt x="457" y="2327"/>
                    </a:lnTo>
                    <a:lnTo>
                      <a:pt x="366" y="2258"/>
                    </a:lnTo>
                    <a:lnTo>
                      <a:pt x="275" y="2167"/>
                    </a:lnTo>
                    <a:lnTo>
                      <a:pt x="229" y="2053"/>
                    </a:lnTo>
                    <a:lnTo>
                      <a:pt x="183" y="1962"/>
                    </a:lnTo>
                    <a:lnTo>
                      <a:pt x="161" y="1848"/>
                    </a:lnTo>
                    <a:lnTo>
                      <a:pt x="161" y="1734"/>
                    </a:lnTo>
                    <a:lnTo>
                      <a:pt x="206" y="1620"/>
                    </a:lnTo>
                    <a:lnTo>
                      <a:pt x="252" y="1506"/>
                    </a:lnTo>
                    <a:lnTo>
                      <a:pt x="320" y="1414"/>
                    </a:lnTo>
                    <a:lnTo>
                      <a:pt x="389" y="1323"/>
                    </a:lnTo>
                    <a:lnTo>
                      <a:pt x="503" y="1278"/>
                    </a:lnTo>
                    <a:lnTo>
                      <a:pt x="617" y="1232"/>
                    </a:lnTo>
                    <a:lnTo>
                      <a:pt x="4653" y="183"/>
                    </a:lnTo>
                    <a:lnTo>
                      <a:pt x="4813" y="160"/>
                    </a:lnTo>
                    <a:lnTo>
                      <a:pt x="4972" y="160"/>
                    </a:lnTo>
                    <a:lnTo>
                      <a:pt x="5109" y="206"/>
                    </a:lnTo>
                    <a:lnTo>
                      <a:pt x="5246" y="274"/>
                    </a:lnTo>
                    <a:lnTo>
                      <a:pt x="5383" y="343"/>
                    </a:lnTo>
                    <a:lnTo>
                      <a:pt x="5474" y="457"/>
                    </a:lnTo>
                    <a:lnTo>
                      <a:pt x="5565" y="593"/>
                    </a:lnTo>
                    <a:lnTo>
                      <a:pt x="5611" y="753"/>
                    </a:lnTo>
                    <a:lnTo>
                      <a:pt x="5656" y="913"/>
                    </a:lnTo>
                    <a:lnTo>
                      <a:pt x="5634" y="1072"/>
                    </a:lnTo>
                    <a:lnTo>
                      <a:pt x="5611" y="1209"/>
                    </a:lnTo>
                    <a:lnTo>
                      <a:pt x="5542" y="1369"/>
                    </a:lnTo>
                    <a:lnTo>
                      <a:pt x="5451" y="1483"/>
                    </a:lnTo>
                    <a:lnTo>
                      <a:pt x="5337" y="1597"/>
                    </a:lnTo>
                    <a:lnTo>
                      <a:pt x="5200" y="1665"/>
                    </a:lnTo>
                    <a:lnTo>
                      <a:pt x="5041" y="1734"/>
                    </a:lnTo>
                    <a:lnTo>
                      <a:pt x="2532" y="2395"/>
                    </a:lnTo>
                    <a:lnTo>
                      <a:pt x="2487" y="2418"/>
                    </a:lnTo>
                    <a:lnTo>
                      <a:pt x="2464" y="2486"/>
                    </a:lnTo>
                    <a:lnTo>
                      <a:pt x="2509" y="2532"/>
                    </a:lnTo>
                    <a:lnTo>
                      <a:pt x="2578" y="2532"/>
                    </a:lnTo>
                    <a:lnTo>
                      <a:pt x="5086" y="1870"/>
                    </a:lnTo>
                    <a:lnTo>
                      <a:pt x="5269" y="1825"/>
                    </a:lnTo>
                    <a:lnTo>
                      <a:pt x="5428" y="1711"/>
                    </a:lnTo>
                    <a:lnTo>
                      <a:pt x="5565" y="1597"/>
                    </a:lnTo>
                    <a:lnTo>
                      <a:pt x="5679" y="1437"/>
                    </a:lnTo>
                    <a:lnTo>
                      <a:pt x="5748" y="1278"/>
                    </a:lnTo>
                    <a:lnTo>
                      <a:pt x="5793" y="1095"/>
                    </a:lnTo>
                    <a:lnTo>
                      <a:pt x="5816" y="890"/>
                    </a:lnTo>
                    <a:lnTo>
                      <a:pt x="5770" y="707"/>
                    </a:lnTo>
                    <a:lnTo>
                      <a:pt x="5702" y="525"/>
                    </a:lnTo>
                    <a:lnTo>
                      <a:pt x="5611" y="365"/>
                    </a:lnTo>
                    <a:lnTo>
                      <a:pt x="5497" y="229"/>
                    </a:lnTo>
                    <a:lnTo>
                      <a:pt x="5337" y="137"/>
                    </a:lnTo>
                    <a:lnTo>
                      <a:pt x="5155" y="46"/>
                    </a:lnTo>
                    <a:lnTo>
                      <a:pt x="4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5"/>
              <p:cNvSpPr/>
              <p:nvPr/>
            </p:nvSpPr>
            <p:spPr>
              <a:xfrm>
                <a:off x="6530825" y="3655350"/>
                <a:ext cx="120325" cy="112925"/>
              </a:xfrm>
              <a:custGeom>
                <a:rect b="b" l="l" r="r" t="t"/>
                <a:pathLst>
                  <a:path extrusionOk="0" h="4517" w="4813">
                    <a:moveTo>
                      <a:pt x="3854" y="1"/>
                    </a:moveTo>
                    <a:lnTo>
                      <a:pt x="3672" y="24"/>
                    </a:lnTo>
                    <a:lnTo>
                      <a:pt x="3490" y="69"/>
                    </a:lnTo>
                    <a:lnTo>
                      <a:pt x="3330" y="160"/>
                    </a:lnTo>
                    <a:lnTo>
                      <a:pt x="3170" y="274"/>
                    </a:lnTo>
                    <a:lnTo>
                      <a:pt x="228" y="3239"/>
                    </a:lnTo>
                    <a:lnTo>
                      <a:pt x="137" y="3353"/>
                    </a:lnTo>
                    <a:lnTo>
                      <a:pt x="69" y="3467"/>
                    </a:lnTo>
                    <a:lnTo>
                      <a:pt x="23" y="3627"/>
                    </a:lnTo>
                    <a:lnTo>
                      <a:pt x="0" y="3764"/>
                    </a:lnTo>
                    <a:lnTo>
                      <a:pt x="23" y="3923"/>
                    </a:lnTo>
                    <a:lnTo>
                      <a:pt x="69" y="4060"/>
                    </a:lnTo>
                    <a:lnTo>
                      <a:pt x="137" y="4174"/>
                    </a:lnTo>
                    <a:lnTo>
                      <a:pt x="228" y="4288"/>
                    </a:lnTo>
                    <a:lnTo>
                      <a:pt x="342" y="4402"/>
                    </a:lnTo>
                    <a:lnTo>
                      <a:pt x="479" y="4470"/>
                    </a:lnTo>
                    <a:lnTo>
                      <a:pt x="616" y="4493"/>
                    </a:lnTo>
                    <a:lnTo>
                      <a:pt x="753" y="4516"/>
                    </a:lnTo>
                    <a:lnTo>
                      <a:pt x="890" y="4493"/>
                    </a:lnTo>
                    <a:lnTo>
                      <a:pt x="1027" y="4470"/>
                    </a:lnTo>
                    <a:lnTo>
                      <a:pt x="1163" y="4402"/>
                    </a:lnTo>
                    <a:lnTo>
                      <a:pt x="1277" y="4288"/>
                    </a:lnTo>
                    <a:lnTo>
                      <a:pt x="3968" y="1620"/>
                    </a:lnTo>
                    <a:lnTo>
                      <a:pt x="4037" y="1529"/>
                    </a:lnTo>
                    <a:lnTo>
                      <a:pt x="4082" y="1460"/>
                    </a:lnTo>
                    <a:lnTo>
                      <a:pt x="4105" y="1369"/>
                    </a:lnTo>
                    <a:lnTo>
                      <a:pt x="4105" y="1278"/>
                    </a:lnTo>
                    <a:lnTo>
                      <a:pt x="4105" y="1164"/>
                    </a:lnTo>
                    <a:lnTo>
                      <a:pt x="4082" y="1095"/>
                    </a:lnTo>
                    <a:lnTo>
                      <a:pt x="4037" y="1004"/>
                    </a:lnTo>
                    <a:lnTo>
                      <a:pt x="3968" y="936"/>
                    </a:lnTo>
                    <a:lnTo>
                      <a:pt x="3900" y="867"/>
                    </a:lnTo>
                    <a:lnTo>
                      <a:pt x="3809" y="822"/>
                    </a:lnTo>
                    <a:lnTo>
                      <a:pt x="3718" y="799"/>
                    </a:lnTo>
                    <a:lnTo>
                      <a:pt x="3626" y="776"/>
                    </a:lnTo>
                    <a:lnTo>
                      <a:pt x="3535" y="799"/>
                    </a:lnTo>
                    <a:lnTo>
                      <a:pt x="3444" y="822"/>
                    </a:lnTo>
                    <a:lnTo>
                      <a:pt x="3375" y="867"/>
                    </a:lnTo>
                    <a:lnTo>
                      <a:pt x="3284" y="936"/>
                    </a:lnTo>
                    <a:lnTo>
                      <a:pt x="1004" y="3216"/>
                    </a:lnTo>
                    <a:lnTo>
                      <a:pt x="981" y="3285"/>
                    </a:lnTo>
                    <a:lnTo>
                      <a:pt x="1004" y="3330"/>
                    </a:lnTo>
                    <a:lnTo>
                      <a:pt x="1049" y="3353"/>
                    </a:lnTo>
                    <a:lnTo>
                      <a:pt x="1118" y="3330"/>
                    </a:lnTo>
                    <a:lnTo>
                      <a:pt x="3398" y="1027"/>
                    </a:lnTo>
                    <a:lnTo>
                      <a:pt x="3512" y="959"/>
                    </a:lnTo>
                    <a:lnTo>
                      <a:pt x="3626" y="936"/>
                    </a:lnTo>
                    <a:lnTo>
                      <a:pt x="3763" y="959"/>
                    </a:lnTo>
                    <a:lnTo>
                      <a:pt x="3854" y="1027"/>
                    </a:lnTo>
                    <a:lnTo>
                      <a:pt x="3923" y="1141"/>
                    </a:lnTo>
                    <a:lnTo>
                      <a:pt x="3946" y="1278"/>
                    </a:lnTo>
                    <a:lnTo>
                      <a:pt x="3923" y="1392"/>
                    </a:lnTo>
                    <a:lnTo>
                      <a:pt x="3854" y="1506"/>
                    </a:lnTo>
                    <a:lnTo>
                      <a:pt x="1163" y="4174"/>
                    </a:lnTo>
                    <a:lnTo>
                      <a:pt x="1072" y="4265"/>
                    </a:lnTo>
                    <a:lnTo>
                      <a:pt x="981" y="4311"/>
                    </a:lnTo>
                    <a:lnTo>
                      <a:pt x="867" y="4356"/>
                    </a:lnTo>
                    <a:lnTo>
                      <a:pt x="639" y="4356"/>
                    </a:lnTo>
                    <a:lnTo>
                      <a:pt x="525" y="4311"/>
                    </a:lnTo>
                    <a:lnTo>
                      <a:pt x="434" y="4265"/>
                    </a:lnTo>
                    <a:lnTo>
                      <a:pt x="342" y="4174"/>
                    </a:lnTo>
                    <a:lnTo>
                      <a:pt x="251" y="4083"/>
                    </a:lnTo>
                    <a:lnTo>
                      <a:pt x="206" y="3992"/>
                    </a:lnTo>
                    <a:lnTo>
                      <a:pt x="160" y="3878"/>
                    </a:lnTo>
                    <a:lnTo>
                      <a:pt x="160" y="3764"/>
                    </a:lnTo>
                    <a:lnTo>
                      <a:pt x="160" y="3650"/>
                    </a:lnTo>
                    <a:lnTo>
                      <a:pt x="206" y="3536"/>
                    </a:lnTo>
                    <a:lnTo>
                      <a:pt x="251" y="3444"/>
                    </a:lnTo>
                    <a:lnTo>
                      <a:pt x="342" y="3353"/>
                    </a:lnTo>
                    <a:lnTo>
                      <a:pt x="3284" y="388"/>
                    </a:lnTo>
                    <a:lnTo>
                      <a:pt x="3421" y="297"/>
                    </a:lnTo>
                    <a:lnTo>
                      <a:pt x="3558" y="229"/>
                    </a:lnTo>
                    <a:lnTo>
                      <a:pt x="3695" y="183"/>
                    </a:lnTo>
                    <a:lnTo>
                      <a:pt x="3854" y="160"/>
                    </a:lnTo>
                    <a:lnTo>
                      <a:pt x="4014" y="183"/>
                    </a:lnTo>
                    <a:lnTo>
                      <a:pt x="4151" y="229"/>
                    </a:lnTo>
                    <a:lnTo>
                      <a:pt x="4288" y="297"/>
                    </a:lnTo>
                    <a:lnTo>
                      <a:pt x="4424" y="388"/>
                    </a:lnTo>
                    <a:lnTo>
                      <a:pt x="4516" y="525"/>
                    </a:lnTo>
                    <a:lnTo>
                      <a:pt x="4584" y="662"/>
                    </a:lnTo>
                    <a:lnTo>
                      <a:pt x="4630" y="799"/>
                    </a:lnTo>
                    <a:lnTo>
                      <a:pt x="4653" y="959"/>
                    </a:lnTo>
                    <a:lnTo>
                      <a:pt x="4630" y="1118"/>
                    </a:lnTo>
                    <a:lnTo>
                      <a:pt x="4584" y="1255"/>
                    </a:lnTo>
                    <a:lnTo>
                      <a:pt x="4516" y="1392"/>
                    </a:lnTo>
                    <a:lnTo>
                      <a:pt x="4424" y="1529"/>
                    </a:lnTo>
                    <a:lnTo>
                      <a:pt x="2577" y="3376"/>
                    </a:lnTo>
                    <a:lnTo>
                      <a:pt x="2555" y="3421"/>
                    </a:lnTo>
                    <a:lnTo>
                      <a:pt x="2577" y="3490"/>
                    </a:lnTo>
                    <a:lnTo>
                      <a:pt x="2623" y="3513"/>
                    </a:lnTo>
                    <a:lnTo>
                      <a:pt x="2691" y="3490"/>
                    </a:lnTo>
                    <a:lnTo>
                      <a:pt x="4539" y="1643"/>
                    </a:lnTo>
                    <a:lnTo>
                      <a:pt x="4653" y="1483"/>
                    </a:lnTo>
                    <a:lnTo>
                      <a:pt x="4744" y="1323"/>
                    </a:lnTo>
                    <a:lnTo>
                      <a:pt x="4789" y="1141"/>
                    </a:lnTo>
                    <a:lnTo>
                      <a:pt x="4812" y="959"/>
                    </a:lnTo>
                    <a:lnTo>
                      <a:pt x="4789" y="776"/>
                    </a:lnTo>
                    <a:lnTo>
                      <a:pt x="4744" y="594"/>
                    </a:lnTo>
                    <a:lnTo>
                      <a:pt x="4653" y="434"/>
                    </a:lnTo>
                    <a:lnTo>
                      <a:pt x="4539" y="274"/>
                    </a:lnTo>
                    <a:lnTo>
                      <a:pt x="4379" y="160"/>
                    </a:lnTo>
                    <a:lnTo>
                      <a:pt x="4219" y="69"/>
                    </a:lnTo>
                    <a:lnTo>
                      <a:pt x="4037" y="24"/>
                    </a:lnTo>
                    <a:lnTo>
                      <a:pt x="38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>
                <a:off x="4018925" y="3654800"/>
                <a:ext cx="75275" cy="37075"/>
              </a:xfrm>
              <a:custGeom>
                <a:rect b="b" l="l" r="r" t="t"/>
                <a:pathLst>
                  <a:path extrusionOk="0" h="1483" w="3011">
                    <a:moveTo>
                      <a:pt x="46" y="0"/>
                    </a:moveTo>
                    <a:lnTo>
                      <a:pt x="0" y="23"/>
                    </a:lnTo>
                    <a:lnTo>
                      <a:pt x="0" y="91"/>
                    </a:lnTo>
                    <a:lnTo>
                      <a:pt x="46" y="251"/>
                    </a:lnTo>
                    <a:lnTo>
                      <a:pt x="92" y="388"/>
                    </a:lnTo>
                    <a:lnTo>
                      <a:pt x="183" y="570"/>
                    </a:lnTo>
                    <a:lnTo>
                      <a:pt x="320" y="753"/>
                    </a:lnTo>
                    <a:lnTo>
                      <a:pt x="479" y="935"/>
                    </a:lnTo>
                    <a:lnTo>
                      <a:pt x="684" y="1117"/>
                    </a:lnTo>
                    <a:lnTo>
                      <a:pt x="912" y="1277"/>
                    </a:lnTo>
                    <a:lnTo>
                      <a:pt x="1118" y="1368"/>
                    </a:lnTo>
                    <a:lnTo>
                      <a:pt x="1323" y="1437"/>
                    </a:lnTo>
                    <a:lnTo>
                      <a:pt x="1528" y="1460"/>
                    </a:lnTo>
                    <a:lnTo>
                      <a:pt x="1756" y="1482"/>
                    </a:lnTo>
                    <a:lnTo>
                      <a:pt x="2030" y="1460"/>
                    </a:lnTo>
                    <a:lnTo>
                      <a:pt x="2326" y="1414"/>
                    </a:lnTo>
                    <a:lnTo>
                      <a:pt x="2646" y="1323"/>
                    </a:lnTo>
                    <a:lnTo>
                      <a:pt x="2965" y="1209"/>
                    </a:lnTo>
                    <a:lnTo>
                      <a:pt x="3010" y="1163"/>
                    </a:lnTo>
                    <a:lnTo>
                      <a:pt x="3010" y="1095"/>
                    </a:lnTo>
                    <a:lnTo>
                      <a:pt x="2965" y="1049"/>
                    </a:lnTo>
                    <a:lnTo>
                      <a:pt x="2896" y="1049"/>
                    </a:lnTo>
                    <a:lnTo>
                      <a:pt x="2623" y="1163"/>
                    </a:lnTo>
                    <a:lnTo>
                      <a:pt x="2349" y="1231"/>
                    </a:lnTo>
                    <a:lnTo>
                      <a:pt x="2098" y="1277"/>
                    </a:lnTo>
                    <a:lnTo>
                      <a:pt x="1847" y="1323"/>
                    </a:lnTo>
                    <a:lnTo>
                      <a:pt x="1619" y="1300"/>
                    </a:lnTo>
                    <a:lnTo>
                      <a:pt x="1391" y="1277"/>
                    </a:lnTo>
                    <a:lnTo>
                      <a:pt x="1186" y="1231"/>
                    </a:lnTo>
                    <a:lnTo>
                      <a:pt x="1004" y="1140"/>
                    </a:lnTo>
                    <a:lnTo>
                      <a:pt x="776" y="1003"/>
                    </a:lnTo>
                    <a:lnTo>
                      <a:pt x="593" y="821"/>
                    </a:lnTo>
                    <a:lnTo>
                      <a:pt x="434" y="661"/>
                    </a:lnTo>
                    <a:lnTo>
                      <a:pt x="320" y="479"/>
                    </a:lnTo>
                    <a:lnTo>
                      <a:pt x="251" y="319"/>
                    </a:lnTo>
                    <a:lnTo>
                      <a:pt x="183" y="182"/>
                    </a:lnTo>
                    <a:lnTo>
                      <a:pt x="137" y="46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>
                <a:off x="4036025" y="3638825"/>
                <a:ext cx="16550" cy="16550"/>
              </a:xfrm>
              <a:custGeom>
                <a:rect b="b" l="l" r="r" t="t"/>
                <a:pathLst>
                  <a:path extrusionOk="0" h="662" w="662">
                    <a:moveTo>
                      <a:pt x="388" y="160"/>
                    </a:moveTo>
                    <a:lnTo>
                      <a:pt x="457" y="206"/>
                    </a:lnTo>
                    <a:lnTo>
                      <a:pt x="479" y="251"/>
                    </a:lnTo>
                    <a:lnTo>
                      <a:pt x="502" y="320"/>
                    </a:lnTo>
                    <a:lnTo>
                      <a:pt x="479" y="388"/>
                    </a:lnTo>
                    <a:lnTo>
                      <a:pt x="457" y="457"/>
                    </a:lnTo>
                    <a:lnTo>
                      <a:pt x="388" y="479"/>
                    </a:lnTo>
                    <a:lnTo>
                      <a:pt x="320" y="502"/>
                    </a:lnTo>
                    <a:lnTo>
                      <a:pt x="251" y="479"/>
                    </a:lnTo>
                    <a:lnTo>
                      <a:pt x="206" y="457"/>
                    </a:lnTo>
                    <a:lnTo>
                      <a:pt x="160" y="388"/>
                    </a:lnTo>
                    <a:lnTo>
                      <a:pt x="160" y="320"/>
                    </a:lnTo>
                    <a:lnTo>
                      <a:pt x="160" y="251"/>
                    </a:lnTo>
                    <a:lnTo>
                      <a:pt x="206" y="206"/>
                    </a:lnTo>
                    <a:lnTo>
                      <a:pt x="251" y="160"/>
                    </a:lnTo>
                    <a:close/>
                    <a:moveTo>
                      <a:pt x="320" y="0"/>
                    </a:moveTo>
                    <a:lnTo>
                      <a:pt x="206" y="23"/>
                    </a:lnTo>
                    <a:lnTo>
                      <a:pt x="92" y="92"/>
                    </a:lnTo>
                    <a:lnTo>
                      <a:pt x="23" y="206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71"/>
                    </a:lnTo>
                    <a:lnTo>
                      <a:pt x="206" y="639"/>
                    </a:lnTo>
                    <a:lnTo>
                      <a:pt x="320" y="662"/>
                    </a:lnTo>
                    <a:lnTo>
                      <a:pt x="457" y="639"/>
                    </a:lnTo>
                    <a:lnTo>
                      <a:pt x="571" y="571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206"/>
                    </a:lnTo>
                    <a:lnTo>
                      <a:pt x="571" y="92"/>
                    </a:lnTo>
                    <a:lnTo>
                      <a:pt x="457" y="23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4067950" y="3651925"/>
                <a:ext cx="16550" cy="16575"/>
              </a:xfrm>
              <a:custGeom>
                <a:rect b="b" l="l" r="r" t="t"/>
                <a:pathLst>
                  <a:path extrusionOk="0" h="663" w="662">
                    <a:moveTo>
                      <a:pt x="320" y="138"/>
                    </a:moveTo>
                    <a:lnTo>
                      <a:pt x="388" y="161"/>
                    </a:lnTo>
                    <a:lnTo>
                      <a:pt x="457" y="206"/>
                    </a:lnTo>
                    <a:lnTo>
                      <a:pt x="479" y="252"/>
                    </a:lnTo>
                    <a:lnTo>
                      <a:pt x="502" y="320"/>
                    </a:lnTo>
                    <a:lnTo>
                      <a:pt x="479" y="389"/>
                    </a:lnTo>
                    <a:lnTo>
                      <a:pt x="457" y="434"/>
                    </a:lnTo>
                    <a:lnTo>
                      <a:pt x="388" y="480"/>
                    </a:lnTo>
                    <a:lnTo>
                      <a:pt x="320" y="503"/>
                    </a:lnTo>
                    <a:lnTo>
                      <a:pt x="251" y="480"/>
                    </a:lnTo>
                    <a:lnTo>
                      <a:pt x="206" y="434"/>
                    </a:lnTo>
                    <a:lnTo>
                      <a:pt x="160" y="389"/>
                    </a:lnTo>
                    <a:lnTo>
                      <a:pt x="160" y="320"/>
                    </a:lnTo>
                    <a:lnTo>
                      <a:pt x="160" y="252"/>
                    </a:lnTo>
                    <a:lnTo>
                      <a:pt x="206" y="206"/>
                    </a:lnTo>
                    <a:lnTo>
                      <a:pt x="251" y="161"/>
                    </a:lnTo>
                    <a:lnTo>
                      <a:pt x="320" y="138"/>
                    </a:lnTo>
                    <a:close/>
                    <a:moveTo>
                      <a:pt x="320" y="1"/>
                    </a:moveTo>
                    <a:lnTo>
                      <a:pt x="206" y="24"/>
                    </a:lnTo>
                    <a:lnTo>
                      <a:pt x="92" y="92"/>
                    </a:lnTo>
                    <a:lnTo>
                      <a:pt x="23" y="183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48"/>
                    </a:lnTo>
                    <a:lnTo>
                      <a:pt x="206" y="617"/>
                    </a:lnTo>
                    <a:lnTo>
                      <a:pt x="320" y="662"/>
                    </a:lnTo>
                    <a:lnTo>
                      <a:pt x="457" y="617"/>
                    </a:lnTo>
                    <a:lnTo>
                      <a:pt x="571" y="548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183"/>
                    </a:lnTo>
                    <a:lnTo>
                      <a:pt x="571" y="92"/>
                    </a:lnTo>
                    <a:lnTo>
                      <a:pt x="457" y="24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5"/>
              <p:cNvSpPr/>
              <p:nvPr/>
            </p:nvSpPr>
            <p:spPr>
              <a:xfrm>
                <a:off x="3994975" y="2593250"/>
                <a:ext cx="79850" cy="108900"/>
              </a:xfrm>
              <a:custGeom>
                <a:rect b="b" l="l" r="r" t="t"/>
                <a:pathLst>
                  <a:path extrusionOk="0" h="4356" w="3194">
                    <a:moveTo>
                      <a:pt x="92" y="0"/>
                    </a:moveTo>
                    <a:lnTo>
                      <a:pt x="46" y="23"/>
                    </a:lnTo>
                    <a:lnTo>
                      <a:pt x="23" y="69"/>
                    </a:lnTo>
                    <a:lnTo>
                      <a:pt x="1" y="137"/>
                    </a:lnTo>
                    <a:lnTo>
                      <a:pt x="23" y="183"/>
                    </a:lnTo>
                    <a:lnTo>
                      <a:pt x="274" y="798"/>
                    </a:lnTo>
                    <a:lnTo>
                      <a:pt x="548" y="1368"/>
                    </a:lnTo>
                    <a:lnTo>
                      <a:pt x="913" y="2030"/>
                    </a:lnTo>
                    <a:lnTo>
                      <a:pt x="1118" y="2372"/>
                    </a:lnTo>
                    <a:lnTo>
                      <a:pt x="1346" y="2737"/>
                    </a:lnTo>
                    <a:lnTo>
                      <a:pt x="1574" y="3056"/>
                    </a:lnTo>
                    <a:lnTo>
                      <a:pt x="1825" y="3398"/>
                    </a:lnTo>
                    <a:lnTo>
                      <a:pt x="2099" y="3672"/>
                    </a:lnTo>
                    <a:lnTo>
                      <a:pt x="2395" y="3945"/>
                    </a:lnTo>
                    <a:lnTo>
                      <a:pt x="2669" y="4173"/>
                    </a:lnTo>
                    <a:lnTo>
                      <a:pt x="2988" y="4333"/>
                    </a:lnTo>
                    <a:lnTo>
                      <a:pt x="3034" y="4356"/>
                    </a:lnTo>
                    <a:lnTo>
                      <a:pt x="3125" y="4333"/>
                    </a:lnTo>
                    <a:lnTo>
                      <a:pt x="3170" y="4265"/>
                    </a:lnTo>
                    <a:lnTo>
                      <a:pt x="3193" y="4196"/>
                    </a:lnTo>
                    <a:lnTo>
                      <a:pt x="3170" y="4151"/>
                    </a:lnTo>
                    <a:lnTo>
                      <a:pt x="3148" y="4105"/>
                    </a:lnTo>
                    <a:lnTo>
                      <a:pt x="3102" y="4059"/>
                    </a:lnTo>
                    <a:lnTo>
                      <a:pt x="2828" y="3900"/>
                    </a:lnTo>
                    <a:lnTo>
                      <a:pt x="2555" y="3694"/>
                    </a:lnTo>
                    <a:lnTo>
                      <a:pt x="2281" y="3444"/>
                    </a:lnTo>
                    <a:lnTo>
                      <a:pt x="2030" y="3147"/>
                    </a:lnTo>
                    <a:lnTo>
                      <a:pt x="1779" y="2828"/>
                    </a:lnTo>
                    <a:lnTo>
                      <a:pt x="1551" y="2509"/>
                    </a:lnTo>
                    <a:lnTo>
                      <a:pt x="1323" y="2167"/>
                    </a:lnTo>
                    <a:lnTo>
                      <a:pt x="1118" y="1825"/>
                    </a:lnTo>
                    <a:lnTo>
                      <a:pt x="776" y="1163"/>
                    </a:lnTo>
                    <a:lnTo>
                      <a:pt x="525" y="616"/>
                    </a:lnTo>
                    <a:lnTo>
                      <a:pt x="297" y="91"/>
                    </a:lnTo>
                    <a:lnTo>
                      <a:pt x="251" y="46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4010950" y="2637700"/>
                <a:ext cx="63875" cy="64450"/>
              </a:xfrm>
              <a:custGeom>
                <a:rect b="b" l="l" r="r" t="t"/>
                <a:pathLst>
                  <a:path extrusionOk="0" h="2578" w="2555">
                    <a:moveTo>
                      <a:pt x="2395" y="1"/>
                    </a:moveTo>
                    <a:lnTo>
                      <a:pt x="2349" y="24"/>
                    </a:lnTo>
                    <a:lnTo>
                      <a:pt x="2303" y="47"/>
                    </a:lnTo>
                    <a:lnTo>
                      <a:pt x="2258" y="92"/>
                    </a:lnTo>
                    <a:lnTo>
                      <a:pt x="2258" y="161"/>
                    </a:lnTo>
                    <a:lnTo>
                      <a:pt x="2258" y="2281"/>
                    </a:lnTo>
                    <a:lnTo>
                      <a:pt x="68" y="2281"/>
                    </a:lnTo>
                    <a:lnTo>
                      <a:pt x="23" y="2327"/>
                    </a:lnTo>
                    <a:lnTo>
                      <a:pt x="0" y="2373"/>
                    </a:lnTo>
                    <a:lnTo>
                      <a:pt x="0" y="2418"/>
                    </a:lnTo>
                    <a:lnTo>
                      <a:pt x="0" y="2487"/>
                    </a:lnTo>
                    <a:lnTo>
                      <a:pt x="23" y="2532"/>
                    </a:lnTo>
                    <a:lnTo>
                      <a:pt x="68" y="2555"/>
                    </a:lnTo>
                    <a:lnTo>
                      <a:pt x="137" y="2578"/>
                    </a:lnTo>
                    <a:lnTo>
                      <a:pt x="2395" y="2578"/>
                    </a:lnTo>
                    <a:lnTo>
                      <a:pt x="2463" y="2555"/>
                    </a:lnTo>
                    <a:lnTo>
                      <a:pt x="2509" y="2532"/>
                    </a:lnTo>
                    <a:lnTo>
                      <a:pt x="2531" y="2487"/>
                    </a:lnTo>
                    <a:lnTo>
                      <a:pt x="2554" y="2418"/>
                    </a:lnTo>
                    <a:lnTo>
                      <a:pt x="2554" y="161"/>
                    </a:lnTo>
                    <a:lnTo>
                      <a:pt x="2531" y="92"/>
                    </a:lnTo>
                    <a:lnTo>
                      <a:pt x="2509" y="47"/>
                    </a:lnTo>
                    <a:lnTo>
                      <a:pt x="2463" y="24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4635200" y="3698125"/>
                <a:ext cx="76425" cy="56450"/>
              </a:xfrm>
              <a:custGeom>
                <a:rect b="b" l="l" r="r" t="t"/>
                <a:pathLst>
                  <a:path extrusionOk="0" h="2258" w="3057">
                    <a:moveTo>
                      <a:pt x="115" y="0"/>
                    </a:moveTo>
                    <a:lnTo>
                      <a:pt x="69" y="23"/>
                    </a:lnTo>
                    <a:lnTo>
                      <a:pt x="46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1" y="137"/>
                    </a:lnTo>
                    <a:lnTo>
                      <a:pt x="24" y="183"/>
                    </a:lnTo>
                    <a:lnTo>
                      <a:pt x="46" y="205"/>
                    </a:lnTo>
                    <a:lnTo>
                      <a:pt x="92" y="228"/>
                    </a:lnTo>
                    <a:lnTo>
                      <a:pt x="320" y="251"/>
                    </a:lnTo>
                    <a:lnTo>
                      <a:pt x="548" y="342"/>
                    </a:lnTo>
                    <a:lnTo>
                      <a:pt x="776" y="456"/>
                    </a:lnTo>
                    <a:lnTo>
                      <a:pt x="1027" y="570"/>
                    </a:lnTo>
                    <a:lnTo>
                      <a:pt x="1255" y="730"/>
                    </a:lnTo>
                    <a:lnTo>
                      <a:pt x="1483" y="890"/>
                    </a:lnTo>
                    <a:lnTo>
                      <a:pt x="1916" y="1254"/>
                    </a:lnTo>
                    <a:lnTo>
                      <a:pt x="2304" y="1596"/>
                    </a:lnTo>
                    <a:lnTo>
                      <a:pt x="2601" y="1916"/>
                    </a:lnTo>
                    <a:lnTo>
                      <a:pt x="2874" y="2212"/>
                    </a:lnTo>
                    <a:lnTo>
                      <a:pt x="2920" y="2235"/>
                    </a:lnTo>
                    <a:lnTo>
                      <a:pt x="2965" y="2258"/>
                    </a:lnTo>
                    <a:lnTo>
                      <a:pt x="3034" y="2235"/>
                    </a:lnTo>
                    <a:lnTo>
                      <a:pt x="3057" y="2189"/>
                    </a:lnTo>
                    <a:lnTo>
                      <a:pt x="3057" y="2144"/>
                    </a:lnTo>
                    <a:lnTo>
                      <a:pt x="3057" y="2121"/>
                    </a:lnTo>
                    <a:lnTo>
                      <a:pt x="3034" y="2075"/>
                    </a:lnTo>
                    <a:lnTo>
                      <a:pt x="2737" y="1733"/>
                    </a:lnTo>
                    <a:lnTo>
                      <a:pt x="2418" y="1414"/>
                    </a:lnTo>
                    <a:lnTo>
                      <a:pt x="2030" y="1072"/>
                    </a:lnTo>
                    <a:lnTo>
                      <a:pt x="1574" y="707"/>
                    </a:lnTo>
                    <a:lnTo>
                      <a:pt x="1346" y="525"/>
                    </a:lnTo>
                    <a:lnTo>
                      <a:pt x="1095" y="388"/>
                    </a:lnTo>
                    <a:lnTo>
                      <a:pt x="845" y="251"/>
                    </a:lnTo>
                    <a:lnTo>
                      <a:pt x="594" y="137"/>
                    </a:lnTo>
                    <a:lnTo>
                      <a:pt x="343" y="4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4635200" y="3685575"/>
                <a:ext cx="42800" cy="55900"/>
              </a:xfrm>
              <a:custGeom>
                <a:rect b="b" l="l" r="r" t="t"/>
                <a:pathLst>
                  <a:path extrusionOk="0" h="2236" w="1712">
                    <a:moveTo>
                      <a:pt x="1574" y="0"/>
                    </a:moveTo>
                    <a:lnTo>
                      <a:pt x="69" y="525"/>
                    </a:lnTo>
                    <a:lnTo>
                      <a:pt x="24" y="548"/>
                    </a:lnTo>
                    <a:lnTo>
                      <a:pt x="1" y="571"/>
                    </a:lnTo>
                    <a:lnTo>
                      <a:pt x="1" y="616"/>
                    </a:lnTo>
                    <a:lnTo>
                      <a:pt x="1" y="662"/>
                    </a:lnTo>
                    <a:lnTo>
                      <a:pt x="525" y="2167"/>
                    </a:lnTo>
                    <a:lnTo>
                      <a:pt x="571" y="2212"/>
                    </a:lnTo>
                    <a:lnTo>
                      <a:pt x="617" y="2235"/>
                    </a:lnTo>
                    <a:lnTo>
                      <a:pt x="662" y="2212"/>
                    </a:lnTo>
                    <a:lnTo>
                      <a:pt x="685" y="2190"/>
                    </a:lnTo>
                    <a:lnTo>
                      <a:pt x="708" y="2167"/>
                    </a:lnTo>
                    <a:lnTo>
                      <a:pt x="731" y="2121"/>
                    </a:lnTo>
                    <a:lnTo>
                      <a:pt x="731" y="2098"/>
                    </a:lnTo>
                    <a:lnTo>
                      <a:pt x="229" y="685"/>
                    </a:lnTo>
                    <a:lnTo>
                      <a:pt x="1643" y="183"/>
                    </a:lnTo>
                    <a:lnTo>
                      <a:pt x="1666" y="183"/>
                    </a:lnTo>
                    <a:lnTo>
                      <a:pt x="1688" y="137"/>
                    </a:lnTo>
                    <a:lnTo>
                      <a:pt x="1711" y="92"/>
                    </a:lnTo>
                    <a:lnTo>
                      <a:pt x="1711" y="69"/>
                    </a:lnTo>
                    <a:lnTo>
                      <a:pt x="1688" y="23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5563350" y="2346950"/>
                <a:ext cx="88950" cy="29675"/>
              </a:xfrm>
              <a:custGeom>
                <a:rect b="b" l="l" r="r" t="t"/>
                <a:pathLst>
                  <a:path extrusionOk="0" h="1187" w="3558">
                    <a:moveTo>
                      <a:pt x="3467" y="1"/>
                    </a:moveTo>
                    <a:lnTo>
                      <a:pt x="3421" y="23"/>
                    </a:lnTo>
                    <a:lnTo>
                      <a:pt x="3375" y="46"/>
                    </a:lnTo>
                    <a:lnTo>
                      <a:pt x="3216" y="183"/>
                    </a:lnTo>
                    <a:lnTo>
                      <a:pt x="3011" y="320"/>
                    </a:lnTo>
                    <a:lnTo>
                      <a:pt x="2783" y="434"/>
                    </a:lnTo>
                    <a:lnTo>
                      <a:pt x="2532" y="548"/>
                    </a:lnTo>
                    <a:lnTo>
                      <a:pt x="2258" y="639"/>
                    </a:lnTo>
                    <a:lnTo>
                      <a:pt x="1984" y="708"/>
                    </a:lnTo>
                    <a:lnTo>
                      <a:pt x="1437" y="822"/>
                    </a:lnTo>
                    <a:lnTo>
                      <a:pt x="935" y="913"/>
                    </a:lnTo>
                    <a:lnTo>
                      <a:pt x="502" y="958"/>
                    </a:lnTo>
                    <a:lnTo>
                      <a:pt x="92" y="981"/>
                    </a:lnTo>
                    <a:lnTo>
                      <a:pt x="46" y="1004"/>
                    </a:lnTo>
                    <a:lnTo>
                      <a:pt x="23" y="1027"/>
                    </a:lnTo>
                    <a:lnTo>
                      <a:pt x="0" y="1050"/>
                    </a:lnTo>
                    <a:lnTo>
                      <a:pt x="0" y="1095"/>
                    </a:lnTo>
                    <a:lnTo>
                      <a:pt x="0" y="1141"/>
                    </a:lnTo>
                    <a:lnTo>
                      <a:pt x="23" y="1164"/>
                    </a:lnTo>
                    <a:lnTo>
                      <a:pt x="46" y="1186"/>
                    </a:lnTo>
                    <a:lnTo>
                      <a:pt x="92" y="1186"/>
                    </a:lnTo>
                    <a:lnTo>
                      <a:pt x="548" y="1164"/>
                    </a:lnTo>
                    <a:lnTo>
                      <a:pt x="1004" y="1118"/>
                    </a:lnTo>
                    <a:lnTo>
                      <a:pt x="1528" y="1027"/>
                    </a:lnTo>
                    <a:lnTo>
                      <a:pt x="2098" y="913"/>
                    </a:lnTo>
                    <a:lnTo>
                      <a:pt x="2372" y="822"/>
                    </a:lnTo>
                    <a:lnTo>
                      <a:pt x="2646" y="730"/>
                    </a:lnTo>
                    <a:lnTo>
                      <a:pt x="2897" y="616"/>
                    </a:lnTo>
                    <a:lnTo>
                      <a:pt x="3147" y="480"/>
                    </a:lnTo>
                    <a:lnTo>
                      <a:pt x="3353" y="343"/>
                    </a:lnTo>
                    <a:lnTo>
                      <a:pt x="3535" y="183"/>
                    </a:lnTo>
                    <a:lnTo>
                      <a:pt x="3558" y="137"/>
                    </a:lnTo>
                    <a:lnTo>
                      <a:pt x="3558" y="115"/>
                    </a:lnTo>
                    <a:lnTo>
                      <a:pt x="3558" y="69"/>
                    </a:lnTo>
                    <a:lnTo>
                      <a:pt x="3535" y="23"/>
                    </a:lnTo>
                    <a:lnTo>
                      <a:pt x="3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5609525" y="2333850"/>
                <a:ext cx="42775" cy="55875"/>
              </a:xfrm>
              <a:custGeom>
                <a:rect b="b" l="l" r="r" t="t"/>
                <a:pathLst>
                  <a:path extrusionOk="0" h="2235" w="1711">
                    <a:moveTo>
                      <a:pt x="92" y="0"/>
                    </a:moveTo>
                    <a:lnTo>
                      <a:pt x="69" y="23"/>
                    </a:lnTo>
                    <a:lnTo>
                      <a:pt x="23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23" y="160"/>
                    </a:lnTo>
                    <a:lnTo>
                      <a:pt x="46" y="183"/>
                    </a:lnTo>
                    <a:lnTo>
                      <a:pt x="69" y="205"/>
                    </a:lnTo>
                    <a:lnTo>
                      <a:pt x="1483" y="707"/>
                    </a:lnTo>
                    <a:lnTo>
                      <a:pt x="981" y="2098"/>
                    </a:lnTo>
                    <a:lnTo>
                      <a:pt x="981" y="2144"/>
                    </a:lnTo>
                    <a:lnTo>
                      <a:pt x="1004" y="2189"/>
                    </a:lnTo>
                    <a:lnTo>
                      <a:pt x="1027" y="2212"/>
                    </a:lnTo>
                    <a:lnTo>
                      <a:pt x="1050" y="2235"/>
                    </a:lnTo>
                    <a:lnTo>
                      <a:pt x="1095" y="2235"/>
                    </a:lnTo>
                    <a:lnTo>
                      <a:pt x="1141" y="2212"/>
                    </a:lnTo>
                    <a:lnTo>
                      <a:pt x="1186" y="2167"/>
                    </a:lnTo>
                    <a:lnTo>
                      <a:pt x="1711" y="661"/>
                    </a:lnTo>
                    <a:lnTo>
                      <a:pt x="1711" y="616"/>
                    </a:lnTo>
                    <a:lnTo>
                      <a:pt x="1711" y="593"/>
                    </a:lnTo>
                    <a:lnTo>
                      <a:pt x="1688" y="547"/>
                    </a:lnTo>
                    <a:lnTo>
                      <a:pt x="1642" y="525"/>
                    </a:lnTo>
                    <a:lnTo>
                      <a:pt x="137" y="2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6579275" y="2999150"/>
                <a:ext cx="112925" cy="103800"/>
              </a:xfrm>
              <a:custGeom>
                <a:rect b="b" l="l" r="r" t="t"/>
                <a:pathLst>
                  <a:path extrusionOk="0" h="4152" w="4517">
                    <a:moveTo>
                      <a:pt x="4242" y="161"/>
                    </a:moveTo>
                    <a:lnTo>
                      <a:pt x="4311" y="183"/>
                    </a:lnTo>
                    <a:lnTo>
                      <a:pt x="4334" y="183"/>
                    </a:lnTo>
                    <a:lnTo>
                      <a:pt x="4356" y="229"/>
                    </a:lnTo>
                    <a:lnTo>
                      <a:pt x="4356" y="252"/>
                    </a:lnTo>
                    <a:lnTo>
                      <a:pt x="4311" y="411"/>
                    </a:lnTo>
                    <a:lnTo>
                      <a:pt x="4197" y="639"/>
                    </a:lnTo>
                    <a:lnTo>
                      <a:pt x="3992" y="981"/>
                    </a:lnTo>
                    <a:lnTo>
                      <a:pt x="3718" y="1324"/>
                    </a:lnTo>
                    <a:lnTo>
                      <a:pt x="3399" y="1688"/>
                    </a:lnTo>
                    <a:lnTo>
                      <a:pt x="3011" y="2076"/>
                    </a:lnTo>
                    <a:lnTo>
                      <a:pt x="2601" y="2464"/>
                    </a:lnTo>
                    <a:lnTo>
                      <a:pt x="2167" y="2829"/>
                    </a:lnTo>
                    <a:lnTo>
                      <a:pt x="1757" y="3171"/>
                    </a:lnTo>
                    <a:lnTo>
                      <a:pt x="1346" y="3444"/>
                    </a:lnTo>
                    <a:lnTo>
                      <a:pt x="981" y="3695"/>
                    </a:lnTo>
                    <a:lnTo>
                      <a:pt x="639" y="3878"/>
                    </a:lnTo>
                    <a:lnTo>
                      <a:pt x="388" y="3969"/>
                    </a:lnTo>
                    <a:lnTo>
                      <a:pt x="229" y="3992"/>
                    </a:lnTo>
                    <a:lnTo>
                      <a:pt x="183" y="3969"/>
                    </a:lnTo>
                    <a:lnTo>
                      <a:pt x="160" y="3969"/>
                    </a:lnTo>
                    <a:lnTo>
                      <a:pt x="160" y="3923"/>
                    </a:lnTo>
                    <a:lnTo>
                      <a:pt x="160" y="3878"/>
                    </a:lnTo>
                    <a:lnTo>
                      <a:pt x="183" y="3741"/>
                    </a:lnTo>
                    <a:lnTo>
                      <a:pt x="297" y="3513"/>
                    </a:lnTo>
                    <a:lnTo>
                      <a:pt x="525" y="3171"/>
                    </a:lnTo>
                    <a:lnTo>
                      <a:pt x="799" y="2829"/>
                    </a:lnTo>
                    <a:lnTo>
                      <a:pt x="1118" y="2464"/>
                    </a:lnTo>
                    <a:lnTo>
                      <a:pt x="1483" y="2076"/>
                    </a:lnTo>
                    <a:lnTo>
                      <a:pt x="1894" y="1688"/>
                    </a:lnTo>
                    <a:lnTo>
                      <a:pt x="2327" y="1324"/>
                    </a:lnTo>
                    <a:lnTo>
                      <a:pt x="2737" y="981"/>
                    </a:lnTo>
                    <a:lnTo>
                      <a:pt x="3148" y="685"/>
                    </a:lnTo>
                    <a:lnTo>
                      <a:pt x="3513" y="457"/>
                    </a:lnTo>
                    <a:lnTo>
                      <a:pt x="3786" y="320"/>
                    </a:lnTo>
                    <a:lnTo>
                      <a:pt x="3992" y="229"/>
                    </a:lnTo>
                    <a:lnTo>
                      <a:pt x="4151" y="183"/>
                    </a:lnTo>
                    <a:lnTo>
                      <a:pt x="4242" y="161"/>
                    </a:lnTo>
                    <a:close/>
                    <a:moveTo>
                      <a:pt x="4220" y="1"/>
                    </a:moveTo>
                    <a:lnTo>
                      <a:pt x="4106" y="24"/>
                    </a:lnTo>
                    <a:lnTo>
                      <a:pt x="3969" y="69"/>
                    </a:lnTo>
                    <a:lnTo>
                      <a:pt x="3809" y="138"/>
                    </a:lnTo>
                    <a:lnTo>
                      <a:pt x="3444" y="320"/>
                    </a:lnTo>
                    <a:lnTo>
                      <a:pt x="3057" y="571"/>
                    </a:lnTo>
                    <a:lnTo>
                      <a:pt x="2646" y="845"/>
                    </a:lnTo>
                    <a:lnTo>
                      <a:pt x="2236" y="1187"/>
                    </a:lnTo>
                    <a:lnTo>
                      <a:pt x="1802" y="1574"/>
                    </a:lnTo>
                    <a:lnTo>
                      <a:pt x="1369" y="1962"/>
                    </a:lnTo>
                    <a:lnTo>
                      <a:pt x="1004" y="2350"/>
                    </a:lnTo>
                    <a:lnTo>
                      <a:pt x="662" y="2715"/>
                    </a:lnTo>
                    <a:lnTo>
                      <a:pt x="388" y="3080"/>
                    </a:lnTo>
                    <a:lnTo>
                      <a:pt x="160" y="3422"/>
                    </a:lnTo>
                    <a:lnTo>
                      <a:pt x="92" y="3581"/>
                    </a:lnTo>
                    <a:lnTo>
                      <a:pt x="24" y="3695"/>
                    </a:lnTo>
                    <a:lnTo>
                      <a:pt x="1" y="3809"/>
                    </a:lnTo>
                    <a:lnTo>
                      <a:pt x="1" y="3923"/>
                    </a:lnTo>
                    <a:lnTo>
                      <a:pt x="1" y="3992"/>
                    </a:lnTo>
                    <a:lnTo>
                      <a:pt x="46" y="4060"/>
                    </a:lnTo>
                    <a:lnTo>
                      <a:pt x="138" y="4129"/>
                    </a:lnTo>
                    <a:lnTo>
                      <a:pt x="252" y="4151"/>
                    </a:lnTo>
                    <a:lnTo>
                      <a:pt x="411" y="4129"/>
                    </a:lnTo>
                    <a:lnTo>
                      <a:pt x="594" y="4060"/>
                    </a:lnTo>
                    <a:lnTo>
                      <a:pt x="822" y="3969"/>
                    </a:lnTo>
                    <a:lnTo>
                      <a:pt x="1073" y="3832"/>
                    </a:lnTo>
                    <a:lnTo>
                      <a:pt x="1437" y="3581"/>
                    </a:lnTo>
                    <a:lnTo>
                      <a:pt x="1848" y="3285"/>
                    </a:lnTo>
                    <a:lnTo>
                      <a:pt x="2281" y="2965"/>
                    </a:lnTo>
                    <a:lnTo>
                      <a:pt x="2715" y="2578"/>
                    </a:lnTo>
                    <a:lnTo>
                      <a:pt x="3125" y="2190"/>
                    </a:lnTo>
                    <a:lnTo>
                      <a:pt x="3513" y="1802"/>
                    </a:lnTo>
                    <a:lnTo>
                      <a:pt x="3832" y="1415"/>
                    </a:lnTo>
                    <a:lnTo>
                      <a:pt x="4128" y="1073"/>
                    </a:lnTo>
                    <a:lnTo>
                      <a:pt x="4334" y="731"/>
                    </a:lnTo>
                    <a:lnTo>
                      <a:pt x="4425" y="571"/>
                    </a:lnTo>
                    <a:lnTo>
                      <a:pt x="4470" y="457"/>
                    </a:lnTo>
                    <a:lnTo>
                      <a:pt x="4516" y="343"/>
                    </a:lnTo>
                    <a:lnTo>
                      <a:pt x="4516" y="229"/>
                    </a:lnTo>
                    <a:lnTo>
                      <a:pt x="4493" y="161"/>
                    </a:lnTo>
                    <a:lnTo>
                      <a:pt x="4448" y="92"/>
                    </a:lnTo>
                    <a:lnTo>
                      <a:pt x="4402" y="47"/>
                    </a:lnTo>
                    <a:lnTo>
                      <a:pt x="43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6618050" y="2976925"/>
                <a:ext cx="34800" cy="148250"/>
              </a:xfrm>
              <a:custGeom>
                <a:rect b="b" l="l" r="r" t="t"/>
                <a:pathLst>
                  <a:path extrusionOk="0" h="5930" w="1392">
                    <a:moveTo>
                      <a:pt x="867" y="160"/>
                    </a:moveTo>
                    <a:lnTo>
                      <a:pt x="913" y="206"/>
                    </a:lnTo>
                    <a:lnTo>
                      <a:pt x="981" y="320"/>
                    </a:lnTo>
                    <a:lnTo>
                      <a:pt x="1072" y="571"/>
                    </a:lnTo>
                    <a:lnTo>
                      <a:pt x="1164" y="958"/>
                    </a:lnTo>
                    <a:lnTo>
                      <a:pt x="1209" y="1392"/>
                    </a:lnTo>
                    <a:lnTo>
                      <a:pt x="1232" y="1893"/>
                    </a:lnTo>
                    <a:lnTo>
                      <a:pt x="1232" y="2418"/>
                    </a:lnTo>
                    <a:lnTo>
                      <a:pt x="1232" y="2988"/>
                    </a:lnTo>
                    <a:lnTo>
                      <a:pt x="1186" y="3558"/>
                    </a:lnTo>
                    <a:lnTo>
                      <a:pt x="1118" y="4083"/>
                    </a:lnTo>
                    <a:lnTo>
                      <a:pt x="1050" y="4561"/>
                    </a:lnTo>
                    <a:lnTo>
                      <a:pt x="958" y="4995"/>
                    </a:lnTo>
                    <a:lnTo>
                      <a:pt x="821" y="5382"/>
                    </a:lnTo>
                    <a:lnTo>
                      <a:pt x="730" y="5610"/>
                    </a:lnTo>
                    <a:lnTo>
                      <a:pt x="639" y="5724"/>
                    </a:lnTo>
                    <a:lnTo>
                      <a:pt x="593" y="5770"/>
                    </a:lnTo>
                    <a:lnTo>
                      <a:pt x="571" y="5770"/>
                    </a:lnTo>
                    <a:lnTo>
                      <a:pt x="525" y="5747"/>
                    </a:lnTo>
                    <a:lnTo>
                      <a:pt x="479" y="5724"/>
                    </a:lnTo>
                    <a:lnTo>
                      <a:pt x="388" y="5565"/>
                    </a:lnTo>
                    <a:lnTo>
                      <a:pt x="320" y="5337"/>
                    </a:lnTo>
                    <a:lnTo>
                      <a:pt x="251" y="4995"/>
                    </a:lnTo>
                    <a:lnTo>
                      <a:pt x="206" y="4584"/>
                    </a:lnTo>
                    <a:lnTo>
                      <a:pt x="160" y="4105"/>
                    </a:lnTo>
                    <a:lnTo>
                      <a:pt x="160" y="3558"/>
                    </a:lnTo>
                    <a:lnTo>
                      <a:pt x="183" y="2942"/>
                    </a:lnTo>
                    <a:lnTo>
                      <a:pt x="229" y="2372"/>
                    </a:lnTo>
                    <a:lnTo>
                      <a:pt x="274" y="1848"/>
                    </a:lnTo>
                    <a:lnTo>
                      <a:pt x="365" y="1346"/>
                    </a:lnTo>
                    <a:lnTo>
                      <a:pt x="457" y="913"/>
                    </a:lnTo>
                    <a:lnTo>
                      <a:pt x="571" y="548"/>
                    </a:lnTo>
                    <a:lnTo>
                      <a:pt x="685" y="320"/>
                    </a:lnTo>
                    <a:lnTo>
                      <a:pt x="776" y="183"/>
                    </a:lnTo>
                    <a:lnTo>
                      <a:pt x="821" y="160"/>
                    </a:lnTo>
                    <a:close/>
                    <a:moveTo>
                      <a:pt x="776" y="1"/>
                    </a:moveTo>
                    <a:lnTo>
                      <a:pt x="707" y="46"/>
                    </a:lnTo>
                    <a:lnTo>
                      <a:pt x="616" y="115"/>
                    </a:lnTo>
                    <a:lnTo>
                      <a:pt x="548" y="206"/>
                    </a:lnTo>
                    <a:lnTo>
                      <a:pt x="479" y="343"/>
                    </a:lnTo>
                    <a:lnTo>
                      <a:pt x="434" y="479"/>
                    </a:lnTo>
                    <a:lnTo>
                      <a:pt x="297" y="890"/>
                    </a:lnTo>
                    <a:lnTo>
                      <a:pt x="206" y="1323"/>
                    </a:lnTo>
                    <a:lnTo>
                      <a:pt x="115" y="1825"/>
                    </a:lnTo>
                    <a:lnTo>
                      <a:pt x="69" y="2349"/>
                    </a:lnTo>
                    <a:lnTo>
                      <a:pt x="23" y="2920"/>
                    </a:lnTo>
                    <a:lnTo>
                      <a:pt x="1" y="3490"/>
                    </a:lnTo>
                    <a:lnTo>
                      <a:pt x="1" y="4014"/>
                    </a:lnTo>
                    <a:lnTo>
                      <a:pt x="46" y="4516"/>
                    </a:lnTo>
                    <a:lnTo>
                      <a:pt x="92" y="4972"/>
                    </a:lnTo>
                    <a:lnTo>
                      <a:pt x="160" y="5360"/>
                    </a:lnTo>
                    <a:lnTo>
                      <a:pt x="206" y="5519"/>
                    </a:lnTo>
                    <a:lnTo>
                      <a:pt x="274" y="5656"/>
                    </a:lnTo>
                    <a:lnTo>
                      <a:pt x="320" y="5770"/>
                    </a:lnTo>
                    <a:lnTo>
                      <a:pt x="388" y="5861"/>
                    </a:lnTo>
                    <a:lnTo>
                      <a:pt x="479" y="5907"/>
                    </a:lnTo>
                    <a:lnTo>
                      <a:pt x="548" y="5930"/>
                    </a:lnTo>
                    <a:lnTo>
                      <a:pt x="571" y="5930"/>
                    </a:lnTo>
                    <a:lnTo>
                      <a:pt x="639" y="5907"/>
                    </a:lnTo>
                    <a:lnTo>
                      <a:pt x="707" y="5884"/>
                    </a:lnTo>
                    <a:lnTo>
                      <a:pt x="776" y="5793"/>
                    </a:lnTo>
                    <a:lnTo>
                      <a:pt x="844" y="5702"/>
                    </a:lnTo>
                    <a:lnTo>
                      <a:pt x="913" y="5588"/>
                    </a:lnTo>
                    <a:lnTo>
                      <a:pt x="981" y="5428"/>
                    </a:lnTo>
                    <a:lnTo>
                      <a:pt x="1095" y="5040"/>
                    </a:lnTo>
                    <a:lnTo>
                      <a:pt x="1209" y="4607"/>
                    </a:lnTo>
                    <a:lnTo>
                      <a:pt x="1278" y="4105"/>
                    </a:lnTo>
                    <a:lnTo>
                      <a:pt x="1346" y="3558"/>
                    </a:lnTo>
                    <a:lnTo>
                      <a:pt x="1392" y="2988"/>
                    </a:lnTo>
                    <a:lnTo>
                      <a:pt x="1392" y="2418"/>
                    </a:lnTo>
                    <a:lnTo>
                      <a:pt x="1392" y="1893"/>
                    </a:lnTo>
                    <a:lnTo>
                      <a:pt x="1369" y="1392"/>
                    </a:lnTo>
                    <a:lnTo>
                      <a:pt x="1300" y="936"/>
                    </a:lnTo>
                    <a:lnTo>
                      <a:pt x="1232" y="525"/>
                    </a:lnTo>
                    <a:lnTo>
                      <a:pt x="1186" y="365"/>
                    </a:lnTo>
                    <a:lnTo>
                      <a:pt x="1118" y="251"/>
                    </a:lnTo>
                    <a:lnTo>
                      <a:pt x="1072" y="137"/>
                    </a:lnTo>
                    <a:lnTo>
                      <a:pt x="1004" y="69"/>
                    </a:lnTo>
                    <a:lnTo>
                      <a:pt x="935" y="23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6561600" y="3033375"/>
                <a:ext cx="148250" cy="35375"/>
              </a:xfrm>
              <a:custGeom>
                <a:rect b="b" l="l" r="r" t="t"/>
                <a:pathLst>
                  <a:path extrusionOk="0" h="1415" w="5930">
                    <a:moveTo>
                      <a:pt x="2304" y="160"/>
                    </a:moveTo>
                    <a:lnTo>
                      <a:pt x="2988" y="183"/>
                    </a:lnTo>
                    <a:lnTo>
                      <a:pt x="3558" y="228"/>
                    </a:lnTo>
                    <a:lnTo>
                      <a:pt x="4083" y="274"/>
                    </a:lnTo>
                    <a:lnTo>
                      <a:pt x="4562" y="365"/>
                    </a:lnTo>
                    <a:lnTo>
                      <a:pt x="4995" y="456"/>
                    </a:lnTo>
                    <a:lnTo>
                      <a:pt x="5383" y="570"/>
                    </a:lnTo>
                    <a:lnTo>
                      <a:pt x="5611" y="684"/>
                    </a:lnTo>
                    <a:lnTo>
                      <a:pt x="5725" y="776"/>
                    </a:lnTo>
                    <a:lnTo>
                      <a:pt x="5748" y="821"/>
                    </a:lnTo>
                    <a:lnTo>
                      <a:pt x="5770" y="844"/>
                    </a:lnTo>
                    <a:lnTo>
                      <a:pt x="5748" y="890"/>
                    </a:lnTo>
                    <a:lnTo>
                      <a:pt x="5702" y="935"/>
                    </a:lnTo>
                    <a:lnTo>
                      <a:pt x="5565" y="1004"/>
                    </a:lnTo>
                    <a:lnTo>
                      <a:pt x="5314" y="1095"/>
                    </a:lnTo>
                    <a:lnTo>
                      <a:pt x="4995" y="1163"/>
                    </a:lnTo>
                    <a:lnTo>
                      <a:pt x="4585" y="1209"/>
                    </a:lnTo>
                    <a:lnTo>
                      <a:pt x="4106" y="1232"/>
                    </a:lnTo>
                    <a:lnTo>
                      <a:pt x="3558" y="1254"/>
                    </a:lnTo>
                    <a:lnTo>
                      <a:pt x="2943" y="1232"/>
                    </a:lnTo>
                    <a:lnTo>
                      <a:pt x="2373" y="1186"/>
                    </a:lnTo>
                    <a:lnTo>
                      <a:pt x="1848" y="1118"/>
                    </a:lnTo>
                    <a:lnTo>
                      <a:pt x="1346" y="1049"/>
                    </a:lnTo>
                    <a:lnTo>
                      <a:pt x="913" y="958"/>
                    </a:lnTo>
                    <a:lnTo>
                      <a:pt x="548" y="844"/>
                    </a:lnTo>
                    <a:lnTo>
                      <a:pt x="297" y="730"/>
                    </a:lnTo>
                    <a:lnTo>
                      <a:pt x="183" y="639"/>
                    </a:lnTo>
                    <a:lnTo>
                      <a:pt x="161" y="593"/>
                    </a:lnTo>
                    <a:lnTo>
                      <a:pt x="161" y="570"/>
                    </a:lnTo>
                    <a:lnTo>
                      <a:pt x="161" y="525"/>
                    </a:lnTo>
                    <a:lnTo>
                      <a:pt x="183" y="502"/>
                    </a:lnTo>
                    <a:lnTo>
                      <a:pt x="297" y="411"/>
                    </a:lnTo>
                    <a:lnTo>
                      <a:pt x="480" y="365"/>
                    </a:lnTo>
                    <a:lnTo>
                      <a:pt x="731" y="297"/>
                    </a:lnTo>
                    <a:lnTo>
                      <a:pt x="1027" y="251"/>
                    </a:lnTo>
                    <a:lnTo>
                      <a:pt x="1392" y="205"/>
                    </a:lnTo>
                    <a:lnTo>
                      <a:pt x="1825" y="183"/>
                    </a:lnTo>
                    <a:lnTo>
                      <a:pt x="2304" y="160"/>
                    </a:lnTo>
                    <a:close/>
                    <a:moveTo>
                      <a:pt x="2441" y="0"/>
                    </a:moveTo>
                    <a:lnTo>
                      <a:pt x="1916" y="23"/>
                    </a:lnTo>
                    <a:lnTo>
                      <a:pt x="1415" y="46"/>
                    </a:lnTo>
                    <a:lnTo>
                      <a:pt x="959" y="91"/>
                    </a:lnTo>
                    <a:lnTo>
                      <a:pt x="571" y="160"/>
                    </a:lnTo>
                    <a:lnTo>
                      <a:pt x="411" y="228"/>
                    </a:lnTo>
                    <a:lnTo>
                      <a:pt x="275" y="274"/>
                    </a:lnTo>
                    <a:lnTo>
                      <a:pt x="161" y="342"/>
                    </a:lnTo>
                    <a:lnTo>
                      <a:pt x="69" y="411"/>
                    </a:lnTo>
                    <a:lnTo>
                      <a:pt x="24" y="479"/>
                    </a:lnTo>
                    <a:lnTo>
                      <a:pt x="1" y="547"/>
                    </a:lnTo>
                    <a:lnTo>
                      <a:pt x="1" y="639"/>
                    </a:lnTo>
                    <a:lnTo>
                      <a:pt x="46" y="707"/>
                    </a:lnTo>
                    <a:lnTo>
                      <a:pt x="115" y="776"/>
                    </a:lnTo>
                    <a:lnTo>
                      <a:pt x="206" y="844"/>
                    </a:lnTo>
                    <a:lnTo>
                      <a:pt x="343" y="912"/>
                    </a:lnTo>
                    <a:lnTo>
                      <a:pt x="480" y="981"/>
                    </a:lnTo>
                    <a:lnTo>
                      <a:pt x="867" y="1095"/>
                    </a:lnTo>
                    <a:lnTo>
                      <a:pt x="1324" y="1209"/>
                    </a:lnTo>
                    <a:lnTo>
                      <a:pt x="1825" y="1277"/>
                    </a:lnTo>
                    <a:lnTo>
                      <a:pt x="2350" y="1346"/>
                    </a:lnTo>
                    <a:lnTo>
                      <a:pt x="2920" y="1391"/>
                    </a:lnTo>
                    <a:lnTo>
                      <a:pt x="3604" y="1414"/>
                    </a:lnTo>
                    <a:lnTo>
                      <a:pt x="4060" y="1391"/>
                    </a:lnTo>
                    <a:lnTo>
                      <a:pt x="4493" y="1368"/>
                    </a:lnTo>
                    <a:lnTo>
                      <a:pt x="4881" y="1323"/>
                    </a:lnTo>
                    <a:lnTo>
                      <a:pt x="5223" y="1277"/>
                    </a:lnTo>
                    <a:lnTo>
                      <a:pt x="5497" y="1186"/>
                    </a:lnTo>
                    <a:lnTo>
                      <a:pt x="5725" y="1095"/>
                    </a:lnTo>
                    <a:lnTo>
                      <a:pt x="5816" y="1049"/>
                    </a:lnTo>
                    <a:lnTo>
                      <a:pt x="5862" y="981"/>
                    </a:lnTo>
                    <a:lnTo>
                      <a:pt x="5907" y="912"/>
                    </a:lnTo>
                    <a:lnTo>
                      <a:pt x="5930" y="844"/>
                    </a:lnTo>
                    <a:lnTo>
                      <a:pt x="5907" y="776"/>
                    </a:lnTo>
                    <a:lnTo>
                      <a:pt x="5884" y="707"/>
                    </a:lnTo>
                    <a:lnTo>
                      <a:pt x="5816" y="639"/>
                    </a:lnTo>
                    <a:lnTo>
                      <a:pt x="5702" y="570"/>
                    </a:lnTo>
                    <a:lnTo>
                      <a:pt x="5588" y="502"/>
                    </a:lnTo>
                    <a:lnTo>
                      <a:pt x="5428" y="433"/>
                    </a:lnTo>
                    <a:lnTo>
                      <a:pt x="5041" y="297"/>
                    </a:lnTo>
                    <a:lnTo>
                      <a:pt x="4607" y="205"/>
                    </a:lnTo>
                    <a:lnTo>
                      <a:pt x="4106" y="114"/>
                    </a:lnTo>
                    <a:lnTo>
                      <a:pt x="3558" y="69"/>
                    </a:lnTo>
                    <a:lnTo>
                      <a:pt x="2988" y="23"/>
                    </a:lnTo>
                    <a:lnTo>
                      <a:pt x="2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7" name="Google Shape;177;p15"/>
          <p:cNvGrpSpPr/>
          <p:nvPr/>
        </p:nvGrpSpPr>
        <p:grpSpPr>
          <a:xfrm rot="495050">
            <a:off x="2231189" y="-196990"/>
            <a:ext cx="4528778" cy="5536979"/>
            <a:chOff x="2307450" y="-196925"/>
            <a:chExt cx="4529004" cy="5537255"/>
          </a:xfrm>
        </p:grpSpPr>
        <p:sp>
          <p:nvSpPr>
            <p:cNvPr id="178" name="Google Shape;178;p15"/>
            <p:cNvSpPr/>
            <p:nvPr/>
          </p:nvSpPr>
          <p:spPr>
            <a:xfrm>
              <a:off x="2449124" y="-26104"/>
              <a:ext cx="4387330" cy="5366434"/>
            </a:xfrm>
            <a:custGeom>
              <a:rect b="b" l="l" r="r" t="t"/>
              <a:pathLst>
                <a:path extrusionOk="0" h="100340" w="82033">
                  <a:moveTo>
                    <a:pt x="12309" y="5297"/>
                  </a:moveTo>
                  <a:lnTo>
                    <a:pt x="12699" y="5375"/>
                  </a:lnTo>
                  <a:lnTo>
                    <a:pt x="13010" y="5531"/>
                  </a:lnTo>
                  <a:lnTo>
                    <a:pt x="13322" y="5765"/>
                  </a:lnTo>
                  <a:lnTo>
                    <a:pt x="13556" y="5999"/>
                  </a:lnTo>
                  <a:lnTo>
                    <a:pt x="13789" y="6310"/>
                  </a:lnTo>
                  <a:lnTo>
                    <a:pt x="13945" y="6622"/>
                  </a:lnTo>
                  <a:lnTo>
                    <a:pt x="14023" y="7011"/>
                  </a:lnTo>
                  <a:lnTo>
                    <a:pt x="14023" y="7401"/>
                  </a:lnTo>
                  <a:lnTo>
                    <a:pt x="13945" y="7790"/>
                  </a:lnTo>
                  <a:lnTo>
                    <a:pt x="13867" y="8102"/>
                  </a:lnTo>
                  <a:lnTo>
                    <a:pt x="13633" y="8414"/>
                  </a:lnTo>
                  <a:lnTo>
                    <a:pt x="13400" y="8647"/>
                  </a:lnTo>
                  <a:lnTo>
                    <a:pt x="13166" y="8881"/>
                  </a:lnTo>
                  <a:lnTo>
                    <a:pt x="12854" y="9037"/>
                  </a:lnTo>
                  <a:lnTo>
                    <a:pt x="12465" y="9115"/>
                  </a:lnTo>
                  <a:lnTo>
                    <a:pt x="11920" y="9115"/>
                  </a:lnTo>
                  <a:lnTo>
                    <a:pt x="11608" y="9037"/>
                  </a:lnTo>
                  <a:lnTo>
                    <a:pt x="11218" y="8881"/>
                  </a:lnTo>
                  <a:lnTo>
                    <a:pt x="10907" y="8725"/>
                  </a:lnTo>
                  <a:lnTo>
                    <a:pt x="10673" y="8491"/>
                  </a:lnTo>
                  <a:lnTo>
                    <a:pt x="10439" y="8180"/>
                  </a:lnTo>
                  <a:lnTo>
                    <a:pt x="10284" y="7790"/>
                  </a:lnTo>
                  <a:lnTo>
                    <a:pt x="10206" y="7479"/>
                  </a:lnTo>
                  <a:lnTo>
                    <a:pt x="10206" y="7089"/>
                  </a:lnTo>
                  <a:lnTo>
                    <a:pt x="10284" y="6700"/>
                  </a:lnTo>
                  <a:lnTo>
                    <a:pt x="10439" y="6388"/>
                  </a:lnTo>
                  <a:lnTo>
                    <a:pt x="10595" y="6076"/>
                  </a:lnTo>
                  <a:lnTo>
                    <a:pt x="10829" y="5843"/>
                  </a:lnTo>
                  <a:lnTo>
                    <a:pt x="11141" y="5609"/>
                  </a:lnTo>
                  <a:lnTo>
                    <a:pt x="11452" y="5453"/>
                  </a:lnTo>
                  <a:lnTo>
                    <a:pt x="11764" y="5375"/>
                  </a:lnTo>
                  <a:lnTo>
                    <a:pt x="12153" y="5297"/>
                  </a:lnTo>
                  <a:close/>
                  <a:moveTo>
                    <a:pt x="11686" y="12620"/>
                  </a:moveTo>
                  <a:lnTo>
                    <a:pt x="11998" y="12698"/>
                  </a:lnTo>
                  <a:lnTo>
                    <a:pt x="12387" y="12854"/>
                  </a:lnTo>
                  <a:lnTo>
                    <a:pt x="12699" y="13010"/>
                  </a:lnTo>
                  <a:lnTo>
                    <a:pt x="12932" y="13244"/>
                  </a:lnTo>
                  <a:lnTo>
                    <a:pt x="13166" y="13555"/>
                  </a:lnTo>
                  <a:lnTo>
                    <a:pt x="13322" y="13945"/>
                  </a:lnTo>
                  <a:lnTo>
                    <a:pt x="13400" y="14256"/>
                  </a:lnTo>
                  <a:lnTo>
                    <a:pt x="13400" y="14646"/>
                  </a:lnTo>
                  <a:lnTo>
                    <a:pt x="13322" y="15035"/>
                  </a:lnTo>
                  <a:lnTo>
                    <a:pt x="13166" y="15347"/>
                  </a:lnTo>
                  <a:lnTo>
                    <a:pt x="13010" y="15659"/>
                  </a:lnTo>
                  <a:lnTo>
                    <a:pt x="12777" y="15892"/>
                  </a:lnTo>
                  <a:lnTo>
                    <a:pt x="12465" y="16126"/>
                  </a:lnTo>
                  <a:lnTo>
                    <a:pt x="12153" y="16282"/>
                  </a:lnTo>
                  <a:lnTo>
                    <a:pt x="11842" y="16360"/>
                  </a:lnTo>
                  <a:lnTo>
                    <a:pt x="11452" y="16438"/>
                  </a:lnTo>
                  <a:lnTo>
                    <a:pt x="11296" y="16438"/>
                  </a:lnTo>
                  <a:lnTo>
                    <a:pt x="10907" y="16360"/>
                  </a:lnTo>
                  <a:lnTo>
                    <a:pt x="10595" y="16204"/>
                  </a:lnTo>
                  <a:lnTo>
                    <a:pt x="10284" y="15970"/>
                  </a:lnTo>
                  <a:lnTo>
                    <a:pt x="10050" y="15736"/>
                  </a:lnTo>
                  <a:lnTo>
                    <a:pt x="9816" y="15425"/>
                  </a:lnTo>
                  <a:lnTo>
                    <a:pt x="9660" y="15113"/>
                  </a:lnTo>
                  <a:lnTo>
                    <a:pt x="9582" y="14724"/>
                  </a:lnTo>
                  <a:lnTo>
                    <a:pt x="9582" y="14334"/>
                  </a:lnTo>
                  <a:lnTo>
                    <a:pt x="9660" y="13945"/>
                  </a:lnTo>
                  <a:lnTo>
                    <a:pt x="9738" y="13633"/>
                  </a:lnTo>
                  <a:lnTo>
                    <a:pt x="9972" y="13321"/>
                  </a:lnTo>
                  <a:lnTo>
                    <a:pt x="10206" y="13088"/>
                  </a:lnTo>
                  <a:lnTo>
                    <a:pt x="10439" y="12854"/>
                  </a:lnTo>
                  <a:lnTo>
                    <a:pt x="10751" y="12698"/>
                  </a:lnTo>
                  <a:lnTo>
                    <a:pt x="11141" y="12620"/>
                  </a:lnTo>
                  <a:close/>
                  <a:moveTo>
                    <a:pt x="10985" y="19865"/>
                  </a:moveTo>
                  <a:lnTo>
                    <a:pt x="11374" y="19943"/>
                  </a:lnTo>
                  <a:lnTo>
                    <a:pt x="11764" y="20099"/>
                  </a:lnTo>
                  <a:lnTo>
                    <a:pt x="12075" y="20333"/>
                  </a:lnTo>
                  <a:lnTo>
                    <a:pt x="12309" y="20566"/>
                  </a:lnTo>
                  <a:lnTo>
                    <a:pt x="12543" y="20878"/>
                  </a:lnTo>
                  <a:lnTo>
                    <a:pt x="12621" y="21190"/>
                  </a:lnTo>
                  <a:lnTo>
                    <a:pt x="12699" y="21579"/>
                  </a:lnTo>
                  <a:lnTo>
                    <a:pt x="12777" y="21969"/>
                  </a:lnTo>
                  <a:lnTo>
                    <a:pt x="12699" y="22358"/>
                  </a:lnTo>
                  <a:lnTo>
                    <a:pt x="12543" y="22670"/>
                  </a:lnTo>
                  <a:lnTo>
                    <a:pt x="12387" y="22981"/>
                  </a:lnTo>
                  <a:lnTo>
                    <a:pt x="12153" y="23215"/>
                  </a:lnTo>
                  <a:lnTo>
                    <a:pt x="11842" y="23449"/>
                  </a:lnTo>
                  <a:lnTo>
                    <a:pt x="11530" y="23605"/>
                  </a:lnTo>
                  <a:lnTo>
                    <a:pt x="11218" y="23683"/>
                  </a:lnTo>
                  <a:lnTo>
                    <a:pt x="10673" y="23683"/>
                  </a:lnTo>
                  <a:lnTo>
                    <a:pt x="10284" y="23605"/>
                  </a:lnTo>
                  <a:lnTo>
                    <a:pt x="9972" y="23449"/>
                  </a:lnTo>
                  <a:lnTo>
                    <a:pt x="9660" y="23293"/>
                  </a:lnTo>
                  <a:lnTo>
                    <a:pt x="9349" y="22981"/>
                  </a:lnTo>
                  <a:lnTo>
                    <a:pt x="9193" y="22748"/>
                  </a:lnTo>
                  <a:lnTo>
                    <a:pt x="9037" y="22358"/>
                  </a:lnTo>
                  <a:lnTo>
                    <a:pt x="8959" y="22047"/>
                  </a:lnTo>
                  <a:lnTo>
                    <a:pt x="8959" y="21657"/>
                  </a:lnTo>
                  <a:lnTo>
                    <a:pt x="8959" y="21268"/>
                  </a:lnTo>
                  <a:lnTo>
                    <a:pt x="9115" y="20956"/>
                  </a:lnTo>
                  <a:lnTo>
                    <a:pt x="9349" y="20644"/>
                  </a:lnTo>
                  <a:lnTo>
                    <a:pt x="9582" y="20411"/>
                  </a:lnTo>
                  <a:lnTo>
                    <a:pt x="9816" y="20177"/>
                  </a:lnTo>
                  <a:lnTo>
                    <a:pt x="10128" y="20021"/>
                  </a:lnTo>
                  <a:lnTo>
                    <a:pt x="10439" y="19943"/>
                  </a:lnTo>
                  <a:lnTo>
                    <a:pt x="10829" y="19865"/>
                  </a:lnTo>
                  <a:close/>
                  <a:moveTo>
                    <a:pt x="10362" y="27188"/>
                  </a:moveTo>
                  <a:lnTo>
                    <a:pt x="10751" y="27266"/>
                  </a:lnTo>
                  <a:lnTo>
                    <a:pt x="11063" y="27422"/>
                  </a:lnTo>
                  <a:lnTo>
                    <a:pt x="11374" y="27578"/>
                  </a:lnTo>
                  <a:lnTo>
                    <a:pt x="11686" y="27811"/>
                  </a:lnTo>
                  <a:lnTo>
                    <a:pt x="11842" y="28123"/>
                  </a:lnTo>
                  <a:lnTo>
                    <a:pt x="11998" y="28513"/>
                  </a:lnTo>
                  <a:lnTo>
                    <a:pt x="12075" y="28824"/>
                  </a:lnTo>
                  <a:lnTo>
                    <a:pt x="12075" y="29214"/>
                  </a:lnTo>
                  <a:lnTo>
                    <a:pt x="11998" y="29603"/>
                  </a:lnTo>
                  <a:lnTo>
                    <a:pt x="11920" y="29915"/>
                  </a:lnTo>
                  <a:lnTo>
                    <a:pt x="11686" y="30226"/>
                  </a:lnTo>
                  <a:lnTo>
                    <a:pt x="11452" y="30460"/>
                  </a:lnTo>
                  <a:lnTo>
                    <a:pt x="11218" y="30694"/>
                  </a:lnTo>
                  <a:lnTo>
                    <a:pt x="10907" y="30850"/>
                  </a:lnTo>
                  <a:lnTo>
                    <a:pt x="10517" y="30928"/>
                  </a:lnTo>
                  <a:lnTo>
                    <a:pt x="10206" y="31005"/>
                  </a:lnTo>
                  <a:lnTo>
                    <a:pt x="10050" y="31005"/>
                  </a:lnTo>
                  <a:lnTo>
                    <a:pt x="9660" y="30928"/>
                  </a:lnTo>
                  <a:lnTo>
                    <a:pt x="9271" y="30772"/>
                  </a:lnTo>
                  <a:lnTo>
                    <a:pt x="8959" y="30538"/>
                  </a:lnTo>
                  <a:lnTo>
                    <a:pt x="8726" y="30304"/>
                  </a:lnTo>
                  <a:lnTo>
                    <a:pt x="8492" y="29993"/>
                  </a:lnTo>
                  <a:lnTo>
                    <a:pt x="8336" y="29681"/>
                  </a:lnTo>
                  <a:lnTo>
                    <a:pt x="8258" y="29292"/>
                  </a:lnTo>
                  <a:lnTo>
                    <a:pt x="8258" y="28902"/>
                  </a:lnTo>
                  <a:lnTo>
                    <a:pt x="8336" y="28513"/>
                  </a:lnTo>
                  <a:lnTo>
                    <a:pt x="8492" y="28201"/>
                  </a:lnTo>
                  <a:lnTo>
                    <a:pt x="8648" y="27889"/>
                  </a:lnTo>
                  <a:lnTo>
                    <a:pt x="8881" y="27656"/>
                  </a:lnTo>
                  <a:lnTo>
                    <a:pt x="9193" y="27422"/>
                  </a:lnTo>
                  <a:lnTo>
                    <a:pt x="9505" y="27266"/>
                  </a:lnTo>
                  <a:lnTo>
                    <a:pt x="9816" y="27188"/>
                  </a:lnTo>
                  <a:close/>
                  <a:moveTo>
                    <a:pt x="9738" y="34433"/>
                  </a:moveTo>
                  <a:lnTo>
                    <a:pt x="10128" y="34511"/>
                  </a:lnTo>
                  <a:lnTo>
                    <a:pt x="10439" y="34667"/>
                  </a:lnTo>
                  <a:lnTo>
                    <a:pt x="10751" y="34901"/>
                  </a:lnTo>
                  <a:lnTo>
                    <a:pt x="10985" y="35134"/>
                  </a:lnTo>
                  <a:lnTo>
                    <a:pt x="11218" y="35446"/>
                  </a:lnTo>
                  <a:lnTo>
                    <a:pt x="11374" y="35758"/>
                  </a:lnTo>
                  <a:lnTo>
                    <a:pt x="11452" y="36147"/>
                  </a:lnTo>
                  <a:lnTo>
                    <a:pt x="11452" y="36537"/>
                  </a:lnTo>
                  <a:lnTo>
                    <a:pt x="11374" y="36848"/>
                  </a:lnTo>
                  <a:lnTo>
                    <a:pt x="11218" y="37238"/>
                  </a:lnTo>
                  <a:lnTo>
                    <a:pt x="11063" y="37549"/>
                  </a:lnTo>
                  <a:lnTo>
                    <a:pt x="10829" y="37783"/>
                  </a:lnTo>
                  <a:lnTo>
                    <a:pt x="10595" y="38017"/>
                  </a:lnTo>
                  <a:lnTo>
                    <a:pt x="10284" y="38173"/>
                  </a:lnTo>
                  <a:lnTo>
                    <a:pt x="9894" y="38250"/>
                  </a:lnTo>
                  <a:lnTo>
                    <a:pt x="9349" y="38250"/>
                  </a:lnTo>
                  <a:lnTo>
                    <a:pt x="8959" y="38173"/>
                  </a:lnTo>
                  <a:lnTo>
                    <a:pt x="8648" y="38017"/>
                  </a:lnTo>
                  <a:lnTo>
                    <a:pt x="8336" y="37861"/>
                  </a:lnTo>
                  <a:lnTo>
                    <a:pt x="8102" y="37549"/>
                  </a:lnTo>
                  <a:lnTo>
                    <a:pt x="7869" y="37316"/>
                  </a:lnTo>
                  <a:lnTo>
                    <a:pt x="7713" y="36926"/>
                  </a:lnTo>
                  <a:lnTo>
                    <a:pt x="7635" y="36537"/>
                  </a:lnTo>
                  <a:lnTo>
                    <a:pt x="7635" y="36225"/>
                  </a:lnTo>
                  <a:lnTo>
                    <a:pt x="7713" y="35835"/>
                  </a:lnTo>
                  <a:lnTo>
                    <a:pt x="7869" y="35524"/>
                  </a:lnTo>
                  <a:lnTo>
                    <a:pt x="8024" y="35212"/>
                  </a:lnTo>
                  <a:lnTo>
                    <a:pt x="8258" y="34979"/>
                  </a:lnTo>
                  <a:lnTo>
                    <a:pt x="8570" y="34745"/>
                  </a:lnTo>
                  <a:lnTo>
                    <a:pt x="8881" y="34589"/>
                  </a:lnTo>
                  <a:lnTo>
                    <a:pt x="9193" y="34511"/>
                  </a:lnTo>
                  <a:lnTo>
                    <a:pt x="9582" y="34433"/>
                  </a:lnTo>
                  <a:close/>
                  <a:moveTo>
                    <a:pt x="9037" y="41756"/>
                  </a:moveTo>
                  <a:lnTo>
                    <a:pt x="9427" y="41834"/>
                  </a:lnTo>
                  <a:lnTo>
                    <a:pt x="9816" y="41912"/>
                  </a:lnTo>
                  <a:lnTo>
                    <a:pt x="10128" y="42146"/>
                  </a:lnTo>
                  <a:lnTo>
                    <a:pt x="10362" y="42379"/>
                  </a:lnTo>
                  <a:lnTo>
                    <a:pt x="10595" y="42691"/>
                  </a:lnTo>
                  <a:lnTo>
                    <a:pt x="10751" y="43080"/>
                  </a:lnTo>
                  <a:lnTo>
                    <a:pt x="10829" y="43392"/>
                  </a:lnTo>
                  <a:lnTo>
                    <a:pt x="10829" y="43782"/>
                  </a:lnTo>
                  <a:lnTo>
                    <a:pt x="10751" y="44171"/>
                  </a:lnTo>
                  <a:lnTo>
                    <a:pt x="10595" y="44483"/>
                  </a:lnTo>
                  <a:lnTo>
                    <a:pt x="10439" y="44794"/>
                  </a:lnTo>
                  <a:lnTo>
                    <a:pt x="10206" y="45028"/>
                  </a:lnTo>
                  <a:lnTo>
                    <a:pt x="9894" y="45262"/>
                  </a:lnTo>
                  <a:lnTo>
                    <a:pt x="9582" y="45418"/>
                  </a:lnTo>
                  <a:lnTo>
                    <a:pt x="9271" y="45495"/>
                  </a:lnTo>
                  <a:lnTo>
                    <a:pt x="8881" y="45573"/>
                  </a:lnTo>
                  <a:lnTo>
                    <a:pt x="8726" y="45573"/>
                  </a:lnTo>
                  <a:lnTo>
                    <a:pt x="8336" y="45495"/>
                  </a:lnTo>
                  <a:lnTo>
                    <a:pt x="8024" y="45340"/>
                  </a:lnTo>
                  <a:lnTo>
                    <a:pt x="7713" y="45106"/>
                  </a:lnTo>
                  <a:lnTo>
                    <a:pt x="7401" y="44872"/>
                  </a:lnTo>
                  <a:lnTo>
                    <a:pt x="7245" y="44561"/>
                  </a:lnTo>
                  <a:lnTo>
                    <a:pt x="7090" y="44249"/>
                  </a:lnTo>
                  <a:lnTo>
                    <a:pt x="7012" y="43859"/>
                  </a:lnTo>
                  <a:lnTo>
                    <a:pt x="7012" y="43470"/>
                  </a:lnTo>
                  <a:lnTo>
                    <a:pt x="7090" y="43080"/>
                  </a:lnTo>
                  <a:lnTo>
                    <a:pt x="7167" y="42769"/>
                  </a:lnTo>
                  <a:lnTo>
                    <a:pt x="7401" y="42457"/>
                  </a:lnTo>
                  <a:lnTo>
                    <a:pt x="7635" y="42224"/>
                  </a:lnTo>
                  <a:lnTo>
                    <a:pt x="7869" y="41990"/>
                  </a:lnTo>
                  <a:lnTo>
                    <a:pt x="8180" y="41834"/>
                  </a:lnTo>
                  <a:lnTo>
                    <a:pt x="8570" y="41756"/>
                  </a:lnTo>
                  <a:close/>
                  <a:moveTo>
                    <a:pt x="8414" y="49001"/>
                  </a:moveTo>
                  <a:lnTo>
                    <a:pt x="8803" y="49079"/>
                  </a:lnTo>
                  <a:lnTo>
                    <a:pt x="9193" y="49235"/>
                  </a:lnTo>
                  <a:lnTo>
                    <a:pt x="9427" y="49469"/>
                  </a:lnTo>
                  <a:lnTo>
                    <a:pt x="9738" y="49702"/>
                  </a:lnTo>
                  <a:lnTo>
                    <a:pt x="9894" y="50014"/>
                  </a:lnTo>
                  <a:lnTo>
                    <a:pt x="10050" y="50325"/>
                  </a:lnTo>
                  <a:lnTo>
                    <a:pt x="10128" y="50715"/>
                  </a:lnTo>
                  <a:lnTo>
                    <a:pt x="10128" y="51104"/>
                  </a:lnTo>
                  <a:lnTo>
                    <a:pt x="10128" y="51416"/>
                  </a:lnTo>
                  <a:lnTo>
                    <a:pt x="9972" y="51806"/>
                  </a:lnTo>
                  <a:lnTo>
                    <a:pt x="9816" y="52117"/>
                  </a:lnTo>
                  <a:lnTo>
                    <a:pt x="9582" y="52351"/>
                  </a:lnTo>
                  <a:lnTo>
                    <a:pt x="9271" y="52507"/>
                  </a:lnTo>
                  <a:lnTo>
                    <a:pt x="8959" y="52740"/>
                  </a:lnTo>
                  <a:lnTo>
                    <a:pt x="8648" y="52818"/>
                  </a:lnTo>
                  <a:lnTo>
                    <a:pt x="8102" y="52818"/>
                  </a:lnTo>
                  <a:lnTo>
                    <a:pt x="7713" y="52740"/>
                  </a:lnTo>
                  <a:lnTo>
                    <a:pt x="7323" y="52585"/>
                  </a:lnTo>
                  <a:lnTo>
                    <a:pt x="7090" y="52429"/>
                  </a:lnTo>
                  <a:lnTo>
                    <a:pt x="6778" y="52117"/>
                  </a:lnTo>
                  <a:lnTo>
                    <a:pt x="6622" y="51884"/>
                  </a:lnTo>
                  <a:lnTo>
                    <a:pt x="6466" y="51494"/>
                  </a:lnTo>
                  <a:lnTo>
                    <a:pt x="6388" y="51104"/>
                  </a:lnTo>
                  <a:lnTo>
                    <a:pt x="6388" y="50715"/>
                  </a:lnTo>
                  <a:lnTo>
                    <a:pt x="6388" y="50403"/>
                  </a:lnTo>
                  <a:lnTo>
                    <a:pt x="6544" y="50092"/>
                  </a:lnTo>
                  <a:lnTo>
                    <a:pt x="6700" y="49780"/>
                  </a:lnTo>
                  <a:lnTo>
                    <a:pt x="6934" y="49546"/>
                  </a:lnTo>
                  <a:lnTo>
                    <a:pt x="7245" y="49313"/>
                  </a:lnTo>
                  <a:lnTo>
                    <a:pt x="7557" y="49157"/>
                  </a:lnTo>
                  <a:lnTo>
                    <a:pt x="7869" y="49079"/>
                  </a:lnTo>
                  <a:lnTo>
                    <a:pt x="8258" y="49001"/>
                  </a:lnTo>
                  <a:close/>
                  <a:moveTo>
                    <a:pt x="7791" y="56324"/>
                  </a:moveTo>
                  <a:lnTo>
                    <a:pt x="8180" y="56402"/>
                  </a:lnTo>
                  <a:lnTo>
                    <a:pt x="8492" y="56480"/>
                  </a:lnTo>
                  <a:lnTo>
                    <a:pt x="8803" y="56714"/>
                  </a:lnTo>
                  <a:lnTo>
                    <a:pt x="9115" y="56947"/>
                  </a:lnTo>
                  <a:lnTo>
                    <a:pt x="9271" y="57259"/>
                  </a:lnTo>
                  <a:lnTo>
                    <a:pt x="9427" y="57648"/>
                  </a:lnTo>
                  <a:lnTo>
                    <a:pt x="9505" y="57960"/>
                  </a:lnTo>
                  <a:lnTo>
                    <a:pt x="9505" y="58349"/>
                  </a:lnTo>
                  <a:lnTo>
                    <a:pt x="9427" y="58739"/>
                  </a:lnTo>
                  <a:lnTo>
                    <a:pt x="9349" y="59051"/>
                  </a:lnTo>
                  <a:lnTo>
                    <a:pt x="9115" y="59362"/>
                  </a:lnTo>
                  <a:lnTo>
                    <a:pt x="8881" y="59596"/>
                  </a:lnTo>
                  <a:lnTo>
                    <a:pt x="8648" y="59830"/>
                  </a:lnTo>
                  <a:lnTo>
                    <a:pt x="8336" y="59985"/>
                  </a:lnTo>
                  <a:lnTo>
                    <a:pt x="7947" y="60063"/>
                  </a:lnTo>
                  <a:lnTo>
                    <a:pt x="7635" y="60141"/>
                  </a:lnTo>
                  <a:lnTo>
                    <a:pt x="7479" y="60141"/>
                  </a:lnTo>
                  <a:lnTo>
                    <a:pt x="7090" y="60063"/>
                  </a:lnTo>
                  <a:lnTo>
                    <a:pt x="6700" y="59908"/>
                  </a:lnTo>
                  <a:lnTo>
                    <a:pt x="6388" y="59674"/>
                  </a:lnTo>
                  <a:lnTo>
                    <a:pt x="6155" y="59440"/>
                  </a:lnTo>
                  <a:lnTo>
                    <a:pt x="5921" y="59128"/>
                  </a:lnTo>
                  <a:lnTo>
                    <a:pt x="5765" y="58817"/>
                  </a:lnTo>
                  <a:lnTo>
                    <a:pt x="5687" y="58427"/>
                  </a:lnTo>
                  <a:lnTo>
                    <a:pt x="5687" y="58038"/>
                  </a:lnTo>
                  <a:lnTo>
                    <a:pt x="5765" y="57648"/>
                  </a:lnTo>
                  <a:lnTo>
                    <a:pt x="5921" y="57337"/>
                  </a:lnTo>
                  <a:lnTo>
                    <a:pt x="6077" y="57025"/>
                  </a:lnTo>
                  <a:lnTo>
                    <a:pt x="6311" y="56791"/>
                  </a:lnTo>
                  <a:lnTo>
                    <a:pt x="6622" y="56558"/>
                  </a:lnTo>
                  <a:lnTo>
                    <a:pt x="6934" y="56402"/>
                  </a:lnTo>
                  <a:lnTo>
                    <a:pt x="7245" y="56324"/>
                  </a:lnTo>
                  <a:close/>
                  <a:moveTo>
                    <a:pt x="7167" y="63569"/>
                  </a:moveTo>
                  <a:lnTo>
                    <a:pt x="7557" y="63647"/>
                  </a:lnTo>
                  <a:lnTo>
                    <a:pt x="7869" y="63803"/>
                  </a:lnTo>
                  <a:lnTo>
                    <a:pt x="8180" y="64036"/>
                  </a:lnTo>
                  <a:lnTo>
                    <a:pt x="8414" y="64270"/>
                  </a:lnTo>
                  <a:lnTo>
                    <a:pt x="8648" y="64582"/>
                  </a:lnTo>
                  <a:lnTo>
                    <a:pt x="8803" y="64893"/>
                  </a:lnTo>
                  <a:lnTo>
                    <a:pt x="8881" y="65283"/>
                  </a:lnTo>
                  <a:lnTo>
                    <a:pt x="8881" y="65672"/>
                  </a:lnTo>
                  <a:lnTo>
                    <a:pt x="8803" y="65984"/>
                  </a:lnTo>
                  <a:lnTo>
                    <a:pt x="8648" y="66373"/>
                  </a:lnTo>
                  <a:lnTo>
                    <a:pt x="8492" y="66607"/>
                  </a:lnTo>
                  <a:lnTo>
                    <a:pt x="8258" y="66919"/>
                  </a:lnTo>
                  <a:lnTo>
                    <a:pt x="7947" y="67075"/>
                  </a:lnTo>
                  <a:lnTo>
                    <a:pt x="7635" y="67230"/>
                  </a:lnTo>
                  <a:lnTo>
                    <a:pt x="7323" y="67386"/>
                  </a:lnTo>
                  <a:lnTo>
                    <a:pt x="6778" y="67386"/>
                  </a:lnTo>
                  <a:lnTo>
                    <a:pt x="6388" y="67308"/>
                  </a:lnTo>
                  <a:lnTo>
                    <a:pt x="6077" y="67153"/>
                  </a:lnTo>
                  <a:lnTo>
                    <a:pt x="5765" y="66997"/>
                  </a:lnTo>
                  <a:lnTo>
                    <a:pt x="5532" y="66685"/>
                  </a:lnTo>
                  <a:lnTo>
                    <a:pt x="5298" y="66451"/>
                  </a:lnTo>
                  <a:lnTo>
                    <a:pt x="5142" y="66062"/>
                  </a:lnTo>
                  <a:lnTo>
                    <a:pt x="5064" y="65672"/>
                  </a:lnTo>
                  <a:lnTo>
                    <a:pt x="5064" y="65283"/>
                  </a:lnTo>
                  <a:lnTo>
                    <a:pt x="5142" y="64971"/>
                  </a:lnTo>
                  <a:lnTo>
                    <a:pt x="5298" y="64660"/>
                  </a:lnTo>
                  <a:lnTo>
                    <a:pt x="5454" y="64348"/>
                  </a:lnTo>
                  <a:lnTo>
                    <a:pt x="5687" y="64036"/>
                  </a:lnTo>
                  <a:lnTo>
                    <a:pt x="5921" y="63881"/>
                  </a:lnTo>
                  <a:lnTo>
                    <a:pt x="6233" y="63725"/>
                  </a:lnTo>
                  <a:lnTo>
                    <a:pt x="6622" y="63647"/>
                  </a:lnTo>
                  <a:lnTo>
                    <a:pt x="6934" y="63569"/>
                  </a:lnTo>
                  <a:close/>
                  <a:moveTo>
                    <a:pt x="6466" y="70892"/>
                  </a:moveTo>
                  <a:lnTo>
                    <a:pt x="6856" y="70970"/>
                  </a:lnTo>
                  <a:lnTo>
                    <a:pt x="7245" y="71048"/>
                  </a:lnTo>
                  <a:lnTo>
                    <a:pt x="7557" y="71281"/>
                  </a:lnTo>
                  <a:lnTo>
                    <a:pt x="7791" y="71515"/>
                  </a:lnTo>
                  <a:lnTo>
                    <a:pt x="8024" y="71827"/>
                  </a:lnTo>
                  <a:lnTo>
                    <a:pt x="8180" y="72216"/>
                  </a:lnTo>
                  <a:lnTo>
                    <a:pt x="8258" y="72528"/>
                  </a:lnTo>
                  <a:lnTo>
                    <a:pt x="8258" y="72917"/>
                  </a:lnTo>
                  <a:lnTo>
                    <a:pt x="8180" y="73307"/>
                  </a:lnTo>
                  <a:lnTo>
                    <a:pt x="8024" y="73618"/>
                  </a:lnTo>
                  <a:lnTo>
                    <a:pt x="7869" y="73930"/>
                  </a:lnTo>
                  <a:lnTo>
                    <a:pt x="7635" y="74164"/>
                  </a:lnTo>
                  <a:lnTo>
                    <a:pt x="7323" y="74398"/>
                  </a:lnTo>
                  <a:lnTo>
                    <a:pt x="7012" y="74553"/>
                  </a:lnTo>
                  <a:lnTo>
                    <a:pt x="6700" y="74631"/>
                  </a:lnTo>
                  <a:lnTo>
                    <a:pt x="6311" y="74709"/>
                  </a:lnTo>
                  <a:lnTo>
                    <a:pt x="6155" y="74709"/>
                  </a:lnTo>
                  <a:lnTo>
                    <a:pt x="5765" y="74631"/>
                  </a:lnTo>
                  <a:lnTo>
                    <a:pt x="5454" y="74475"/>
                  </a:lnTo>
                  <a:lnTo>
                    <a:pt x="5142" y="74242"/>
                  </a:lnTo>
                  <a:lnTo>
                    <a:pt x="4830" y="74008"/>
                  </a:lnTo>
                  <a:lnTo>
                    <a:pt x="4675" y="73696"/>
                  </a:lnTo>
                  <a:lnTo>
                    <a:pt x="4519" y="73385"/>
                  </a:lnTo>
                  <a:lnTo>
                    <a:pt x="4441" y="72995"/>
                  </a:lnTo>
                  <a:lnTo>
                    <a:pt x="4441" y="72606"/>
                  </a:lnTo>
                  <a:lnTo>
                    <a:pt x="4519" y="72216"/>
                  </a:lnTo>
                  <a:lnTo>
                    <a:pt x="4597" y="71905"/>
                  </a:lnTo>
                  <a:lnTo>
                    <a:pt x="4830" y="71593"/>
                  </a:lnTo>
                  <a:lnTo>
                    <a:pt x="5064" y="71359"/>
                  </a:lnTo>
                  <a:lnTo>
                    <a:pt x="5298" y="71126"/>
                  </a:lnTo>
                  <a:lnTo>
                    <a:pt x="5609" y="70970"/>
                  </a:lnTo>
                  <a:lnTo>
                    <a:pt x="5999" y="70892"/>
                  </a:lnTo>
                  <a:close/>
                  <a:moveTo>
                    <a:pt x="5843" y="78137"/>
                  </a:moveTo>
                  <a:lnTo>
                    <a:pt x="6233" y="78215"/>
                  </a:lnTo>
                  <a:lnTo>
                    <a:pt x="6544" y="78371"/>
                  </a:lnTo>
                  <a:lnTo>
                    <a:pt x="6856" y="78604"/>
                  </a:lnTo>
                  <a:lnTo>
                    <a:pt x="7167" y="78838"/>
                  </a:lnTo>
                  <a:lnTo>
                    <a:pt x="7323" y="79150"/>
                  </a:lnTo>
                  <a:lnTo>
                    <a:pt x="7479" y="79461"/>
                  </a:lnTo>
                  <a:lnTo>
                    <a:pt x="7557" y="79851"/>
                  </a:lnTo>
                  <a:lnTo>
                    <a:pt x="7557" y="80240"/>
                  </a:lnTo>
                  <a:lnTo>
                    <a:pt x="7557" y="80552"/>
                  </a:lnTo>
                  <a:lnTo>
                    <a:pt x="7401" y="80941"/>
                  </a:lnTo>
                  <a:lnTo>
                    <a:pt x="7167" y="81175"/>
                  </a:lnTo>
                  <a:lnTo>
                    <a:pt x="6934" y="81487"/>
                  </a:lnTo>
                  <a:lnTo>
                    <a:pt x="6700" y="81643"/>
                  </a:lnTo>
                  <a:lnTo>
                    <a:pt x="6388" y="81798"/>
                  </a:lnTo>
                  <a:lnTo>
                    <a:pt x="6077" y="81954"/>
                  </a:lnTo>
                  <a:lnTo>
                    <a:pt x="5532" y="81954"/>
                  </a:lnTo>
                  <a:lnTo>
                    <a:pt x="5142" y="81876"/>
                  </a:lnTo>
                  <a:lnTo>
                    <a:pt x="4752" y="81720"/>
                  </a:lnTo>
                  <a:lnTo>
                    <a:pt x="4441" y="81565"/>
                  </a:lnTo>
                  <a:lnTo>
                    <a:pt x="4207" y="81253"/>
                  </a:lnTo>
                  <a:lnTo>
                    <a:pt x="3973" y="80941"/>
                  </a:lnTo>
                  <a:lnTo>
                    <a:pt x="3896" y="80630"/>
                  </a:lnTo>
                  <a:lnTo>
                    <a:pt x="3818" y="80240"/>
                  </a:lnTo>
                  <a:lnTo>
                    <a:pt x="3740" y="79851"/>
                  </a:lnTo>
                  <a:lnTo>
                    <a:pt x="3818" y="79539"/>
                  </a:lnTo>
                  <a:lnTo>
                    <a:pt x="3973" y="79228"/>
                  </a:lnTo>
                  <a:lnTo>
                    <a:pt x="4129" y="78916"/>
                  </a:lnTo>
                  <a:lnTo>
                    <a:pt x="4363" y="78604"/>
                  </a:lnTo>
                  <a:lnTo>
                    <a:pt x="4675" y="78448"/>
                  </a:lnTo>
                  <a:lnTo>
                    <a:pt x="4986" y="78293"/>
                  </a:lnTo>
                  <a:lnTo>
                    <a:pt x="5298" y="78137"/>
                  </a:lnTo>
                  <a:close/>
                  <a:moveTo>
                    <a:pt x="5220" y="85460"/>
                  </a:moveTo>
                  <a:lnTo>
                    <a:pt x="5609" y="85538"/>
                  </a:lnTo>
                  <a:lnTo>
                    <a:pt x="5921" y="85616"/>
                  </a:lnTo>
                  <a:lnTo>
                    <a:pt x="6233" y="85849"/>
                  </a:lnTo>
                  <a:lnTo>
                    <a:pt x="6466" y="86083"/>
                  </a:lnTo>
                  <a:lnTo>
                    <a:pt x="6700" y="86395"/>
                  </a:lnTo>
                  <a:lnTo>
                    <a:pt x="6856" y="86784"/>
                  </a:lnTo>
                  <a:lnTo>
                    <a:pt x="6934" y="87096"/>
                  </a:lnTo>
                  <a:lnTo>
                    <a:pt x="6934" y="87485"/>
                  </a:lnTo>
                  <a:lnTo>
                    <a:pt x="6856" y="87875"/>
                  </a:lnTo>
                  <a:lnTo>
                    <a:pt x="6778" y="88186"/>
                  </a:lnTo>
                  <a:lnTo>
                    <a:pt x="6544" y="88498"/>
                  </a:lnTo>
                  <a:lnTo>
                    <a:pt x="6311" y="88732"/>
                  </a:lnTo>
                  <a:lnTo>
                    <a:pt x="6077" y="88965"/>
                  </a:lnTo>
                  <a:lnTo>
                    <a:pt x="5765" y="89121"/>
                  </a:lnTo>
                  <a:lnTo>
                    <a:pt x="5376" y="89199"/>
                  </a:lnTo>
                  <a:lnTo>
                    <a:pt x="5064" y="89277"/>
                  </a:lnTo>
                  <a:lnTo>
                    <a:pt x="4830" y="89277"/>
                  </a:lnTo>
                  <a:lnTo>
                    <a:pt x="4519" y="89199"/>
                  </a:lnTo>
                  <a:lnTo>
                    <a:pt x="4129" y="89043"/>
                  </a:lnTo>
                  <a:lnTo>
                    <a:pt x="3818" y="88810"/>
                  </a:lnTo>
                  <a:lnTo>
                    <a:pt x="3584" y="88576"/>
                  </a:lnTo>
                  <a:lnTo>
                    <a:pt x="3350" y="88264"/>
                  </a:lnTo>
                  <a:lnTo>
                    <a:pt x="3194" y="87953"/>
                  </a:lnTo>
                  <a:lnTo>
                    <a:pt x="3117" y="87563"/>
                  </a:lnTo>
                  <a:lnTo>
                    <a:pt x="3117" y="87174"/>
                  </a:lnTo>
                  <a:lnTo>
                    <a:pt x="3194" y="86784"/>
                  </a:lnTo>
                  <a:lnTo>
                    <a:pt x="3350" y="86472"/>
                  </a:lnTo>
                  <a:lnTo>
                    <a:pt x="3506" y="86161"/>
                  </a:lnTo>
                  <a:lnTo>
                    <a:pt x="3740" y="85927"/>
                  </a:lnTo>
                  <a:lnTo>
                    <a:pt x="4051" y="85693"/>
                  </a:lnTo>
                  <a:lnTo>
                    <a:pt x="4363" y="85538"/>
                  </a:lnTo>
                  <a:lnTo>
                    <a:pt x="4675" y="85460"/>
                  </a:lnTo>
                  <a:close/>
                  <a:moveTo>
                    <a:pt x="8258" y="0"/>
                  </a:moveTo>
                  <a:lnTo>
                    <a:pt x="0" y="93795"/>
                  </a:lnTo>
                  <a:lnTo>
                    <a:pt x="73697" y="100339"/>
                  </a:lnTo>
                  <a:lnTo>
                    <a:pt x="82033" y="6544"/>
                  </a:lnTo>
                  <a:lnTo>
                    <a:pt x="8258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2307450" y="-196925"/>
              <a:ext cx="4387383" cy="5366434"/>
            </a:xfrm>
            <a:custGeom>
              <a:rect b="b" l="l" r="r" t="t"/>
              <a:pathLst>
                <a:path extrusionOk="0" h="100340" w="82034">
                  <a:moveTo>
                    <a:pt x="12309" y="5375"/>
                  </a:moveTo>
                  <a:lnTo>
                    <a:pt x="12699" y="5453"/>
                  </a:lnTo>
                  <a:lnTo>
                    <a:pt x="13011" y="5609"/>
                  </a:lnTo>
                  <a:lnTo>
                    <a:pt x="13322" y="5765"/>
                  </a:lnTo>
                  <a:lnTo>
                    <a:pt x="13634" y="5999"/>
                  </a:lnTo>
                  <a:lnTo>
                    <a:pt x="13790" y="6310"/>
                  </a:lnTo>
                  <a:lnTo>
                    <a:pt x="13945" y="6700"/>
                  </a:lnTo>
                  <a:lnTo>
                    <a:pt x="14023" y="7011"/>
                  </a:lnTo>
                  <a:lnTo>
                    <a:pt x="14023" y="7401"/>
                  </a:lnTo>
                  <a:lnTo>
                    <a:pt x="13945" y="7790"/>
                  </a:lnTo>
                  <a:lnTo>
                    <a:pt x="13790" y="8180"/>
                  </a:lnTo>
                  <a:lnTo>
                    <a:pt x="13634" y="8491"/>
                  </a:lnTo>
                  <a:lnTo>
                    <a:pt x="13322" y="8725"/>
                  </a:lnTo>
                  <a:lnTo>
                    <a:pt x="13088" y="8959"/>
                  </a:lnTo>
                  <a:lnTo>
                    <a:pt x="12699" y="9115"/>
                  </a:lnTo>
                  <a:lnTo>
                    <a:pt x="12309" y="9193"/>
                  </a:lnTo>
                  <a:lnTo>
                    <a:pt x="11998" y="9193"/>
                  </a:lnTo>
                  <a:lnTo>
                    <a:pt x="11608" y="9115"/>
                  </a:lnTo>
                  <a:lnTo>
                    <a:pt x="11219" y="8959"/>
                  </a:lnTo>
                  <a:lnTo>
                    <a:pt x="10907" y="8725"/>
                  </a:lnTo>
                  <a:lnTo>
                    <a:pt x="10673" y="8491"/>
                  </a:lnTo>
                  <a:lnTo>
                    <a:pt x="10440" y="8180"/>
                  </a:lnTo>
                  <a:lnTo>
                    <a:pt x="10284" y="7868"/>
                  </a:lnTo>
                  <a:lnTo>
                    <a:pt x="10206" y="7479"/>
                  </a:lnTo>
                  <a:lnTo>
                    <a:pt x="10206" y="7089"/>
                  </a:lnTo>
                  <a:lnTo>
                    <a:pt x="10284" y="6700"/>
                  </a:lnTo>
                  <a:lnTo>
                    <a:pt x="10440" y="6388"/>
                  </a:lnTo>
                  <a:lnTo>
                    <a:pt x="10673" y="6076"/>
                  </a:lnTo>
                  <a:lnTo>
                    <a:pt x="10907" y="5765"/>
                  </a:lnTo>
                  <a:lnTo>
                    <a:pt x="11219" y="5609"/>
                  </a:lnTo>
                  <a:lnTo>
                    <a:pt x="11530" y="5453"/>
                  </a:lnTo>
                  <a:lnTo>
                    <a:pt x="11920" y="5375"/>
                  </a:lnTo>
                  <a:close/>
                  <a:moveTo>
                    <a:pt x="11686" y="12620"/>
                  </a:moveTo>
                  <a:lnTo>
                    <a:pt x="11998" y="12698"/>
                  </a:lnTo>
                  <a:lnTo>
                    <a:pt x="12387" y="12854"/>
                  </a:lnTo>
                  <a:lnTo>
                    <a:pt x="12699" y="13088"/>
                  </a:lnTo>
                  <a:lnTo>
                    <a:pt x="12933" y="13321"/>
                  </a:lnTo>
                  <a:lnTo>
                    <a:pt x="13166" y="13633"/>
                  </a:lnTo>
                  <a:lnTo>
                    <a:pt x="13322" y="13945"/>
                  </a:lnTo>
                  <a:lnTo>
                    <a:pt x="13400" y="14334"/>
                  </a:lnTo>
                  <a:lnTo>
                    <a:pt x="13400" y="14724"/>
                  </a:lnTo>
                  <a:lnTo>
                    <a:pt x="13322" y="15113"/>
                  </a:lnTo>
                  <a:lnTo>
                    <a:pt x="13166" y="15425"/>
                  </a:lnTo>
                  <a:lnTo>
                    <a:pt x="12933" y="15736"/>
                  </a:lnTo>
                  <a:lnTo>
                    <a:pt x="12699" y="16048"/>
                  </a:lnTo>
                  <a:lnTo>
                    <a:pt x="12387" y="16204"/>
                  </a:lnTo>
                  <a:lnTo>
                    <a:pt x="12076" y="16360"/>
                  </a:lnTo>
                  <a:lnTo>
                    <a:pt x="11686" y="16438"/>
                  </a:lnTo>
                  <a:lnTo>
                    <a:pt x="11297" y="16438"/>
                  </a:lnTo>
                  <a:lnTo>
                    <a:pt x="10907" y="16360"/>
                  </a:lnTo>
                  <a:lnTo>
                    <a:pt x="10596" y="16204"/>
                  </a:lnTo>
                  <a:lnTo>
                    <a:pt x="10284" y="16048"/>
                  </a:lnTo>
                  <a:lnTo>
                    <a:pt x="10050" y="15736"/>
                  </a:lnTo>
                  <a:lnTo>
                    <a:pt x="9816" y="15503"/>
                  </a:lnTo>
                  <a:lnTo>
                    <a:pt x="9661" y="15113"/>
                  </a:lnTo>
                  <a:lnTo>
                    <a:pt x="9583" y="14802"/>
                  </a:lnTo>
                  <a:lnTo>
                    <a:pt x="9583" y="14412"/>
                  </a:lnTo>
                  <a:lnTo>
                    <a:pt x="9661" y="14023"/>
                  </a:lnTo>
                  <a:lnTo>
                    <a:pt x="9816" y="13633"/>
                  </a:lnTo>
                  <a:lnTo>
                    <a:pt x="9972" y="13321"/>
                  </a:lnTo>
                  <a:lnTo>
                    <a:pt x="10284" y="13088"/>
                  </a:lnTo>
                  <a:lnTo>
                    <a:pt x="10596" y="12854"/>
                  </a:lnTo>
                  <a:lnTo>
                    <a:pt x="10907" y="12698"/>
                  </a:lnTo>
                  <a:lnTo>
                    <a:pt x="11297" y="12620"/>
                  </a:lnTo>
                  <a:close/>
                  <a:moveTo>
                    <a:pt x="10985" y="19943"/>
                  </a:moveTo>
                  <a:lnTo>
                    <a:pt x="11375" y="20021"/>
                  </a:lnTo>
                  <a:lnTo>
                    <a:pt x="11764" y="20099"/>
                  </a:lnTo>
                  <a:lnTo>
                    <a:pt x="12076" y="20333"/>
                  </a:lnTo>
                  <a:lnTo>
                    <a:pt x="12309" y="20566"/>
                  </a:lnTo>
                  <a:lnTo>
                    <a:pt x="12543" y="20878"/>
                  </a:lnTo>
                  <a:lnTo>
                    <a:pt x="12699" y="21268"/>
                  </a:lnTo>
                  <a:lnTo>
                    <a:pt x="12777" y="21579"/>
                  </a:lnTo>
                  <a:lnTo>
                    <a:pt x="12777" y="21969"/>
                  </a:lnTo>
                  <a:lnTo>
                    <a:pt x="12699" y="22358"/>
                  </a:lnTo>
                  <a:lnTo>
                    <a:pt x="12543" y="22748"/>
                  </a:lnTo>
                  <a:lnTo>
                    <a:pt x="12309" y="23059"/>
                  </a:lnTo>
                  <a:lnTo>
                    <a:pt x="12076" y="23293"/>
                  </a:lnTo>
                  <a:lnTo>
                    <a:pt x="11764" y="23527"/>
                  </a:lnTo>
                  <a:lnTo>
                    <a:pt x="11452" y="23683"/>
                  </a:lnTo>
                  <a:lnTo>
                    <a:pt x="11063" y="23760"/>
                  </a:lnTo>
                  <a:lnTo>
                    <a:pt x="10673" y="23760"/>
                  </a:lnTo>
                  <a:lnTo>
                    <a:pt x="10284" y="23683"/>
                  </a:lnTo>
                  <a:lnTo>
                    <a:pt x="9972" y="23527"/>
                  </a:lnTo>
                  <a:lnTo>
                    <a:pt x="9661" y="23293"/>
                  </a:lnTo>
                  <a:lnTo>
                    <a:pt x="9349" y="23059"/>
                  </a:lnTo>
                  <a:lnTo>
                    <a:pt x="9193" y="22748"/>
                  </a:lnTo>
                  <a:lnTo>
                    <a:pt x="9037" y="22436"/>
                  </a:lnTo>
                  <a:lnTo>
                    <a:pt x="8960" y="22047"/>
                  </a:lnTo>
                  <a:lnTo>
                    <a:pt x="8960" y="21657"/>
                  </a:lnTo>
                  <a:lnTo>
                    <a:pt x="9037" y="21268"/>
                  </a:lnTo>
                  <a:lnTo>
                    <a:pt x="9115" y="20956"/>
                  </a:lnTo>
                  <a:lnTo>
                    <a:pt x="9349" y="20644"/>
                  </a:lnTo>
                  <a:lnTo>
                    <a:pt x="9583" y="20333"/>
                  </a:lnTo>
                  <a:lnTo>
                    <a:pt x="9894" y="20177"/>
                  </a:lnTo>
                  <a:lnTo>
                    <a:pt x="10284" y="20021"/>
                  </a:lnTo>
                  <a:lnTo>
                    <a:pt x="10596" y="19943"/>
                  </a:lnTo>
                  <a:close/>
                  <a:moveTo>
                    <a:pt x="10362" y="27188"/>
                  </a:moveTo>
                  <a:lnTo>
                    <a:pt x="10751" y="27266"/>
                  </a:lnTo>
                  <a:lnTo>
                    <a:pt x="11063" y="27422"/>
                  </a:lnTo>
                  <a:lnTo>
                    <a:pt x="11375" y="27656"/>
                  </a:lnTo>
                  <a:lnTo>
                    <a:pt x="11686" y="27889"/>
                  </a:lnTo>
                  <a:lnTo>
                    <a:pt x="11842" y="28201"/>
                  </a:lnTo>
                  <a:lnTo>
                    <a:pt x="11998" y="28513"/>
                  </a:lnTo>
                  <a:lnTo>
                    <a:pt x="12076" y="28902"/>
                  </a:lnTo>
                  <a:lnTo>
                    <a:pt x="12076" y="29292"/>
                  </a:lnTo>
                  <a:lnTo>
                    <a:pt x="11998" y="29681"/>
                  </a:lnTo>
                  <a:lnTo>
                    <a:pt x="11920" y="29993"/>
                  </a:lnTo>
                  <a:lnTo>
                    <a:pt x="11686" y="30304"/>
                  </a:lnTo>
                  <a:lnTo>
                    <a:pt x="11452" y="30616"/>
                  </a:lnTo>
                  <a:lnTo>
                    <a:pt x="11141" y="30772"/>
                  </a:lnTo>
                  <a:lnTo>
                    <a:pt x="10751" y="30928"/>
                  </a:lnTo>
                  <a:lnTo>
                    <a:pt x="10440" y="31005"/>
                  </a:lnTo>
                  <a:lnTo>
                    <a:pt x="10050" y="31005"/>
                  </a:lnTo>
                  <a:lnTo>
                    <a:pt x="9661" y="30928"/>
                  </a:lnTo>
                  <a:lnTo>
                    <a:pt x="9271" y="30772"/>
                  </a:lnTo>
                  <a:lnTo>
                    <a:pt x="8960" y="30616"/>
                  </a:lnTo>
                  <a:lnTo>
                    <a:pt x="8726" y="30304"/>
                  </a:lnTo>
                  <a:lnTo>
                    <a:pt x="8492" y="30071"/>
                  </a:lnTo>
                  <a:lnTo>
                    <a:pt x="8336" y="29681"/>
                  </a:lnTo>
                  <a:lnTo>
                    <a:pt x="8258" y="29292"/>
                  </a:lnTo>
                  <a:lnTo>
                    <a:pt x="8258" y="28980"/>
                  </a:lnTo>
                  <a:lnTo>
                    <a:pt x="8336" y="28590"/>
                  </a:lnTo>
                  <a:lnTo>
                    <a:pt x="8492" y="28201"/>
                  </a:lnTo>
                  <a:lnTo>
                    <a:pt x="8726" y="27889"/>
                  </a:lnTo>
                  <a:lnTo>
                    <a:pt x="8960" y="27656"/>
                  </a:lnTo>
                  <a:lnTo>
                    <a:pt x="9271" y="27422"/>
                  </a:lnTo>
                  <a:lnTo>
                    <a:pt x="9583" y="27266"/>
                  </a:lnTo>
                  <a:lnTo>
                    <a:pt x="9972" y="27188"/>
                  </a:lnTo>
                  <a:close/>
                  <a:moveTo>
                    <a:pt x="9739" y="34511"/>
                  </a:moveTo>
                  <a:lnTo>
                    <a:pt x="10128" y="34589"/>
                  </a:lnTo>
                  <a:lnTo>
                    <a:pt x="10440" y="34667"/>
                  </a:lnTo>
                  <a:lnTo>
                    <a:pt x="10751" y="34901"/>
                  </a:lnTo>
                  <a:lnTo>
                    <a:pt x="10985" y="35134"/>
                  </a:lnTo>
                  <a:lnTo>
                    <a:pt x="11219" y="35446"/>
                  </a:lnTo>
                  <a:lnTo>
                    <a:pt x="11375" y="35835"/>
                  </a:lnTo>
                  <a:lnTo>
                    <a:pt x="11452" y="36147"/>
                  </a:lnTo>
                  <a:lnTo>
                    <a:pt x="11452" y="36537"/>
                  </a:lnTo>
                  <a:lnTo>
                    <a:pt x="11375" y="36926"/>
                  </a:lnTo>
                  <a:lnTo>
                    <a:pt x="11219" y="37316"/>
                  </a:lnTo>
                  <a:lnTo>
                    <a:pt x="11063" y="37627"/>
                  </a:lnTo>
                  <a:lnTo>
                    <a:pt x="10751" y="37861"/>
                  </a:lnTo>
                  <a:lnTo>
                    <a:pt x="10440" y="38095"/>
                  </a:lnTo>
                  <a:lnTo>
                    <a:pt x="10128" y="38250"/>
                  </a:lnTo>
                  <a:lnTo>
                    <a:pt x="9739" y="38328"/>
                  </a:lnTo>
                  <a:lnTo>
                    <a:pt x="9349" y="38328"/>
                  </a:lnTo>
                  <a:lnTo>
                    <a:pt x="9037" y="38250"/>
                  </a:lnTo>
                  <a:lnTo>
                    <a:pt x="8648" y="38095"/>
                  </a:lnTo>
                  <a:lnTo>
                    <a:pt x="8336" y="37861"/>
                  </a:lnTo>
                  <a:lnTo>
                    <a:pt x="8103" y="37627"/>
                  </a:lnTo>
                  <a:lnTo>
                    <a:pt x="7869" y="37316"/>
                  </a:lnTo>
                  <a:lnTo>
                    <a:pt x="7713" y="37004"/>
                  </a:lnTo>
                  <a:lnTo>
                    <a:pt x="7635" y="36614"/>
                  </a:lnTo>
                  <a:lnTo>
                    <a:pt x="7635" y="36225"/>
                  </a:lnTo>
                  <a:lnTo>
                    <a:pt x="7713" y="35835"/>
                  </a:lnTo>
                  <a:lnTo>
                    <a:pt x="7869" y="35524"/>
                  </a:lnTo>
                  <a:lnTo>
                    <a:pt x="8103" y="35212"/>
                  </a:lnTo>
                  <a:lnTo>
                    <a:pt x="8336" y="34901"/>
                  </a:lnTo>
                  <a:lnTo>
                    <a:pt x="8648" y="34745"/>
                  </a:lnTo>
                  <a:lnTo>
                    <a:pt x="8960" y="34589"/>
                  </a:lnTo>
                  <a:lnTo>
                    <a:pt x="9349" y="34511"/>
                  </a:lnTo>
                  <a:close/>
                  <a:moveTo>
                    <a:pt x="9037" y="41756"/>
                  </a:moveTo>
                  <a:lnTo>
                    <a:pt x="9427" y="41834"/>
                  </a:lnTo>
                  <a:lnTo>
                    <a:pt x="9816" y="41990"/>
                  </a:lnTo>
                  <a:lnTo>
                    <a:pt x="10128" y="42223"/>
                  </a:lnTo>
                  <a:lnTo>
                    <a:pt x="10362" y="42457"/>
                  </a:lnTo>
                  <a:lnTo>
                    <a:pt x="10596" y="42769"/>
                  </a:lnTo>
                  <a:lnTo>
                    <a:pt x="10751" y="43080"/>
                  </a:lnTo>
                  <a:lnTo>
                    <a:pt x="10829" y="43470"/>
                  </a:lnTo>
                  <a:lnTo>
                    <a:pt x="10829" y="43859"/>
                  </a:lnTo>
                  <a:lnTo>
                    <a:pt x="10751" y="44249"/>
                  </a:lnTo>
                  <a:lnTo>
                    <a:pt x="10596" y="44561"/>
                  </a:lnTo>
                  <a:lnTo>
                    <a:pt x="10362" y="44872"/>
                  </a:lnTo>
                  <a:lnTo>
                    <a:pt x="10128" y="45106"/>
                  </a:lnTo>
                  <a:lnTo>
                    <a:pt x="9816" y="45340"/>
                  </a:lnTo>
                  <a:lnTo>
                    <a:pt x="9505" y="45495"/>
                  </a:lnTo>
                  <a:lnTo>
                    <a:pt x="9115" y="45573"/>
                  </a:lnTo>
                  <a:lnTo>
                    <a:pt x="8726" y="45573"/>
                  </a:lnTo>
                  <a:lnTo>
                    <a:pt x="8336" y="45495"/>
                  </a:lnTo>
                  <a:lnTo>
                    <a:pt x="8025" y="45340"/>
                  </a:lnTo>
                  <a:lnTo>
                    <a:pt x="7713" y="45184"/>
                  </a:lnTo>
                  <a:lnTo>
                    <a:pt x="7479" y="44872"/>
                  </a:lnTo>
                  <a:lnTo>
                    <a:pt x="7246" y="44638"/>
                  </a:lnTo>
                  <a:lnTo>
                    <a:pt x="7090" y="44249"/>
                  </a:lnTo>
                  <a:lnTo>
                    <a:pt x="7012" y="43859"/>
                  </a:lnTo>
                  <a:lnTo>
                    <a:pt x="7012" y="43470"/>
                  </a:lnTo>
                  <a:lnTo>
                    <a:pt x="7090" y="43158"/>
                  </a:lnTo>
                  <a:lnTo>
                    <a:pt x="7246" y="42769"/>
                  </a:lnTo>
                  <a:lnTo>
                    <a:pt x="7401" y="42457"/>
                  </a:lnTo>
                  <a:lnTo>
                    <a:pt x="7713" y="42223"/>
                  </a:lnTo>
                  <a:lnTo>
                    <a:pt x="7947" y="41990"/>
                  </a:lnTo>
                  <a:lnTo>
                    <a:pt x="8336" y="41834"/>
                  </a:lnTo>
                  <a:lnTo>
                    <a:pt x="8726" y="41756"/>
                  </a:lnTo>
                  <a:close/>
                  <a:moveTo>
                    <a:pt x="8414" y="49079"/>
                  </a:moveTo>
                  <a:lnTo>
                    <a:pt x="8804" y="49157"/>
                  </a:lnTo>
                  <a:lnTo>
                    <a:pt x="9193" y="49235"/>
                  </a:lnTo>
                  <a:lnTo>
                    <a:pt x="9505" y="49468"/>
                  </a:lnTo>
                  <a:lnTo>
                    <a:pt x="9739" y="49702"/>
                  </a:lnTo>
                  <a:lnTo>
                    <a:pt x="9972" y="50014"/>
                  </a:lnTo>
                  <a:lnTo>
                    <a:pt x="10050" y="50403"/>
                  </a:lnTo>
                  <a:lnTo>
                    <a:pt x="10128" y="50715"/>
                  </a:lnTo>
                  <a:lnTo>
                    <a:pt x="10206" y="51104"/>
                  </a:lnTo>
                  <a:lnTo>
                    <a:pt x="10128" y="51494"/>
                  </a:lnTo>
                  <a:lnTo>
                    <a:pt x="9972" y="51883"/>
                  </a:lnTo>
                  <a:lnTo>
                    <a:pt x="9739" y="52195"/>
                  </a:lnTo>
                  <a:lnTo>
                    <a:pt x="9505" y="52429"/>
                  </a:lnTo>
                  <a:lnTo>
                    <a:pt x="9193" y="52663"/>
                  </a:lnTo>
                  <a:lnTo>
                    <a:pt x="8882" y="52818"/>
                  </a:lnTo>
                  <a:lnTo>
                    <a:pt x="8492" y="52896"/>
                  </a:lnTo>
                  <a:lnTo>
                    <a:pt x="8103" y="52896"/>
                  </a:lnTo>
                  <a:lnTo>
                    <a:pt x="7713" y="52818"/>
                  </a:lnTo>
                  <a:lnTo>
                    <a:pt x="7401" y="52663"/>
                  </a:lnTo>
                  <a:lnTo>
                    <a:pt x="7090" y="52429"/>
                  </a:lnTo>
                  <a:lnTo>
                    <a:pt x="6778" y="52195"/>
                  </a:lnTo>
                  <a:lnTo>
                    <a:pt x="6622" y="51883"/>
                  </a:lnTo>
                  <a:lnTo>
                    <a:pt x="6467" y="51572"/>
                  </a:lnTo>
                  <a:lnTo>
                    <a:pt x="6389" y="51182"/>
                  </a:lnTo>
                  <a:lnTo>
                    <a:pt x="6389" y="50793"/>
                  </a:lnTo>
                  <a:lnTo>
                    <a:pt x="6467" y="50403"/>
                  </a:lnTo>
                  <a:lnTo>
                    <a:pt x="6545" y="50092"/>
                  </a:lnTo>
                  <a:lnTo>
                    <a:pt x="6778" y="49780"/>
                  </a:lnTo>
                  <a:lnTo>
                    <a:pt x="7012" y="49468"/>
                  </a:lnTo>
                  <a:lnTo>
                    <a:pt x="7324" y="49313"/>
                  </a:lnTo>
                  <a:lnTo>
                    <a:pt x="7713" y="49157"/>
                  </a:lnTo>
                  <a:lnTo>
                    <a:pt x="8025" y="49079"/>
                  </a:lnTo>
                  <a:close/>
                  <a:moveTo>
                    <a:pt x="7791" y="56324"/>
                  </a:moveTo>
                  <a:lnTo>
                    <a:pt x="8181" y="56402"/>
                  </a:lnTo>
                  <a:lnTo>
                    <a:pt x="8492" y="56558"/>
                  </a:lnTo>
                  <a:lnTo>
                    <a:pt x="8804" y="56791"/>
                  </a:lnTo>
                  <a:lnTo>
                    <a:pt x="9115" y="57025"/>
                  </a:lnTo>
                  <a:lnTo>
                    <a:pt x="9271" y="57337"/>
                  </a:lnTo>
                  <a:lnTo>
                    <a:pt x="9427" y="57648"/>
                  </a:lnTo>
                  <a:lnTo>
                    <a:pt x="9505" y="58038"/>
                  </a:lnTo>
                  <a:lnTo>
                    <a:pt x="9505" y="58427"/>
                  </a:lnTo>
                  <a:lnTo>
                    <a:pt x="9427" y="58817"/>
                  </a:lnTo>
                  <a:lnTo>
                    <a:pt x="9271" y="59128"/>
                  </a:lnTo>
                  <a:lnTo>
                    <a:pt x="9115" y="59440"/>
                  </a:lnTo>
                  <a:lnTo>
                    <a:pt x="8882" y="59674"/>
                  </a:lnTo>
                  <a:lnTo>
                    <a:pt x="8570" y="59908"/>
                  </a:lnTo>
                  <a:lnTo>
                    <a:pt x="8181" y="60063"/>
                  </a:lnTo>
                  <a:lnTo>
                    <a:pt x="7869" y="60141"/>
                  </a:lnTo>
                  <a:lnTo>
                    <a:pt x="7479" y="60141"/>
                  </a:lnTo>
                  <a:lnTo>
                    <a:pt x="7090" y="60063"/>
                  </a:lnTo>
                  <a:lnTo>
                    <a:pt x="6700" y="59908"/>
                  </a:lnTo>
                  <a:lnTo>
                    <a:pt x="6389" y="59752"/>
                  </a:lnTo>
                  <a:lnTo>
                    <a:pt x="6155" y="59440"/>
                  </a:lnTo>
                  <a:lnTo>
                    <a:pt x="5921" y="59128"/>
                  </a:lnTo>
                  <a:lnTo>
                    <a:pt x="5766" y="58817"/>
                  </a:lnTo>
                  <a:lnTo>
                    <a:pt x="5688" y="58427"/>
                  </a:lnTo>
                  <a:lnTo>
                    <a:pt x="5688" y="58038"/>
                  </a:lnTo>
                  <a:lnTo>
                    <a:pt x="5766" y="57726"/>
                  </a:lnTo>
                  <a:lnTo>
                    <a:pt x="5921" y="57337"/>
                  </a:lnTo>
                  <a:lnTo>
                    <a:pt x="6155" y="57025"/>
                  </a:lnTo>
                  <a:lnTo>
                    <a:pt x="6389" y="56791"/>
                  </a:lnTo>
                  <a:lnTo>
                    <a:pt x="6700" y="56558"/>
                  </a:lnTo>
                  <a:lnTo>
                    <a:pt x="7012" y="56402"/>
                  </a:lnTo>
                  <a:lnTo>
                    <a:pt x="7401" y="56324"/>
                  </a:lnTo>
                  <a:close/>
                  <a:moveTo>
                    <a:pt x="7168" y="63647"/>
                  </a:moveTo>
                  <a:lnTo>
                    <a:pt x="7557" y="63725"/>
                  </a:lnTo>
                  <a:lnTo>
                    <a:pt x="7869" y="63803"/>
                  </a:lnTo>
                  <a:lnTo>
                    <a:pt x="8181" y="64036"/>
                  </a:lnTo>
                  <a:lnTo>
                    <a:pt x="8414" y="64270"/>
                  </a:lnTo>
                  <a:lnTo>
                    <a:pt x="8648" y="64582"/>
                  </a:lnTo>
                  <a:lnTo>
                    <a:pt x="8804" y="64971"/>
                  </a:lnTo>
                  <a:lnTo>
                    <a:pt x="8882" y="65283"/>
                  </a:lnTo>
                  <a:lnTo>
                    <a:pt x="8882" y="65672"/>
                  </a:lnTo>
                  <a:lnTo>
                    <a:pt x="8804" y="66062"/>
                  </a:lnTo>
                  <a:lnTo>
                    <a:pt x="8648" y="66451"/>
                  </a:lnTo>
                  <a:lnTo>
                    <a:pt x="8492" y="66763"/>
                  </a:lnTo>
                  <a:lnTo>
                    <a:pt x="8181" y="66997"/>
                  </a:lnTo>
                  <a:lnTo>
                    <a:pt x="7869" y="67230"/>
                  </a:lnTo>
                  <a:lnTo>
                    <a:pt x="7557" y="67308"/>
                  </a:lnTo>
                  <a:lnTo>
                    <a:pt x="7168" y="67464"/>
                  </a:lnTo>
                  <a:lnTo>
                    <a:pt x="6778" y="67464"/>
                  </a:lnTo>
                  <a:lnTo>
                    <a:pt x="6389" y="67386"/>
                  </a:lnTo>
                  <a:lnTo>
                    <a:pt x="6077" y="67230"/>
                  </a:lnTo>
                  <a:lnTo>
                    <a:pt x="5766" y="66997"/>
                  </a:lnTo>
                  <a:lnTo>
                    <a:pt x="5532" y="66763"/>
                  </a:lnTo>
                  <a:lnTo>
                    <a:pt x="5298" y="66451"/>
                  </a:lnTo>
                  <a:lnTo>
                    <a:pt x="5142" y="66140"/>
                  </a:lnTo>
                  <a:lnTo>
                    <a:pt x="5064" y="65750"/>
                  </a:lnTo>
                  <a:lnTo>
                    <a:pt x="5064" y="65361"/>
                  </a:lnTo>
                  <a:lnTo>
                    <a:pt x="5142" y="64971"/>
                  </a:lnTo>
                  <a:lnTo>
                    <a:pt x="5298" y="64660"/>
                  </a:lnTo>
                  <a:lnTo>
                    <a:pt x="5454" y="64348"/>
                  </a:lnTo>
                  <a:lnTo>
                    <a:pt x="5766" y="64036"/>
                  </a:lnTo>
                  <a:lnTo>
                    <a:pt x="6077" y="63881"/>
                  </a:lnTo>
                  <a:lnTo>
                    <a:pt x="6389" y="63725"/>
                  </a:lnTo>
                  <a:lnTo>
                    <a:pt x="6778" y="63647"/>
                  </a:lnTo>
                  <a:close/>
                  <a:moveTo>
                    <a:pt x="6467" y="70892"/>
                  </a:moveTo>
                  <a:lnTo>
                    <a:pt x="6856" y="70970"/>
                  </a:lnTo>
                  <a:lnTo>
                    <a:pt x="7246" y="71126"/>
                  </a:lnTo>
                  <a:lnTo>
                    <a:pt x="7557" y="71359"/>
                  </a:lnTo>
                  <a:lnTo>
                    <a:pt x="7791" y="71593"/>
                  </a:lnTo>
                  <a:lnTo>
                    <a:pt x="8025" y="71905"/>
                  </a:lnTo>
                  <a:lnTo>
                    <a:pt x="8181" y="72216"/>
                  </a:lnTo>
                  <a:lnTo>
                    <a:pt x="8258" y="72606"/>
                  </a:lnTo>
                  <a:lnTo>
                    <a:pt x="8258" y="72995"/>
                  </a:lnTo>
                  <a:lnTo>
                    <a:pt x="8181" y="73385"/>
                  </a:lnTo>
                  <a:lnTo>
                    <a:pt x="8025" y="73696"/>
                  </a:lnTo>
                  <a:lnTo>
                    <a:pt x="7791" y="74008"/>
                  </a:lnTo>
                  <a:lnTo>
                    <a:pt x="7557" y="74242"/>
                  </a:lnTo>
                  <a:lnTo>
                    <a:pt x="7246" y="74475"/>
                  </a:lnTo>
                  <a:lnTo>
                    <a:pt x="6934" y="74631"/>
                  </a:lnTo>
                  <a:lnTo>
                    <a:pt x="6545" y="74709"/>
                  </a:lnTo>
                  <a:lnTo>
                    <a:pt x="6155" y="74709"/>
                  </a:lnTo>
                  <a:lnTo>
                    <a:pt x="5766" y="74631"/>
                  </a:lnTo>
                  <a:lnTo>
                    <a:pt x="5454" y="74475"/>
                  </a:lnTo>
                  <a:lnTo>
                    <a:pt x="5142" y="74320"/>
                  </a:lnTo>
                  <a:lnTo>
                    <a:pt x="4831" y="74008"/>
                  </a:lnTo>
                  <a:lnTo>
                    <a:pt x="4675" y="73696"/>
                  </a:lnTo>
                  <a:lnTo>
                    <a:pt x="4519" y="73385"/>
                  </a:lnTo>
                  <a:lnTo>
                    <a:pt x="4441" y="72995"/>
                  </a:lnTo>
                  <a:lnTo>
                    <a:pt x="4441" y="72606"/>
                  </a:lnTo>
                  <a:lnTo>
                    <a:pt x="4519" y="72294"/>
                  </a:lnTo>
                  <a:lnTo>
                    <a:pt x="4675" y="71905"/>
                  </a:lnTo>
                  <a:lnTo>
                    <a:pt x="4831" y="71593"/>
                  </a:lnTo>
                  <a:lnTo>
                    <a:pt x="5064" y="71359"/>
                  </a:lnTo>
                  <a:lnTo>
                    <a:pt x="5376" y="71126"/>
                  </a:lnTo>
                  <a:lnTo>
                    <a:pt x="5766" y="70970"/>
                  </a:lnTo>
                  <a:lnTo>
                    <a:pt x="6077" y="70892"/>
                  </a:lnTo>
                  <a:close/>
                  <a:moveTo>
                    <a:pt x="5843" y="78215"/>
                  </a:moveTo>
                  <a:lnTo>
                    <a:pt x="6233" y="78293"/>
                  </a:lnTo>
                  <a:lnTo>
                    <a:pt x="6545" y="78371"/>
                  </a:lnTo>
                  <a:lnTo>
                    <a:pt x="6856" y="78604"/>
                  </a:lnTo>
                  <a:lnTo>
                    <a:pt x="7168" y="78838"/>
                  </a:lnTo>
                  <a:lnTo>
                    <a:pt x="7324" y="79150"/>
                  </a:lnTo>
                  <a:lnTo>
                    <a:pt x="7479" y="79539"/>
                  </a:lnTo>
                  <a:lnTo>
                    <a:pt x="7557" y="79851"/>
                  </a:lnTo>
                  <a:lnTo>
                    <a:pt x="7557" y="80240"/>
                  </a:lnTo>
                  <a:lnTo>
                    <a:pt x="7557" y="80630"/>
                  </a:lnTo>
                  <a:lnTo>
                    <a:pt x="7401" y="81019"/>
                  </a:lnTo>
                  <a:lnTo>
                    <a:pt x="7168" y="81331"/>
                  </a:lnTo>
                  <a:lnTo>
                    <a:pt x="6934" y="81565"/>
                  </a:lnTo>
                  <a:lnTo>
                    <a:pt x="6622" y="81798"/>
                  </a:lnTo>
                  <a:lnTo>
                    <a:pt x="6311" y="81876"/>
                  </a:lnTo>
                  <a:lnTo>
                    <a:pt x="5921" y="81954"/>
                  </a:lnTo>
                  <a:lnTo>
                    <a:pt x="5532" y="82032"/>
                  </a:lnTo>
                  <a:lnTo>
                    <a:pt x="5142" y="81954"/>
                  </a:lnTo>
                  <a:lnTo>
                    <a:pt x="4753" y="81798"/>
                  </a:lnTo>
                  <a:lnTo>
                    <a:pt x="4519" y="81565"/>
                  </a:lnTo>
                  <a:lnTo>
                    <a:pt x="4207" y="81331"/>
                  </a:lnTo>
                  <a:lnTo>
                    <a:pt x="3974" y="81019"/>
                  </a:lnTo>
                  <a:lnTo>
                    <a:pt x="3896" y="80708"/>
                  </a:lnTo>
                  <a:lnTo>
                    <a:pt x="3818" y="80318"/>
                  </a:lnTo>
                  <a:lnTo>
                    <a:pt x="3818" y="79929"/>
                  </a:lnTo>
                  <a:lnTo>
                    <a:pt x="3818" y="79539"/>
                  </a:lnTo>
                  <a:lnTo>
                    <a:pt x="3974" y="79227"/>
                  </a:lnTo>
                  <a:lnTo>
                    <a:pt x="4207" y="78916"/>
                  </a:lnTo>
                  <a:lnTo>
                    <a:pt x="4441" y="78604"/>
                  </a:lnTo>
                  <a:lnTo>
                    <a:pt x="4753" y="78448"/>
                  </a:lnTo>
                  <a:lnTo>
                    <a:pt x="5064" y="78293"/>
                  </a:lnTo>
                  <a:lnTo>
                    <a:pt x="5454" y="78215"/>
                  </a:lnTo>
                  <a:close/>
                  <a:moveTo>
                    <a:pt x="5220" y="85460"/>
                  </a:moveTo>
                  <a:lnTo>
                    <a:pt x="5610" y="85538"/>
                  </a:lnTo>
                  <a:lnTo>
                    <a:pt x="5921" y="85693"/>
                  </a:lnTo>
                  <a:lnTo>
                    <a:pt x="6233" y="85849"/>
                  </a:lnTo>
                  <a:lnTo>
                    <a:pt x="6545" y="86161"/>
                  </a:lnTo>
                  <a:lnTo>
                    <a:pt x="6700" y="86472"/>
                  </a:lnTo>
                  <a:lnTo>
                    <a:pt x="6856" y="86784"/>
                  </a:lnTo>
                  <a:lnTo>
                    <a:pt x="6934" y="87174"/>
                  </a:lnTo>
                  <a:lnTo>
                    <a:pt x="6934" y="87563"/>
                  </a:lnTo>
                  <a:lnTo>
                    <a:pt x="6856" y="87953"/>
                  </a:lnTo>
                  <a:lnTo>
                    <a:pt x="6700" y="88264"/>
                  </a:lnTo>
                  <a:lnTo>
                    <a:pt x="6545" y="88576"/>
                  </a:lnTo>
                  <a:lnTo>
                    <a:pt x="6233" y="88810"/>
                  </a:lnTo>
                  <a:lnTo>
                    <a:pt x="5999" y="89043"/>
                  </a:lnTo>
                  <a:lnTo>
                    <a:pt x="5610" y="89199"/>
                  </a:lnTo>
                  <a:lnTo>
                    <a:pt x="5298" y="89277"/>
                  </a:lnTo>
                  <a:lnTo>
                    <a:pt x="4909" y="89277"/>
                  </a:lnTo>
                  <a:lnTo>
                    <a:pt x="4519" y="89199"/>
                  </a:lnTo>
                  <a:lnTo>
                    <a:pt x="4130" y="89043"/>
                  </a:lnTo>
                  <a:lnTo>
                    <a:pt x="3818" y="88887"/>
                  </a:lnTo>
                  <a:lnTo>
                    <a:pt x="3584" y="88576"/>
                  </a:lnTo>
                  <a:lnTo>
                    <a:pt x="3350" y="88264"/>
                  </a:lnTo>
                  <a:lnTo>
                    <a:pt x="3195" y="87953"/>
                  </a:lnTo>
                  <a:lnTo>
                    <a:pt x="3117" y="87563"/>
                  </a:lnTo>
                  <a:lnTo>
                    <a:pt x="3117" y="87174"/>
                  </a:lnTo>
                  <a:lnTo>
                    <a:pt x="3195" y="86862"/>
                  </a:lnTo>
                  <a:lnTo>
                    <a:pt x="3350" y="86472"/>
                  </a:lnTo>
                  <a:lnTo>
                    <a:pt x="3584" y="86161"/>
                  </a:lnTo>
                  <a:lnTo>
                    <a:pt x="3818" y="85927"/>
                  </a:lnTo>
                  <a:lnTo>
                    <a:pt x="4130" y="85693"/>
                  </a:lnTo>
                  <a:lnTo>
                    <a:pt x="4441" y="85538"/>
                  </a:lnTo>
                  <a:lnTo>
                    <a:pt x="4831" y="85460"/>
                  </a:lnTo>
                  <a:close/>
                  <a:moveTo>
                    <a:pt x="8258" y="0"/>
                  </a:moveTo>
                  <a:lnTo>
                    <a:pt x="1" y="93795"/>
                  </a:lnTo>
                  <a:lnTo>
                    <a:pt x="73697" y="100339"/>
                  </a:lnTo>
                  <a:lnTo>
                    <a:pt x="82033" y="6544"/>
                  </a:lnTo>
                  <a:lnTo>
                    <a:pt x="8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" name="Google Shape;180;p15"/>
          <p:cNvGrpSpPr/>
          <p:nvPr/>
        </p:nvGrpSpPr>
        <p:grpSpPr>
          <a:xfrm rot="495050">
            <a:off x="2929278" y="226221"/>
            <a:ext cx="3291413" cy="4557874"/>
            <a:chOff x="-3852698" y="215527"/>
            <a:chExt cx="3291577" cy="4558101"/>
          </a:xfrm>
        </p:grpSpPr>
        <p:sp>
          <p:nvSpPr>
            <p:cNvPr id="181" name="Google Shape;181;p15"/>
            <p:cNvSpPr/>
            <p:nvPr/>
          </p:nvSpPr>
          <p:spPr>
            <a:xfrm>
              <a:off x="-3473511" y="215527"/>
              <a:ext cx="2912390" cy="275060"/>
            </a:xfrm>
            <a:custGeom>
              <a:rect b="b" l="l" r="r" t="t"/>
              <a:pathLst>
                <a:path extrusionOk="0" h="5143" w="54455">
                  <a:moveTo>
                    <a:pt x="0" y="0"/>
                  </a:moveTo>
                  <a:lnTo>
                    <a:pt x="0" y="312"/>
                  </a:lnTo>
                  <a:lnTo>
                    <a:pt x="54455" y="5142"/>
                  </a:lnTo>
                  <a:lnTo>
                    <a:pt x="54455" y="4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-3473511" y="215527"/>
              <a:ext cx="2912390" cy="275060"/>
            </a:xfrm>
            <a:custGeom>
              <a:rect b="b" l="l" r="r" t="t"/>
              <a:pathLst>
                <a:path extrusionOk="0" fill="none" h="5143" w="54455">
                  <a:moveTo>
                    <a:pt x="0" y="312"/>
                  </a:moveTo>
                  <a:lnTo>
                    <a:pt x="54455" y="5142"/>
                  </a:lnTo>
                  <a:lnTo>
                    <a:pt x="54455" y="4830"/>
                  </a:lnTo>
                  <a:lnTo>
                    <a:pt x="0" y="0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-3506883" y="603003"/>
              <a:ext cx="2912443" cy="275060"/>
            </a:xfrm>
            <a:custGeom>
              <a:rect b="b" l="l" r="r" t="t"/>
              <a:pathLst>
                <a:path extrusionOk="0" h="5143" w="54456">
                  <a:moveTo>
                    <a:pt x="1" y="0"/>
                  </a:moveTo>
                  <a:lnTo>
                    <a:pt x="1" y="390"/>
                  </a:lnTo>
                  <a:lnTo>
                    <a:pt x="54378" y="5142"/>
                  </a:lnTo>
                  <a:lnTo>
                    <a:pt x="54455" y="48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-3506883" y="603003"/>
              <a:ext cx="2912443" cy="275060"/>
            </a:xfrm>
            <a:custGeom>
              <a:rect b="b" l="l" r="r" t="t"/>
              <a:pathLst>
                <a:path extrusionOk="0" fill="none" h="5143" w="54456">
                  <a:moveTo>
                    <a:pt x="1" y="390"/>
                  </a:moveTo>
                  <a:lnTo>
                    <a:pt x="54378" y="5142"/>
                  </a:lnTo>
                  <a:lnTo>
                    <a:pt x="54455" y="4830"/>
                  </a:lnTo>
                  <a:lnTo>
                    <a:pt x="1" y="0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-3540203" y="994651"/>
              <a:ext cx="2908271" cy="275007"/>
            </a:xfrm>
            <a:custGeom>
              <a:rect b="b" l="l" r="r" t="t"/>
              <a:pathLst>
                <a:path extrusionOk="0" h="5142" w="54378">
                  <a:moveTo>
                    <a:pt x="1" y="0"/>
                  </a:moveTo>
                  <a:lnTo>
                    <a:pt x="1" y="312"/>
                  </a:lnTo>
                  <a:lnTo>
                    <a:pt x="54377" y="5142"/>
                  </a:lnTo>
                  <a:lnTo>
                    <a:pt x="54377" y="48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-3540203" y="994651"/>
              <a:ext cx="2908271" cy="275007"/>
            </a:xfrm>
            <a:custGeom>
              <a:rect b="b" l="l" r="r" t="t"/>
              <a:pathLst>
                <a:path extrusionOk="0" fill="none" h="5142" w="54378">
                  <a:moveTo>
                    <a:pt x="1" y="312"/>
                  </a:moveTo>
                  <a:lnTo>
                    <a:pt x="54377" y="5142"/>
                  </a:lnTo>
                  <a:lnTo>
                    <a:pt x="54377" y="4830"/>
                  </a:lnTo>
                  <a:lnTo>
                    <a:pt x="1" y="0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-3577693" y="1382127"/>
              <a:ext cx="2912443" cy="275007"/>
            </a:xfrm>
            <a:custGeom>
              <a:rect b="b" l="l" r="r" t="t"/>
              <a:pathLst>
                <a:path extrusionOk="0" h="5142" w="54456">
                  <a:moveTo>
                    <a:pt x="78" y="0"/>
                  </a:moveTo>
                  <a:lnTo>
                    <a:pt x="1" y="390"/>
                  </a:lnTo>
                  <a:lnTo>
                    <a:pt x="54455" y="5142"/>
                  </a:lnTo>
                  <a:lnTo>
                    <a:pt x="54455" y="483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-3577693" y="1382127"/>
              <a:ext cx="2912443" cy="275007"/>
            </a:xfrm>
            <a:custGeom>
              <a:rect b="b" l="l" r="r" t="t"/>
              <a:pathLst>
                <a:path extrusionOk="0" fill="none" h="5142" w="54456">
                  <a:moveTo>
                    <a:pt x="1" y="390"/>
                  </a:moveTo>
                  <a:lnTo>
                    <a:pt x="54455" y="5142"/>
                  </a:lnTo>
                  <a:lnTo>
                    <a:pt x="54455" y="4830"/>
                  </a:lnTo>
                  <a:lnTo>
                    <a:pt x="78" y="0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-3611013" y="1773774"/>
              <a:ext cx="2912390" cy="275007"/>
            </a:xfrm>
            <a:custGeom>
              <a:rect b="b" l="l" r="r" t="t"/>
              <a:pathLst>
                <a:path extrusionOk="0" h="5142" w="54455">
                  <a:moveTo>
                    <a:pt x="0" y="0"/>
                  </a:moveTo>
                  <a:lnTo>
                    <a:pt x="0" y="312"/>
                  </a:lnTo>
                  <a:lnTo>
                    <a:pt x="54455" y="5142"/>
                  </a:lnTo>
                  <a:lnTo>
                    <a:pt x="54455" y="4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-3611013" y="1773774"/>
              <a:ext cx="2912390" cy="275007"/>
            </a:xfrm>
            <a:custGeom>
              <a:rect b="b" l="l" r="r" t="t"/>
              <a:pathLst>
                <a:path extrusionOk="0" fill="none" h="5142" w="54455">
                  <a:moveTo>
                    <a:pt x="0" y="312"/>
                  </a:moveTo>
                  <a:lnTo>
                    <a:pt x="54455" y="5142"/>
                  </a:lnTo>
                  <a:lnTo>
                    <a:pt x="54455" y="4830"/>
                  </a:lnTo>
                  <a:lnTo>
                    <a:pt x="0" y="0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-3644332" y="2161250"/>
              <a:ext cx="2912390" cy="275007"/>
            </a:xfrm>
            <a:custGeom>
              <a:rect b="b" l="l" r="r" t="t"/>
              <a:pathLst>
                <a:path extrusionOk="0" h="5142" w="54455">
                  <a:moveTo>
                    <a:pt x="0" y="0"/>
                  </a:moveTo>
                  <a:lnTo>
                    <a:pt x="0" y="390"/>
                  </a:lnTo>
                  <a:lnTo>
                    <a:pt x="54377" y="5142"/>
                  </a:lnTo>
                  <a:lnTo>
                    <a:pt x="54455" y="4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-3644332" y="2161250"/>
              <a:ext cx="2912390" cy="275007"/>
            </a:xfrm>
            <a:custGeom>
              <a:rect b="b" l="l" r="r" t="t"/>
              <a:pathLst>
                <a:path extrusionOk="0" fill="none" h="5142" w="54455">
                  <a:moveTo>
                    <a:pt x="0" y="390"/>
                  </a:moveTo>
                  <a:lnTo>
                    <a:pt x="54377" y="5142"/>
                  </a:lnTo>
                  <a:lnTo>
                    <a:pt x="54455" y="4830"/>
                  </a:lnTo>
                  <a:lnTo>
                    <a:pt x="0" y="0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-3681876" y="2552898"/>
              <a:ext cx="2912443" cy="275007"/>
            </a:xfrm>
            <a:custGeom>
              <a:rect b="b" l="l" r="r" t="t"/>
              <a:pathLst>
                <a:path extrusionOk="0" h="5142" w="54456">
                  <a:moveTo>
                    <a:pt x="79" y="0"/>
                  </a:moveTo>
                  <a:lnTo>
                    <a:pt x="1" y="312"/>
                  </a:lnTo>
                  <a:lnTo>
                    <a:pt x="54455" y="5142"/>
                  </a:lnTo>
                  <a:lnTo>
                    <a:pt x="54455" y="483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-3681876" y="2552898"/>
              <a:ext cx="2912443" cy="275007"/>
            </a:xfrm>
            <a:custGeom>
              <a:rect b="b" l="l" r="r" t="t"/>
              <a:pathLst>
                <a:path extrusionOk="0" fill="none" h="5142" w="54456">
                  <a:moveTo>
                    <a:pt x="1" y="312"/>
                  </a:moveTo>
                  <a:lnTo>
                    <a:pt x="54455" y="5142"/>
                  </a:lnTo>
                  <a:lnTo>
                    <a:pt x="54455" y="4830"/>
                  </a:lnTo>
                  <a:lnTo>
                    <a:pt x="79" y="0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-3715196" y="2940374"/>
              <a:ext cx="2912443" cy="275007"/>
            </a:xfrm>
            <a:custGeom>
              <a:rect b="b" l="l" r="r" t="t"/>
              <a:pathLst>
                <a:path extrusionOk="0" h="5142" w="54456">
                  <a:moveTo>
                    <a:pt x="79" y="0"/>
                  </a:moveTo>
                  <a:lnTo>
                    <a:pt x="1" y="312"/>
                  </a:lnTo>
                  <a:lnTo>
                    <a:pt x="54455" y="5142"/>
                  </a:lnTo>
                  <a:lnTo>
                    <a:pt x="54455" y="483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-3715196" y="2940374"/>
              <a:ext cx="2912443" cy="275007"/>
            </a:xfrm>
            <a:custGeom>
              <a:rect b="b" l="l" r="r" t="t"/>
              <a:pathLst>
                <a:path extrusionOk="0" fill="none" h="5142" w="54456">
                  <a:moveTo>
                    <a:pt x="1" y="312"/>
                  </a:moveTo>
                  <a:lnTo>
                    <a:pt x="54455" y="5142"/>
                  </a:lnTo>
                  <a:lnTo>
                    <a:pt x="54455" y="4830"/>
                  </a:lnTo>
                  <a:lnTo>
                    <a:pt x="79" y="0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-3748515" y="3331968"/>
              <a:ext cx="2912390" cy="275060"/>
            </a:xfrm>
            <a:custGeom>
              <a:rect b="b" l="l" r="r" t="t"/>
              <a:pathLst>
                <a:path extrusionOk="0" h="5143" w="54455">
                  <a:moveTo>
                    <a:pt x="0" y="1"/>
                  </a:moveTo>
                  <a:lnTo>
                    <a:pt x="0" y="313"/>
                  </a:lnTo>
                  <a:lnTo>
                    <a:pt x="54377" y="5143"/>
                  </a:lnTo>
                  <a:lnTo>
                    <a:pt x="54455" y="48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-3748515" y="3331968"/>
              <a:ext cx="2912390" cy="275060"/>
            </a:xfrm>
            <a:custGeom>
              <a:rect b="b" l="l" r="r" t="t"/>
              <a:pathLst>
                <a:path extrusionOk="0" fill="none" h="5143" w="54455">
                  <a:moveTo>
                    <a:pt x="0" y="313"/>
                  </a:moveTo>
                  <a:lnTo>
                    <a:pt x="54377" y="5143"/>
                  </a:lnTo>
                  <a:lnTo>
                    <a:pt x="54455" y="4831"/>
                  </a:lnTo>
                  <a:lnTo>
                    <a:pt x="0" y="1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-3781834" y="3719444"/>
              <a:ext cx="2912390" cy="275060"/>
            </a:xfrm>
            <a:custGeom>
              <a:rect b="b" l="l" r="r" t="t"/>
              <a:pathLst>
                <a:path extrusionOk="0" h="5143" w="54455">
                  <a:moveTo>
                    <a:pt x="0" y="1"/>
                  </a:moveTo>
                  <a:lnTo>
                    <a:pt x="0" y="313"/>
                  </a:lnTo>
                  <a:lnTo>
                    <a:pt x="54377" y="5143"/>
                  </a:lnTo>
                  <a:lnTo>
                    <a:pt x="54455" y="48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-3781834" y="3719444"/>
              <a:ext cx="2912390" cy="275060"/>
            </a:xfrm>
            <a:custGeom>
              <a:rect b="b" l="l" r="r" t="t"/>
              <a:pathLst>
                <a:path extrusionOk="0" fill="none" h="5143" w="54455">
                  <a:moveTo>
                    <a:pt x="0" y="313"/>
                  </a:moveTo>
                  <a:lnTo>
                    <a:pt x="54377" y="5143"/>
                  </a:lnTo>
                  <a:lnTo>
                    <a:pt x="54455" y="4831"/>
                  </a:lnTo>
                  <a:lnTo>
                    <a:pt x="0" y="1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-3819325" y="4111091"/>
              <a:ext cx="2912390" cy="275060"/>
            </a:xfrm>
            <a:custGeom>
              <a:rect b="b" l="l" r="r" t="t"/>
              <a:pathLst>
                <a:path extrusionOk="0" h="5143" w="54455">
                  <a:moveTo>
                    <a:pt x="78" y="1"/>
                  </a:moveTo>
                  <a:lnTo>
                    <a:pt x="0" y="312"/>
                  </a:lnTo>
                  <a:lnTo>
                    <a:pt x="54455" y="5142"/>
                  </a:lnTo>
                  <a:lnTo>
                    <a:pt x="54455" y="4831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-3819325" y="4111091"/>
              <a:ext cx="2912390" cy="275060"/>
            </a:xfrm>
            <a:custGeom>
              <a:rect b="b" l="l" r="r" t="t"/>
              <a:pathLst>
                <a:path extrusionOk="0" fill="none" h="5143" w="54455">
                  <a:moveTo>
                    <a:pt x="0" y="312"/>
                  </a:moveTo>
                  <a:lnTo>
                    <a:pt x="54455" y="5142"/>
                  </a:lnTo>
                  <a:lnTo>
                    <a:pt x="54455" y="4831"/>
                  </a:lnTo>
                  <a:lnTo>
                    <a:pt x="78" y="1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-3852698" y="4498567"/>
              <a:ext cx="2912443" cy="275060"/>
            </a:xfrm>
            <a:custGeom>
              <a:rect b="b" l="l" r="r" t="t"/>
              <a:pathLst>
                <a:path extrusionOk="0" h="5143" w="54456">
                  <a:moveTo>
                    <a:pt x="1" y="1"/>
                  </a:moveTo>
                  <a:lnTo>
                    <a:pt x="1" y="312"/>
                  </a:lnTo>
                  <a:lnTo>
                    <a:pt x="54455" y="5142"/>
                  </a:lnTo>
                  <a:lnTo>
                    <a:pt x="54455" y="48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-3852698" y="4498567"/>
              <a:ext cx="2912443" cy="275060"/>
            </a:xfrm>
            <a:custGeom>
              <a:rect b="b" l="l" r="r" t="t"/>
              <a:pathLst>
                <a:path extrusionOk="0" fill="none" h="5143" w="54456">
                  <a:moveTo>
                    <a:pt x="1" y="312"/>
                  </a:moveTo>
                  <a:lnTo>
                    <a:pt x="54455" y="5142"/>
                  </a:lnTo>
                  <a:lnTo>
                    <a:pt x="54455" y="4831"/>
                  </a:lnTo>
                  <a:lnTo>
                    <a:pt x="1" y="1"/>
                  </a:lnTo>
                </a:path>
              </a:pathLst>
            </a:custGeom>
            <a:solidFill>
              <a:srgbClr val="F9CE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2753276" y="2986154"/>
            <a:ext cx="204196" cy="204250"/>
          </a:xfrm>
          <a:custGeom>
            <a:rect b="b" l="l" r="r" t="t"/>
            <a:pathLst>
              <a:path extrusionOk="0" fill="none" h="3819" w="3818">
                <a:moveTo>
                  <a:pt x="1948" y="3818"/>
                </a:moveTo>
                <a:lnTo>
                  <a:pt x="1948" y="3818"/>
                </a:lnTo>
                <a:lnTo>
                  <a:pt x="1792" y="3818"/>
                </a:lnTo>
                <a:lnTo>
                  <a:pt x="1792" y="3818"/>
                </a:lnTo>
                <a:lnTo>
                  <a:pt x="1403" y="3740"/>
                </a:lnTo>
                <a:lnTo>
                  <a:pt x="1013" y="3585"/>
                </a:lnTo>
                <a:lnTo>
                  <a:pt x="701" y="3351"/>
                </a:lnTo>
                <a:lnTo>
                  <a:pt x="468" y="3117"/>
                </a:lnTo>
                <a:lnTo>
                  <a:pt x="234" y="2805"/>
                </a:lnTo>
                <a:lnTo>
                  <a:pt x="78" y="2494"/>
                </a:lnTo>
                <a:lnTo>
                  <a:pt x="0" y="2104"/>
                </a:lnTo>
                <a:lnTo>
                  <a:pt x="0" y="1715"/>
                </a:lnTo>
                <a:lnTo>
                  <a:pt x="0" y="1715"/>
                </a:lnTo>
                <a:lnTo>
                  <a:pt x="78" y="1325"/>
                </a:lnTo>
                <a:lnTo>
                  <a:pt x="234" y="1014"/>
                </a:lnTo>
                <a:lnTo>
                  <a:pt x="390" y="702"/>
                </a:lnTo>
                <a:lnTo>
                  <a:pt x="624" y="468"/>
                </a:lnTo>
                <a:lnTo>
                  <a:pt x="935" y="235"/>
                </a:lnTo>
                <a:lnTo>
                  <a:pt x="1247" y="79"/>
                </a:lnTo>
                <a:lnTo>
                  <a:pt x="1558" y="1"/>
                </a:lnTo>
                <a:lnTo>
                  <a:pt x="1948" y="1"/>
                </a:lnTo>
                <a:lnTo>
                  <a:pt x="1948" y="1"/>
                </a:lnTo>
                <a:lnTo>
                  <a:pt x="2104" y="1"/>
                </a:lnTo>
                <a:lnTo>
                  <a:pt x="2104" y="1"/>
                </a:lnTo>
                <a:lnTo>
                  <a:pt x="2493" y="79"/>
                </a:lnTo>
                <a:lnTo>
                  <a:pt x="2805" y="157"/>
                </a:lnTo>
                <a:lnTo>
                  <a:pt x="3116" y="391"/>
                </a:lnTo>
                <a:lnTo>
                  <a:pt x="3428" y="624"/>
                </a:lnTo>
                <a:lnTo>
                  <a:pt x="3584" y="936"/>
                </a:lnTo>
                <a:lnTo>
                  <a:pt x="3740" y="1325"/>
                </a:lnTo>
                <a:lnTo>
                  <a:pt x="3818" y="1637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6"/>
                </a:lnTo>
                <a:lnTo>
                  <a:pt x="3662" y="2728"/>
                </a:lnTo>
                <a:lnTo>
                  <a:pt x="3428" y="3039"/>
                </a:lnTo>
                <a:lnTo>
                  <a:pt x="3194" y="3273"/>
                </a:lnTo>
                <a:lnTo>
                  <a:pt x="2961" y="3507"/>
                </a:lnTo>
                <a:lnTo>
                  <a:pt x="2649" y="3662"/>
                </a:lnTo>
                <a:lnTo>
                  <a:pt x="2260" y="3740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5"/>
          <p:cNvSpPr/>
          <p:nvPr/>
        </p:nvSpPr>
        <p:spPr>
          <a:xfrm>
            <a:off x="2790767" y="2594560"/>
            <a:ext cx="200025" cy="204196"/>
          </a:xfrm>
          <a:custGeom>
            <a:rect b="b" l="l" r="r" t="t"/>
            <a:pathLst>
              <a:path extrusionOk="0" fill="none" h="3818" w="3740">
                <a:moveTo>
                  <a:pt x="1870" y="3817"/>
                </a:moveTo>
                <a:lnTo>
                  <a:pt x="1870" y="3817"/>
                </a:lnTo>
                <a:lnTo>
                  <a:pt x="1714" y="3817"/>
                </a:lnTo>
                <a:lnTo>
                  <a:pt x="1714" y="3817"/>
                </a:lnTo>
                <a:lnTo>
                  <a:pt x="1325" y="3739"/>
                </a:lnTo>
                <a:lnTo>
                  <a:pt x="935" y="3584"/>
                </a:lnTo>
                <a:lnTo>
                  <a:pt x="702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03"/>
                </a:lnTo>
                <a:lnTo>
                  <a:pt x="0" y="1714"/>
                </a:lnTo>
                <a:lnTo>
                  <a:pt x="0" y="1714"/>
                </a:lnTo>
                <a:lnTo>
                  <a:pt x="0" y="1402"/>
                </a:lnTo>
                <a:lnTo>
                  <a:pt x="156" y="1091"/>
                </a:lnTo>
                <a:lnTo>
                  <a:pt x="312" y="779"/>
                </a:lnTo>
                <a:lnTo>
                  <a:pt x="546" y="545"/>
                </a:lnTo>
                <a:lnTo>
                  <a:pt x="857" y="312"/>
                </a:lnTo>
                <a:lnTo>
                  <a:pt x="1169" y="156"/>
                </a:lnTo>
                <a:lnTo>
                  <a:pt x="1481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039" y="468"/>
                </a:lnTo>
                <a:lnTo>
                  <a:pt x="3350" y="701"/>
                </a:lnTo>
                <a:lnTo>
                  <a:pt x="3506" y="1013"/>
                </a:lnTo>
                <a:lnTo>
                  <a:pt x="3662" y="1324"/>
                </a:lnTo>
                <a:lnTo>
                  <a:pt x="3740" y="1714"/>
                </a:lnTo>
                <a:lnTo>
                  <a:pt x="3740" y="2103"/>
                </a:lnTo>
                <a:lnTo>
                  <a:pt x="3740" y="2103"/>
                </a:lnTo>
                <a:lnTo>
                  <a:pt x="3740" y="2415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06"/>
                </a:lnTo>
                <a:lnTo>
                  <a:pt x="2571" y="3739"/>
                </a:lnTo>
                <a:lnTo>
                  <a:pt x="2260" y="3817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5"/>
          <p:cNvSpPr/>
          <p:nvPr/>
        </p:nvSpPr>
        <p:spPr>
          <a:xfrm>
            <a:off x="2824086" y="2207084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870" y="3817"/>
                </a:moveTo>
                <a:lnTo>
                  <a:pt x="1870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39"/>
                </a:lnTo>
                <a:lnTo>
                  <a:pt x="1013" y="3584"/>
                </a:lnTo>
                <a:lnTo>
                  <a:pt x="702" y="3350"/>
                </a:lnTo>
                <a:lnTo>
                  <a:pt x="390" y="3116"/>
                </a:lnTo>
                <a:lnTo>
                  <a:pt x="234" y="2805"/>
                </a:lnTo>
                <a:lnTo>
                  <a:pt x="79" y="2493"/>
                </a:lnTo>
                <a:lnTo>
                  <a:pt x="1" y="2103"/>
                </a:lnTo>
                <a:lnTo>
                  <a:pt x="1" y="1714"/>
                </a:lnTo>
                <a:lnTo>
                  <a:pt x="1" y="1714"/>
                </a:lnTo>
                <a:lnTo>
                  <a:pt x="79" y="1324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8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6" y="78"/>
                </a:lnTo>
                <a:lnTo>
                  <a:pt x="2805" y="156"/>
                </a:lnTo>
                <a:lnTo>
                  <a:pt x="3117" y="390"/>
                </a:lnTo>
                <a:lnTo>
                  <a:pt x="3351" y="623"/>
                </a:lnTo>
                <a:lnTo>
                  <a:pt x="3584" y="935"/>
                </a:lnTo>
                <a:lnTo>
                  <a:pt x="3740" y="1324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8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39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2857405" y="1815436"/>
            <a:ext cx="204250" cy="204196"/>
          </a:xfrm>
          <a:custGeom>
            <a:rect b="b" l="l" r="r" t="t"/>
            <a:pathLst>
              <a:path extrusionOk="0" fill="none" h="3818" w="3819">
                <a:moveTo>
                  <a:pt x="1948" y="3817"/>
                </a:moveTo>
                <a:lnTo>
                  <a:pt x="1948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40"/>
                </a:lnTo>
                <a:lnTo>
                  <a:pt x="1014" y="3584"/>
                </a:lnTo>
                <a:lnTo>
                  <a:pt x="702" y="3428"/>
                </a:lnTo>
                <a:lnTo>
                  <a:pt x="468" y="3116"/>
                </a:lnTo>
                <a:lnTo>
                  <a:pt x="235" y="2883"/>
                </a:lnTo>
                <a:lnTo>
                  <a:pt x="79" y="2493"/>
                </a:lnTo>
                <a:lnTo>
                  <a:pt x="1" y="2104"/>
                </a:lnTo>
                <a:lnTo>
                  <a:pt x="1" y="1792"/>
                </a:lnTo>
                <a:lnTo>
                  <a:pt x="1" y="1792"/>
                </a:lnTo>
                <a:lnTo>
                  <a:pt x="79" y="1402"/>
                </a:lnTo>
                <a:lnTo>
                  <a:pt x="235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1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15"/>
                </a:lnTo>
                <a:lnTo>
                  <a:pt x="3584" y="2805"/>
                </a:lnTo>
                <a:lnTo>
                  <a:pt x="3429" y="3116"/>
                </a:lnTo>
                <a:lnTo>
                  <a:pt x="3195" y="3350"/>
                </a:lnTo>
                <a:lnTo>
                  <a:pt x="2961" y="3584"/>
                </a:lnTo>
                <a:lnTo>
                  <a:pt x="2650" y="3740"/>
                </a:lnTo>
                <a:lnTo>
                  <a:pt x="2260" y="3817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5"/>
          <p:cNvSpPr/>
          <p:nvPr/>
        </p:nvSpPr>
        <p:spPr>
          <a:xfrm>
            <a:off x="2890778" y="1427960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948" y="3817"/>
                </a:moveTo>
                <a:lnTo>
                  <a:pt x="1948" y="3817"/>
                </a:lnTo>
                <a:lnTo>
                  <a:pt x="1792" y="3817"/>
                </a:lnTo>
                <a:lnTo>
                  <a:pt x="1792" y="3817"/>
                </a:lnTo>
                <a:lnTo>
                  <a:pt x="1402" y="3740"/>
                </a:lnTo>
                <a:lnTo>
                  <a:pt x="1013" y="3584"/>
                </a:lnTo>
                <a:lnTo>
                  <a:pt x="701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234" y="1013"/>
                </a:lnTo>
                <a:lnTo>
                  <a:pt x="390" y="701"/>
                </a:lnTo>
                <a:lnTo>
                  <a:pt x="623" y="468"/>
                </a:lnTo>
                <a:lnTo>
                  <a:pt x="935" y="234"/>
                </a:lnTo>
                <a:lnTo>
                  <a:pt x="1247" y="78"/>
                </a:lnTo>
                <a:lnTo>
                  <a:pt x="1558" y="0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3" y="78"/>
                </a:lnTo>
                <a:lnTo>
                  <a:pt x="2805" y="234"/>
                </a:lnTo>
                <a:lnTo>
                  <a:pt x="3116" y="390"/>
                </a:lnTo>
                <a:lnTo>
                  <a:pt x="3428" y="623"/>
                </a:lnTo>
                <a:lnTo>
                  <a:pt x="3584" y="935"/>
                </a:lnTo>
                <a:lnTo>
                  <a:pt x="3740" y="1325"/>
                </a:lnTo>
                <a:lnTo>
                  <a:pt x="3817" y="1636"/>
                </a:lnTo>
                <a:lnTo>
                  <a:pt x="3817" y="2026"/>
                </a:lnTo>
                <a:lnTo>
                  <a:pt x="3817" y="2026"/>
                </a:lnTo>
                <a:lnTo>
                  <a:pt x="3740" y="2415"/>
                </a:lnTo>
                <a:lnTo>
                  <a:pt x="3662" y="2727"/>
                </a:lnTo>
                <a:lnTo>
                  <a:pt x="3428" y="3038"/>
                </a:lnTo>
                <a:lnTo>
                  <a:pt x="3194" y="3272"/>
                </a:lnTo>
                <a:lnTo>
                  <a:pt x="2960" y="3506"/>
                </a:lnTo>
                <a:lnTo>
                  <a:pt x="2649" y="3662"/>
                </a:lnTo>
                <a:lnTo>
                  <a:pt x="2259" y="3740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5"/>
          <p:cNvSpPr/>
          <p:nvPr/>
        </p:nvSpPr>
        <p:spPr>
          <a:xfrm>
            <a:off x="2928269" y="1036313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1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82"/>
                </a:lnTo>
                <a:lnTo>
                  <a:pt x="0" y="1792"/>
                </a:lnTo>
                <a:lnTo>
                  <a:pt x="0" y="1792"/>
                </a:lnTo>
                <a:lnTo>
                  <a:pt x="0" y="1403"/>
                </a:lnTo>
                <a:lnTo>
                  <a:pt x="156" y="1091"/>
                </a:lnTo>
                <a:lnTo>
                  <a:pt x="390" y="779"/>
                </a:lnTo>
                <a:lnTo>
                  <a:pt x="623" y="546"/>
                </a:lnTo>
                <a:lnTo>
                  <a:pt x="857" y="312"/>
                </a:lnTo>
                <a:lnTo>
                  <a:pt x="1169" y="156"/>
                </a:lnTo>
                <a:lnTo>
                  <a:pt x="1480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116" y="468"/>
                </a:lnTo>
                <a:lnTo>
                  <a:pt x="3350" y="701"/>
                </a:lnTo>
                <a:lnTo>
                  <a:pt x="3584" y="1013"/>
                </a:lnTo>
                <a:lnTo>
                  <a:pt x="3662" y="1325"/>
                </a:lnTo>
                <a:lnTo>
                  <a:pt x="3740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84"/>
                </a:lnTo>
                <a:lnTo>
                  <a:pt x="2571" y="3740"/>
                </a:lnTo>
                <a:lnTo>
                  <a:pt x="2259" y="3818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5"/>
          <p:cNvSpPr/>
          <p:nvPr/>
        </p:nvSpPr>
        <p:spPr>
          <a:xfrm>
            <a:off x="2961588" y="648837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2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7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104" y="0"/>
                </a:lnTo>
                <a:lnTo>
                  <a:pt x="2104" y="0"/>
                </a:lnTo>
                <a:lnTo>
                  <a:pt x="2416" y="78"/>
                </a:lnTo>
                <a:lnTo>
                  <a:pt x="2805" y="234"/>
                </a:lnTo>
                <a:lnTo>
                  <a:pt x="3117" y="390"/>
                </a:lnTo>
                <a:lnTo>
                  <a:pt x="3350" y="624"/>
                </a:lnTo>
                <a:lnTo>
                  <a:pt x="3584" y="935"/>
                </a:lnTo>
                <a:lnTo>
                  <a:pt x="3740" y="1325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9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40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5"/>
          <p:cNvSpPr/>
          <p:nvPr/>
        </p:nvSpPr>
        <p:spPr>
          <a:xfrm>
            <a:off x="2994908" y="257189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948" y="3818"/>
                </a:moveTo>
                <a:lnTo>
                  <a:pt x="1948" y="3818"/>
                </a:lnTo>
                <a:lnTo>
                  <a:pt x="1715" y="3818"/>
                </a:lnTo>
                <a:lnTo>
                  <a:pt x="1715" y="3818"/>
                </a:lnTo>
                <a:lnTo>
                  <a:pt x="1403" y="3740"/>
                </a:lnTo>
                <a:lnTo>
                  <a:pt x="1013" y="3584"/>
                </a:lnTo>
                <a:lnTo>
                  <a:pt x="702" y="3428"/>
                </a:lnTo>
                <a:lnTo>
                  <a:pt x="468" y="3194"/>
                </a:lnTo>
                <a:lnTo>
                  <a:pt x="234" y="2883"/>
                </a:lnTo>
                <a:lnTo>
                  <a:pt x="79" y="2493"/>
                </a:lnTo>
                <a:lnTo>
                  <a:pt x="1" y="2182"/>
                </a:lnTo>
                <a:lnTo>
                  <a:pt x="1" y="1792"/>
                </a:lnTo>
                <a:lnTo>
                  <a:pt x="1" y="1792"/>
                </a:lnTo>
                <a:lnTo>
                  <a:pt x="79" y="1403"/>
                </a:lnTo>
                <a:lnTo>
                  <a:pt x="234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2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662" y="2805"/>
                </a:lnTo>
                <a:lnTo>
                  <a:pt x="3428" y="3117"/>
                </a:lnTo>
                <a:lnTo>
                  <a:pt x="3195" y="3350"/>
                </a:lnTo>
                <a:lnTo>
                  <a:pt x="2961" y="3584"/>
                </a:lnTo>
                <a:lnTo>
                  <a:pt x="2649" y="3740"/>
                </a:lnTo>
                <a:lnTo>
                  <a:pt x="2260" y="3818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5"/>
          <p:cNvSpPr txBox="1"/>
          <p:nvPr>
            <p:ph type="ctrTitle"/>
          </p:nvPr>
        </p:nvSpPr>
        <p:spPr>
          <a:xfrm>
            <a:off x="2943625" y="1295175"/>
            <a:ext cx="3256800" cy="19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/>
        </p:txBody>
      </p:sp>
      <p:sp>
        <p:nvSpPr>
          <p:cNvPr id="214" name="Google Shape;214;p15"/>
          <p:cNvSpPr txBox="1"/>
          <p:nvPr>
            <p:ph hasCustomPrompt="1" idx="2" type="title"/>
          </p:nvPr>
        </p:nvSpPr>
        <p:spPr>
          <a:xfrm>
            <a:off x="3540475" y="713225"/>
            <a:ext cx="2063100" cy="622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5" name="Google Shape;215;p15"/>
          <p:cNvSpPr txBox="1"/>
          <p:nvPr>
            <p:ph idx="1" type="subTitle"/>
          </p:nvPr>
        </p:nvSpPr>
        <p:spPr>
          <a:xfrm>
            <a:off x="3166825" y="3206925"/>
            <a:ext cx="28104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accent6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6"/>
          <p:cNvGrpSpPr/>
          <p:nvPr/>
        </p:nvGrpSpPr>
        <p:grpSpPr>
          <a:xfrm flipH="1" rot="10800000">
            <a:off x="0" y="-17848"/>
            <a:ext cx="9144094" cy="4533898"/>
            <a:chOff x="1697" y="798588"/>
            <a:chExt cx="9125842" cy="4344895"/>
          </a:xfrm>
        </p:grpSpPr>
        <p:sp>
          <p:nvSpPr>
            <p:cNvPr id="218" name="Google Shape;218;p16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 flipH="1"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" name="Google Shape;221;p16"/>
          <p:cNvGrpSpPr/>
          <p:nvPr/>
        </p:nvGrpSpPr>
        <p:grpSpPr>
          <a:xfrm flipH="1">
            <a:off x="225073" y="478034"/>
            <a:ext cx="8316818" cy="4501022"/>
            <a:chOff x="1048650" y="4061275"/>
            <a:chExt cx="2600875" cy="1407625"/>
          </a:xfrm>
        </p:grpSpPr>
        <p:sp>
          <p:nvSpPr>
            <p:cNvPr id="222" name="Google Shape;222;p16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3" name="Google Shape;263;p16"/>
          <p:cNvSpPr/>
          <p:nvPr/>
        </p:nvSpPr>
        <p:spPr>
          <a:xfrm>
            <a:off x="710150" y="168175"/>
            <a:ext cx="7720800" cy="46449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6"/>
          <p:cNvSpPr txBox="1"/>
          <p:nvPr>
            <p:ph idx="1" type="subTitle"/>
          </p:nvPr>
        </p:nvSpPr>
        <p:spPr>
          <a:xfrm>
            <a:off x="1093250" y="1358650"/>
            <a:ext cx="6937500" cy="32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65" name="Google Shape;265;p16"/>
          <p:cNvSpPr txBox="1"/>
          <p:nvPr>
            <p:ph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accent6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17"/>
          <p:cNvGrpSpPr/>
          <p:nvPr/>
        </p:nvGrpSpPr>
        <p:grpSpPr>
          <a:xfrm>
            <a:off x="18662" y="721697"/>
            <a:ext cx="9144094" cy="4421800"/>
            <a:chOff x="1697" y="798588"/>
            <a:chExt cx="9125842" cy="4344895"/>
          </a:xfrm>
        </p:grpSpPr>
        <p:sp>
          <p:nvSpPr>
            <p:cNvPr id="268" name="Google Shape;268;p17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1" name="Google Shape;271;p17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272" name="Google Shape;272;p17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1035525" y="4565825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7"/>
            <p:cNvSpPr/>
            <p:nvPr/>
          </p:nvSpPr>
          <p:spPr>
            <a:xfrm>
              <a:off x="1033250" y="510400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1183200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1208850" y="4406775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7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7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7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4" name="Google Shape;314;p17"/>
          <p:cNvSpPr/>
          <p:nvPr/>
        </p:nvSpPr>
        <p:spPr>
          <a:xfrm>
            <a:off x="2581925" y="-17850"/>
            <a:ext cx="3965700" cy="51435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7"/>
          <p:cNvSpPr txBox="1"/>
          <p:nvPr>
            <p:ph type="ctrTitle"/>
          </p:nvPr>
        </p:nvSpPr>
        <p:spPr>
          <a:xfrm>
            <a:off x="3453300" y="1554975"/>
            <a:ext cx="22374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316" name="Google Shape;316;p17"/>
          <p:cNvSpPr txBox="1"/>
          <p:nvPr>
            <p:ph idx="1" type="subTitle"/>
          </p:nvPr>
        </p:nvSpPr>
        <p:spPr>
          <a:xfrm>
            <a:off x="3453300" y="1877375"/>
            <a:ext cx="2237400" cy="10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17" name="Google Shape;317;p17"/>
          <p:cNvSpPr txBox="1"/>
          <p:nvPr>
            <p:ph idx="2" type="ctrTitle"/>
          </p:nvPr>
        </p:nvSpPr>
        <p:spPr>
          <a:xfrm>
            <a:off x="3453300" y="3227950"/>
            <a:ext cx="22374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318" name="Google Shape;318;p17"/>
          <p:cNvSpPr txBox="1"/>
          <p:nvPr>
            <p:ph idx="3" type="subTitle"/>
          </p:nvPr>
        </p:nvSpPr>
        <p:spPr>
          <a:xfrm>
            <a:off x="3453300" y="3545150"/>
            <a:ext cx="2237400" cy="10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19" name="Google Shape;319;p17"/>
          <p:cNvSpPr txBox="1"/>
          <p:nvPr>
            <p:ph idx="4" type="ctrTitle"/>
          </p:nvPr>
        </p:nvSpPr>
        <p:spPr>
          <a:xfrm>
            <a:off x="2611700" y="562250"/>
            <a:ext cx="39204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accent6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8"/>
          <p:cNvGrpSpPr/>
          <p:nvPr/>
        </p:nvGrpSpPr>
        <p:grpSpPr>
          <a:xfrm rot="10800000">
            <a:off x="9938" y="-17848"/>
            <a:ext cx="9144094" cy="4533898"/>
            <a:chOff x="1697" y="798588"/>
            <a:chExt cx="9125842" cy="4344895"/>
          </a:xfrm>
        </p:grpSpPr>
        <p:sp>
          <p:nvSpPr>
            <p:cNvPr id="322" name="Google Shape;322;p18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8"/>
            <p:cNvSpPr/>
            <p:nvPr/>
          </p:nvSpPr>
          <p:spPr>
            <a:xfrm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5" name="Google Shape;325;p18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326" name="Google Shape;326;p18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8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8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8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8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8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8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8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8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8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8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8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8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8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8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8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8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8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8" name="Google Shape;368;p18"/>
          <p:cNvSpPr/>
          <p:nvPr/>
        </p:nvSpPr>
        <p:spPr>
          <a:xfrm>
            <a:off x="710150" y="-17850"/>
            <a:ext cx="7720800" cy="47505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8"/>
          <p:cNvSpPr/>
          <p:nvPr/>
        </p:nvSpPr>
        <p:spPr>
          <a:xfrm rot="10800000">
            <a:off x="8614825" y="2075603"/>
            <a:ext cx="369735" cy="346996"/>
          </a:xfrm>
          <a:custGeom>
            <a:rect b="b" l="l" r="r" t="t"/>
            <a:pathLst>
              <a:path extrusionOk="0" h="4517" w="4813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0" name="Google Shape;370;p18"/>
          <p:cNvGrpSpPr/>
          <p:nvPr/>
        </p:nvGrpSpPr>
        <p:grpSpPr>
          <a:xfrm rot="7612950">
            <a:off x="5546695" y="585282"/>
            <a:ext cx="234848" cy="212032"/>
            <a:chOff x="6393135" y="471613"/>
            <a:chExt cx="234839" cy="212023"/>
          </a:xfrm>
        </p:grpSpPr>
        <p:sp>
          <p:nvSpPr>
            <p:cNvPr id="371" name="Google Shape;371;p18"/>
            <p:cNvSpPr/>
            <p:nvPr/>
          </p:nvSpPr>
          <p:spPr>
            <a:xfrm rot="10800000">
              <a:off x="6393135" y="471613"/>
              <a:ext cx="234839" cy="17346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 rot="10800000">
              <a:off x="6496458" y="511867"/>
              <a:ext cx="131516" cy="17177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3" name="Google Shape;373;p18"/>
          <p:cNvSpPr txBox="1"/>
          <p:nvPr>
            <p:ph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6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19"/>
          <p:cNvGrpSpPr/>
          <p:nvPr/>
        </p:nvGrpSpPr>
        <p:grpSpPr>
          <a:xfrm flipH="1" rot="10800000">
            <a:off x="0" y="-15054"/>
            <a:ext cx="9144105" cy="4696803"/>
            <a:chOff x="1685" y="798588"/>
            <a:chExt cx="9125853" cy="4344869"/>
          </a:xfrm>
        </p:grpSpPr>
        <p:sp>
          <p:nvSpPr>
            <p:cNvPr id="376" name="Google Shape;376;p19"/>
            <p:cNvSpPr/>
            <p:nvPr/>
          </p:nvSpPr>
          <p:spPr>
            <a:xfrm flipH="1"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 flipH="1">
              <a:off x="1697" y="1660222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 flipH="1">
              <a:off x="1685" y="3110919"/>
              <a:ext cx="9125842" cy="2032538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" name="Google Shape;379;p19"/>
          <p:cNvGrpSpPr/>
          <p:nvPr/>
        </p:nvGrpSpPr>
        <p:grpSpPr>
          <a:xfrm flipH="1" rot="10800000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380" name="Google Shape;380;p19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2" name="Google Shape;422;p19"/>
          <p:cNvSpPr/>
          <p:nvPr/>
        </p:nvSpPr>
        <p:spPr>
          <a:xfrm>
            <a:off x="710150" y="-17850"/>
            <a:ext cx="7720800" cy="47952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9"/>
          <p:cNvSpPr/>
          <p:nvPr/>
        </p:nvSpPr>
        <p:spPr>
          <a:xfrm rot="10800000">
            <a:off x="1277288" y="4430353"/>
            <a:ext cx="369735" cy="346996"/>
          </a:xfrm>
          <a:custGeom>
            <a:rect b="b" l="l" r="r" t="t"/>
            <a:pathLst>
              <a:path extrusionOk="0" h="4517" w="4813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rot="-1697533">
            <a:off x="8566270" y="2115440"/>
            <a:ext cx="273344" cy="171704"/>
            <a:chOff x="3502629" y="4665524"/>
            <a:chExt cx="273326" cy="171693"/>
          </a:xfrm>
        </p:grpSpPr>
        <p:sp>
          <p:nvSpPr>
            <p:cNvPr id="425" name="Google Shape;425;p19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7" name="Google Shape;427;p19"/>
          <p:cNvGrpSpPr/>
          <p:nvPr/>
        </p:nvGrpSpPr>
        <p:grpSpPr>
          <a:xfrm>
            <a:off x="51914" y="667033"/>
            <a:ext cx="455543" cy="455543"/>
            <a:chOff x="252989" y="2405633"/>
            <a:chExt cx="455543" cy="455543"/>
          </a:xfrm>
        </p:grpSpPr>
        <p:sp>
          <p:nvSpPr>
            <p:cNvPr id="428" name="Google Shape;428;p19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rect b="b" l="l" r="r" t="t"/>
              <a:pathLst>
                <a:path extrusionOk="0" h="4152" w="4517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rect b="b" l="l" r="r" t="t"/>
              <a:pathLst>
                <a:path extrusionOk="0" h="5930" w="1392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rect b="b" l="l" r="r" t="t"/>
              <a:pathLst>
                <a:path extrusionOk="0" h="1415" w="593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1" name="Google Shape;431;p19"/>
          <p:cNvSpPr txBox="1"/>
          <p:nvPr>
            <p:ph type="ctrTitle"/>
          </p:nvPr>
        </p:nvSpPr>
        <p:spPr>
          <a:xfrm>
            <a:off x="1277300" y="562250"/>
            <a:ext cx="6698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2" name="Google Shape;432;p19"/>
          <p:cNvSpPr txBox="1"/>
          <p:nvPr>
            <p:ph idx="1" type="body"/>
          </p:nvPr>
        </p:nvSpPr>
        <p:spPr>
          <a:xfrm>
            <a:off x="1277300" y="1618925"/>
            <a:ext cx="5274600" cy="2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5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20"/>
          <p:cNvGrpSpPr/>
          <p:nvPr/>
        </p:nvGrpSpPr>
        <p:grpSpPr>
          <a:xfrm rot="10800000">
            <a:off x="-582436" y="-620464"/>
            <a:ext cx="10404365" cy="6387589"/>
            <a:chOff x="-262995" y="-271770"/>
            <a:chExt cx="9655128" cy="5866093"/>
          </a:xfrm>
        </p:grpSpPr>
        <p:sp>
          <p:nvSpPr>
            <p:cNvPr id="435" name="Google Shape;435;p20"/>
            <p:cNvSpPr/>
            <p:nvPr/>
          </p:nvSpPr>
          <p:spPr>
            <a:xfrm flipH="1" rot="-438280">
              <a:off x="1587" y="289139"/>
              <a:ext cx="9125964" cy="474427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381729" y="2591119"/>
              <a:ext cx="8652306" cy="2552405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7" name="Google Shape;437;p20"/>
          <p:cNvGrpSpPr/>
          <p:nvPr/>
        </p:nvGrpSpPr>
        <p:grpSpPr>
          <a:xfrm rot="10800000">
            <a:off x="-196581" y="193672"/>
            <a:ext cx="9028974" cy="4759321"/>
            <a:chOff x="1033250" y="4061275"/>
            <a:chExt cx="2670425" cy="1407625"/>
          </a:xfrm>
        </p:grpSpPr>
        <p:sp>
          <p:nvSpPr>
            <p:cNvPr id="438" name="Google Shape;438;p20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1035525" y="4565825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1033250" y="510400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1183200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1208850" y="4406775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9" name="Google Shape;479;p20"/>
          <p:cNvGrpSpPr/>
          <p:nvPr/>
        </p:nvGrpSpPr>
        <p:grpSpPr>
          <a:xfrm flipH="1" rot="10800000">
            <a:off x="365505" y="-513991"/>
            <a:ext cx="8355795" cy="4533963"/>
            <a:chOff x="3994975" y="2327000"/>
            <a:chExt cx="2656175" cy="1441275"/>
          </a:xfrm>
        </p:grpSpPr>
        <p:sp>
          <p:nvSpPr>
            <p:cNvPr id="480" name="Google Shape;480;p20"/>
            <p:cNvSpPr/>
            <p:nvPr/>
          </p:nvSpPr>
          <p:spPr>
            <a:xfrm>
              <a:off x="6202450" y="2830400"/>
              <a:ext cx="107775" cy="124325"/>
            </a:xfrm>
            <a:custGeom>
              <a:rect b="b" l="l" r="r" t="t"/>
              <a:pathLst>
                <a:path extrusionOk="0" h="4973" w="4311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4827325" y="2327000"/>
              <a:ext cx="145425" cy="63875"/>
            </a:xfrm>
            <a:custGeom>
              <a:rect b="b" l="l" r="r" t="t"/>
              <a:pathLst>
                <a:path extrusionOk="0" h="2555" w="5817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6530825" y="3655350"/>
              <a:ext cx="120325" cy="112925"/>
            </a:xfrm>
            <a:custGeom>
              <a:rect b="b" l="l" r="r" t="t"/>
              <a:pathLst>
                <a:path extrusionOk="0" h="4517" w="4813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4018925" y="3654800"/>
              <a:ext cx="75275" cy="37075"/>
            </a:xfrm>
            <a:custGeom>
              <a:rect b="b" l="l" r="r" t="t"/>
              <a:pathLst>
                <a:path extrusionOk="0" h="1483" w="3011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4036025" y="3638825"/>
              <a:ext cx="16550" cy="16550"/>
            </a:xfrm>
            <a:custGeom>
              <a:rect b="b" l="l" r="r" t="t"/>
              <a:pathLst>
                <a:path extrusionOk="0" h="662" w="662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4067950" y="3651925"/>
              <a:ext cx="16550" cy="16575"/>
            </a:xfrm>
            <a:custGeom>
              <a:rect b="b" l="l" r="r" t="t"/>
              <a:pathLst>
                <a:path extrusionOk="0" h="663" w="662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3994975" y="2593250"/>
              <a:ext cx="79850" cy="108900"/>
            </a:xfrm>
            <a:custGeom>
              <a:rect b="b" l="l" r="r" t="t"/>
              <a:pathLst>
                <a:path extrusionOk="0" h="4356" w="3194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4010950" y="2637700"/>
              <a:ext cx="63875" cy="64450"/>
            </a:xfrm>
            <a:custGeom>
              <a:rect b="b" l="l" r="r" t="t"/>
              <a:pathLst>
                <a:path extrusionOk="0" h="2578" w="2555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4635200" y="3698125"/>
              <a:ext cx="76425" cy="5645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4635200" y="3685575"/>
              <a:ext cx="42800" cy="5590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5563350" y="2346950"/>
              <a:ext cx="88950" cy="2967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5609525" y="2333850"/>
              <a:ext cx="42775" cy="55875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2" name="Google Shape;492;p20"/>
          <p:cNvSpPr/>
          <p:nvPr/>
        </p:nvSpPr>
        <p:spPr>
          <a:xfrm rot="-5400000">
            <a:off x="2139350" y="-162525"/>
            <a:ext cx="4808100" cy="50982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C1130"/>
              </a:solidFill>
            </a:endParaRPr>
          </a:p>
        </p:txBody>
      </p:sp>
      <p:sp>
        <p:nvSpPr>
          <p:cNvPr id="493" name="Google Shape;493;p20"/>
          <p:cNvSpPr txBox="1"/>
          <p:nvPr>
            <p:ph idx="1" type="subTitle"/>
          </p:nvPr>
        </p:nvSpPr>
        <p:spPr>
          <a:xfrm>
            <a:off x="2898475" y="3206925"/>
            <a:ext cx="3347100" cy="8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494" name="Google Shape;494;p20"/>
          <p:cNvSpPr txBox="1"/>
          <p:nvPr>
            <p:ph type="ctrTitle"/>
          </p:nvPr>
        </p:nvSpPr>
        <p:spPr>
          <a:xfrm>
            <a:off x="2662275" y="1295175"/>
            <a:ext cx="3819600" cy="19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accent6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1"/>
          <p:cNvSpPr/>
          <p:nvPr/>
        </p:nvSpPr>
        <p:spPr>
          <a:xfrm>
            <a:off x="-100" y="1981200"/>
            <a:ext cx="9143884" cy="3199712"/>
          </a:xfrm>
          <a:custGeom>
            <a:rect b="b" l="l" r="r" t="t"/>
            <a:pathLst>
              <a:path extrusionOk="0" h="56328" w="118310">
                <a:moveTo>
                  <a:pt x="55165" y="0"/>
                </a:moveTo>
                <a:lnTo>
                  <a:pt x="53888" y="69"/>
                </a:lnTo>
                <a:lnTo>
                  <a:pt x="52633" y="137"/>
                </a:lnTo>
                <a:lnTo>
                  <a:pt x="51402" y="251"/>
                </a:lnTo>
                <a:lnTo>
                  <a:pt x="50170" y="411"/>
                </a:lnTo>
                <a:lnTo>
                  <a:pt x="48962" y="570"/>
                </a:lnTo>
                <a:lnTo>
                  <a:pt x="47776" y="798"/>
                </a:lnTo>
                <a:lnTo>
                  <a:pt x="46613" y="1027"/>
                </a:lnTo>
                <a:lnTo>
                  <a:pt x="45473" y="1300"/>
                </a:lnTo>
                <a:lnTo>
                  <a:pt x="44333" y="1619"/>
                </a:lnTo>
                <a:lnTo>
                  <a:pt x="43192" y="1961"/>
                </a:lnTo>
                <a:lnTo>
                  <a:pt x="42098" y="2349"/>
                </a:lnTo>
                <a:lnTo>
                  <a:pt x="41003" y="2760"/>
                </a:lnTo>
                <a:lnTo>
                  <a:pt x="39931" y="3193"/>
                </a:lnTo>
                <a:lnTo>
                  <a:pt x="38859" y="3695"/>
                </a:lnTo>
                <a:lnTo>
                  <a:pt x="37810" y="4219"/>
                </a:lnTo>
                <a:lnTo>
                  <a:pt x="36761" y="4766"/>
                </a:lnTo>
                <a:lnTo>
                  <a:pt x="35986" y="5177"/>
                </a:lnTo>
                <a:lnTo>
                  <a:pt x="35188" y="5587"/>
                </a:lnTo>
                <a:lnTo>
                  <a:pt x="34413" y="5975"/>
                </a:lnTo>
                <a:lnTo>
                  <a:pt x="33614" y="6317"/>
                </a:lnTo>
                <a:lnTo>
                  <a:pt x="32816" y="6659"/>
                </a:lnTo>
                <a:lnTo>
                  <a:pt x="32018" y="6978"/>
                </a:lnTo>
                <a:lnTo>
                  <a:pt x="31220" y="7275"/>
                </a:lnTo>
                <a:lnTo>
                  <a:pt x="30422" y="7571"/>
                </a:lnTo>
                <a:lnTo>
                  <a:pt x="29624" y="7822"/>
                </a:lnTo>
                <a:lnTo>
                  <a:pt x="28826" y="8073"/>
                </a:lnTo>
                <a:lnTo>
                  <a:pt x="28005" y="8301"/>
                </a:lnTo>
                <a:lnTo>
                  <a:pt x="27206" y="8506"/>
                </a:lnTo>
                <a:lnTo>
                  <a:pt x="26408" y="8712"/>
                </a:lnTo>
                <a:lnTo>
                  <a:pt x="25610" y="8894"/>
                </a:lnTo>
                <a:lnTo>
                  <a:pt x="24812" y="9054"/>
                </a:lnTo>
                <a:lnTo>
                  <a:pt x="24037" y="9190"/>
                </a:lnTo>
                <a:lnTo>
                  <a:pt x="22440" y="9464"/>
                </a:lnTo>
                <a:lnTo>
                  <a:pt x="20890" y="9669"/>
                </a:lnTo>
                <a:lnTo>
                  <a:pt x="19362" y="9806"/>
                </a:lnTo>
                <a:lnTo>
                  <a:pt x="17857" y="9920"/>
                </a:lnTo>
                <a:lnTo>
                  <a:pt x="16374" y="9989"/>
                </a:lnTo>
                <a:lnTo>
                  <a:pt x="14938" y="10011"/>
                </a:lnTo>
                <a:lnTo>
                  <a:pt x="13524" y="10011"/>
                </a:lnTo>
                <a:lnTo>
                  <a:pt x="12178" y="9966"/>
                </a:lnTo>
                <a:lnTo>
                  <a:pt x="10856" y="9920"/>
                </a:lnTo>
                <a:lnTo>
                  <a:pt x="9601" y="9829"/>
                </a:lnTo>
                <a:lnTo>
                  <a:pt x="8416" y="9715"/>
                </a:lnTo>
                <a:lnTo>
                  <a:pt x="7275" y="9601"/>
                </a:lnTo>
                <a:lnTo>
                  <a:pt x="6204" y="9464"/>
                </a:lnTo>
                <a:lnTo>
                  <a:pt x="5200" y="9305"/>
                </a:lnTo>
                <a:lnTo>
                  <a:pt x="4265" y="9168"/>
                </a:lnTo>
                <a:lnTo>
                  <a:pt x="3421" y="9031"/>
                </a:lnTo>
                <a:lnTo>
                  <a:pt x="1985" y="8734"/>
                </a:lnTo>
                <a:lnTo>
                  <a:pt x="913" y="8506"/>
                </a:lnTo>
                <a:lnTo>
                  <a:pt x="252" y="8347"/>
                </a:lnTo>
                <a:lnTo>
                  <a:pt x="1" y="8278"/>
                </a:lnTo>
                <a:lnTo>
                  <a:pt x="1" y="56327"/>
                </a:lnTo>
                <a:lnTo>
                  <a:pt x="118310" y="56327"/>
                </a:lnTo>
                <a:lnTo>
                  <a:pt x="118310" y="1460"/>
                </a:lnTo>
                <a:lnTo>
                  <a:pt x="117284" y="1711"/>
                </a:lnTo>
                <a:lnTo>
                  <a:pt x="116098" y="2007"/>
                </a:lnTo>
                <a:lnTo>
                  <a:pt x="114479" y="2349"/>
                </a:lnTo>
                <a:lnTo>
                  <a:pt x="112495" y="2760"/>
                </a:lnTo>
                <a:lnTo>
                  <a:pt x="110192" y="3193"/>
                </a:lnTo>
                <a:lnTo>
                  <a:pt x="108937" y="3398"/>
                </a:lnTo>
                <a:lnTo>
                  <a:pt x="107615" y="3603"/>
                </a:lnTo>
                <a:lnTo>
                  <a:pt x="106224" y="3809"/>
                </a:lnTo>
                <a:lnTo>
                  <a:pt x="104787" y="3991"/>
                </a:lnTo>
                <a:lnTo>
                  <a:pt x="103282" y="4174"/>
                </a:lnTo>
                <a:lnTo>
                  <a:pt x="101754" y="4333"/>
                </a:lnTo>
                <a:lnTo>
                  <a:pt x="100158" y="4493"/>
                </a:lnTo>
                <a:lnTo>
                  <a:pt x="98539" y="4607"/>
                </a:lnTo>
                <a:lnTo>
                  <a:pt x="96897" y="4698"/>
                </a:lnTo>
                <a:lnTo>
                  <a:pt x="95232" y="4766"/>
                </a:lnTo>
                <a:lnTo>
                  <a:pt x="93544" y="4812"/>
                </a:lnTo>
                <a:lnTo>
                  <a:pt x="91834" y="4812"/>
                </a:lnTo>
                <a:lnTo>
                  <a:pt x="90124" y="4766"/>
                </a:lnTo>
                <a:lnTo>
                  <a:pt x="88391" y="4698"/>
                </a:lnTo>
                <a:lnTo>
                  <a:pt x="86680" y="4561"/>
                </a:lnTo>
                <a:lnTo>
                  <a:pt x="84970" y="4402"/>
                </a:lnTo>
                <a:lnTo>
                  <a:pt x="83260" y="4174"/>
                </a:lnTo>
                <a:lnTo>
                  <a:pt x="82416" y="4059"/>
                </a:lnTo>
                <a:lnTo>
                  <a:pt x="81572" y="3900"/>
                </a:lnTo>
                <a:lnTo>
                  <a:pt x="80728" y="3740"/>
                </a:lnTo>
                <a:lnTo>
                  <a:pt x="79907" y="3581"/>
                </a:lnTo>
                <a:lnTo>
                  <a:pt x="79086" y="3398"/>
                </a:lnTo>
                <a:lnTo>
                  <a:pt x="78265" y="3193"/>
                </a:lnTo>
                <a:lnTo>
                  <a:pt x="76669" y="2782"/>
                </a:lnTo>
                <a:lnTo>
                  <a:pt x="75073" y="2418"/>
                </a:lnTo>
                <a:lnTo>
                  <a:pt x="73499" y="2053"/>
                </a:lnTo>
                <a:lnTo>
                  <a:pt x="71971" y="1733"/>
                </a:lnTo>
                <a:lnTo>
                  <a:pt x="70444" y="1437"/>
                </a:lnTo>
                <a:lnTo>
                  <a:pt x="68961" y="1163"/>
                </a:lnTo>
                <a:lnTo>
                  <a:pt x="67479" y="912"/>
                </a:lnTo>
                <a:lnTo>
                  <a:pt x="66020" y="684"/>
                </a:lnTo>
                <a:lnTo>
                  <a:pt x="64606" y="502"/>
                </a:lnTo>
                <a:lnTo>
                  <a:pt x="63192" y="342"/>
                </a:lnTo>
                <a:lnTo>
                  <a:pt x="61801" y="228"/>
                </a:lnTo>
                <a:lnTo>
                  <a:pt x="60432" y="114"/>
                </a:lnTo>
                <a:lnTo>
                  <a:pt x="59087" y="46"/>
                </a:lnTo>
                <a:lnTo>
                  <a:pt x="57764" y="0"/>
                </a:lnTo>
                <a:close/>
              </a:path>
            </a:pathLst>
          </a:custGeom>
          <a:solidFill>
            <a:srgbClr val="3742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21"/>
          <p:cNvSpPr/>
          <p:nvPr/>
        </p:nvSpPr>
        <p:spPr>
          <a:xfrm flipH="1">
            <a:off x="41" y="1810025"/>
            <a:ext cx="9143884" cy="3333546"/>
          </a:xfrm>
          <a:custGeom>
            <a:rect b="b" l="l" r="r" t="t"/>
            <a:pathLst>
              <a:path extrusionOk="0" h="42805" w="118310">
                <a:moveTo>
                  <a:pt x="118310" y="0"/>
                </a:moveTo>
                <a:lnTo>
                  <a:pt x="116987" y="251"/>
                </a:lnTo>
                <a:lnTo>
                  <a:pt x="115733" y="479"/>
                </a:lnTo>
                <a:lnTo>
                  <a:pt x="114502" y="753"/>
                </a:lnTo>
                <a:lnTo>
                  <a:pt x="113293" y="1027"/>
                </a:lnTo>
                <a:lnTo>
                  <a:pt x="112130" y="1300"/>
                </a:lnTo>
                <a:lnTo>
                  <a:pt x="110990" y="1619"/>
                </a:lnTo>
                <a:lnTo>
                  <a:pt x="109895" y="1916"/>
                </a:lnTo>
                <a:lnTo>
                  <a:pt x="108801" y="2258"/>
                </a:lnTo>
                <a:lnTo>
                  <a:pt x="107752" y="2600"/>
                </a:lnTo>
                <a:lnTo>
                  <a:pt x="106725" y="2942"/>
                </a:lnTo>
                <a:lnTo>
                  <a:pt x="105722" y="3307"/>
                </a:lnTo>
                <a:lnTo>
                  <a:pt x="104741" y="3672"/>
                </a:lnTo>
                <a:lnTo>
                  <a:pt x="103784" y="4037"/>
                </a:lnTo>
                <a:lnTo>
                  <a:pt x="102849" y="4424"/>
                </a:lnTo>
                <a:lnTo>
                  <a:pt x="101936" y="4812"/>
                </a:lnTo>
                <a:lnTo>
                  <a:pt x="101024" y="5223"/>
                </a:lnTo>
                <a:lnTo>
                  <a:pt x="99268" y="6044"/>
                </a:lnTo>
                <a:lnTo>
                  <a:pt x="97581" y="6864"/>
                </a:lnTo>
                <a:lnTo>
                  <a:pt x="95916" y="7731"/>
                </a:lnTo>
                <a:lnTo>
                  <a:pt x="94297" y="8598"/>
                </a:lnTo>
                <a:lnTo>
                  <a:pt x="91127" y="10331"/>
                </a:lnTo>
                <a:lnTo>
                  <a:pt x="89531" y="11197"/>
                </a:lnTo>
                <a:lnTo>
                  <a:pt x="87935" y="12064"/>
                </a:lnTo>
                <a:lnTo>
                  <a:pt x="86338" y="12908"/>
                </a:lnTo>
                <a:lnTo>
                  <a:pt x="84696" y="13729"/>
                </a:lnTo>
                <a:lnTo>
                  <a:pt x="83009" y="14550"/>
                </a:lnTo>
                <a:lnTo>
                  <a:pt x="81298" y="15325"/>
                </a:lnTo>
                <a:lnTo>
                  <a:pt x="80409" y="15690"/>
                </a:lnTo>
                <a:lnTo>
                  <a:pt x="79497" y="16055"/>
                </a:lnTo>
                <a:lnTo>
                  <a:pt x="78585" y="16420"/>
                </a:lnTo>
                <a:lnTo>
                  <a:pt x="77650" y="16762"/>
                </a:lnTo>
                <a:lnTo>
                  <a:pt x="76692" y="17104"/>
                </a:lnTo>
                <a:lnTo>
                  <a:pt x="75711" y="17423"/>
                </a:lnTo>
                <a:lnTo>
                  <a:pt x="74708" y="17742"/>
                </a:lnTo>
                <a:lnTo>
                  <a:pt x="73682" y="18039"/>
                </a:lnTo>
                <a:lnTo>
                  <a:pt x="72633" y="18335"/>
                </a:lnTo>
                <a:lnTo>
                  <a:pt x="71538" y="18609"/>
                </a:lnTo>
                <a:lnTo>
                  <a:pt x="70444" y="18860"/>
                </a:lnTo>
                <a:lnTo>
                  <a:pt x="69303" y="19110"/>
                </a:lnTo>
                <a:lnTo>
                  <a:pt x="68140" y="19339"/>
                </a:lnTo>
                <a:lnTo>
                  <a:pt x="66932" y="19544"/>
                </a:lnTo>
                <a:lnTo>
                  <a:pt x="65700" y="19726"/>
                </a:lnTo>
                <a:lnTo>
                  <a:pt x="64423" y="19909"/>
                </a:lnTo>
                <a:lnTo>
                  <a:pt x="63123" y="20068"/>
                </a:lnTo>
                <a:lnTo>
                  <a:pt x="61778" y="20205"/>
                </a:lnTo>
                <a:lnTo>
                  <a:pt x="60410" y="20342"/>
                </a:lnTo>
                <a:lnTo>
                  <a:pt x="58996" y="20433"/>
                </a:lnTo>
                <a:lnTo>
                  <a:pt x="57536" y="20524"/>
                </a:lnTo>
                <a:lnTo>
                  <a:pt x="56031" y="20570"/>
                </a:lnTo>
                <a:lnTo>
                  <a:pt x="54480" y="20616"/>
                </a:lnTo>
                <a:lnTo>
                  <a:pt x="52884" y="20638"/>
                </a:lnTo>
                <a:lnTo>
                  <a:pt x="51288" y="20616"/>
                </a:lnTo>
                <a:lnTo>
                  <a:pt x="49692" y="20593"/>
                </a:lnTo>
                <a:lnTo>
                  <a:pt x="48141" y="20547"/>
                </a:lnTo>
                <a:lnTo>
                  <a:pt x="46613" y="20479"/>
                </a:lnTo>
                <a:lnTo>
                  <a:pt x="45108" y="20410"/>
                </a:lnTo>
                <a:lnTo>
                  <a:pt x="43626" y="20296"/>
                </a:lnTo>
                <a:lnTo>
                  <a:pt x="42166" y="20182"/>
                </a:lnTo>
                <a:lnTo>
                  <a:pt x="40729" y="20045"/>
                </a:lnTo>
                <a:lnTo>
                  <a:pt x="39316" y="19909"/>
                </a:lnTo>
                <a:lnTo>
                  <a:pt x="37924" y="19749"/>
                </a:lnTo>
                <a:lnTo>
                  <a:pt x="36556" y="19567"/>
                </a:lnTo>
                <a:lnTo>
                  <a:pt x="35211" y="19361"/>
                </a:lnTo>
                <a:lnTo>
                  <a:pt x="33888" y="19156"/>
                </a:lnTo>
                <a:lnTo>
                  <a:pt x="32588" y="18951"/>
                </a:lnTo>
                <a:lnTo>
                  <a:pt x="31334" y="18723"/>
                </a:lnTo>
                <a:lnTo>
                  <a:pt x="30080" y="18495"/>
                </a:lnTo>
                <a:lnTo>
                  <a:pt x="28871" y="18244"/>
                </a:lnTo>
                <a:lnTo>
                  <a:pt x="27663" y="17970"/>
                </a:lnTo>
                <a:lnTo>
                  <a:pt x="26500" y="17697"/>
                </a:lnTo>
                <a:lnTo>
                  <a:pt x="25359" y="17423"/>
                </a:lnTo>
                <a:lnTo>
                  <a:pt x="23124" y="16853"/>
                </a:lnTo>
                <a:lnTo>
                  <a:pt x="21004" y="16260"/>
                </a:lnTo>
                <a:lnTo>
                  <a:pt x="18997" y="15621"/>
                </a:lnTo>
                <a:lnTo>
                  <a:pt x="17058" y="14983"/>
                </a:lnTo>
                <a:lnTo>
                  <a:pt x="15257" y="14344"/>
                </a:lnTo>
                <a:lnTo>
                  <a:pt x="13524" y="13683"/>
                </a:lnTo>
                <a:lnTo>
                  <a:pt x="11905" y="13022"/>
                </a:lnTo>
                <a:lnTo>
                  <a:pt x="10377" y="12383"/>
                </a:lnTo>
                <a:lnTo>
                  <a:pt x="8963" y="11745"/>
                </a:lnTo>
                <a:lnTo>
                  <a:pt x="7663" y="11129"/>
                </a:lnTo>
                <a:lnTo>
                  <a:pt x="6432" y="10513"/>
                </a:lnTo>
                <a:lnTo>
                  <a:pt x="5337" y="9943"/>
                </a:lnTo>
                <a:lnTo>
                  <a:pt x="4334" y="9396"/>
                </a:lnTo>
                <a:lnTo>
                  <a:pt x="3421" y="8871"/>
                </a:lnTo>
                <a:lnTo>
                  <a:pt x="2623" y="8392"/>
                </a:lnTo>
                <a:lnTo>
                  <a:pt x="1939" y="7982"/>
                </a:lnTo>
                <a:lnTo>
                  <a:pt x="867" y="7298"/>
                </a:lnTo>
                <a:lnTo>
                  <a:pt x="229" y="6842"/>
                </a:lnTo>
                <a:lnTo>
                  <a:pt x="1" y="6682"/>
                </a:lnTo>
                <a:lnTo>
                  <a:pt x="1" y="42804"/>
                </a:lnTo>
                <a:lnTo>
                  <a:pt x="118310" y="42804"/>
                </a:lnTo>
                <a:lnTo>
                  <a:pt x="118310" y="0"/>
                </a:lnTo>
                <a:close/>
              </a:path>
            </a:pathLst>
          </a:custGeom>
          <a:solidFill>
            <a:srgbClr val="4468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21"/>
          <p:cNvSpPr/>
          <p:nvPr/>
        </p:nvSpPr>
        <p:spPr>
          <a:xfrm>
            <a:off x="0" y="4040800"/>
            <a:ext cx="9143884" cy="1102722"/>
          </a:xfrm>
          <a:custGeom>
            <a:rect b="b" l="l" r="r" t="t"/>
            <a:pathLst>
              <a:path extrusionOk="0" h="18404" w="118310">
                <a:moveTo>
                  <a:pt x="118310" y="0"/>
                </a:moveTo>
                <a:lnTo>
                  <a:pt x="117877" y="183"/>
                </a:lnTo>
                <a:lnTo>
                  <a:pt x="116668" y="707"/>
                </a:lnTo>
                <a:lnTo>
                  <a:pt x="114730" y="1505"/>
                </a:lnTo>
                <a:lnTo>
                  <a:pt x="113521" y="1984"/>
                </a:lnTo>
                <a:lnTo>
                  <a:pt x="112130" y="2509"/>
                </a:lnTo>
                <a:lnTo>
                  <a:pt x="110579" y="3079"/>
                </a:lnTo>
                <a:lnTo>
                  <a:pt x="108892" y="3649"/>
                </a:lnTo>
                <a:lnTo>
                  <a:pt x="107067" y="4265"/>
                </a:lnTo>
                <a:lnTo>
                  <a:pt x="105106" y="4903"/>
                </a:lnTo>
                <a:lnTo>
                  <a:pt x="103008" y="5542"/>
                </a:lnTo>
                <a:lnTo>
                  <a:pt x="100819" y="6157"/>
                </a:lnTo>
                <a:lnTo>
                  <a:pt x="98493" y="6796"/>
                </a:lnTo>
                <a:lnTo>
                  <a:pt x="96076" y="7389"/>
                </a:lnTo>
                <a:lnTo>
                  <a:pt x="93544" y="7982"/>
                </a:lnTo>
                <a:lnTo>
                  <a:pt x="90945" y="8529"/>
                </a:lnTo>
                <a:lnTo>
                  <a:pt x="89622" y="8780"/>
                </a:lnTo>
                <a:lnTo>
                  <a:pt x="88254" y="9031"/>
                </a:lnTo>
                <a:lnTo>
                  <a:pt x="86886" y="9281"/>
                </a:lnTo>
                <a:lnTo>
                  <a:pt x="85494" y="9510"/>
                </a:lnTo>
                <a:lnTo>
                  <a:pt x="84081" y="9715"/>
                </a:lnTo>
                <a:lnTo>
                  <a:pt x="82667" y="9920"/>
                </a:lnTo>
                <a:lnTo>
                  <a:pt x="81230" y="10080"/>
                </a:lnTo>
                <a:lnTo>
                  <a:pt x="79771" y="10262"/>
                </a:lnTo>
                <a:lnTo>
                  <a:pt x="78311" y="10399"/>
                </a:lnTo>
                <a:lnTo>
                  <a:pt x="76829" y="10536"/>
                </a:lnTo>
                <a:lnTo>
                  <a:pt x="75324" y="10627"/>
                </a:lnTo>
                <a:lnTo>
                  <a:pt x="73841" y="10718"/>
                </a:lnTo>
                <a:lnTo>
                  <a:pt x="72314" y="10787"/>
                </a:lnTo>
                <a:lnTo>
                  <a:pt x="70808" y="10832"/>
                </a:lnTo>
                <a:lnTo>
                  <a:pt x="69281" y="10855"/>
                </a:lnTo>
                <a:lnTo>
                  <a:pt x="67753" y="10855"/>
                </a:lnTo>
                <a:lnTo>
                  <a:pt x="66202" y="10809"/>
                </a:lnTo>
                <a:lnTo>
                  <a:pt x="64651" y="10764"/>
                </a:lnTo>
                <a:lnTo>
                  <a:pt x="63101" y="10673"/>
                </a:lnTo>
                <a:lnTo>
                  <a:pt x="61550" y="10559"/>
                </a:lnTo>
                <a:lnTo>
                  <a:pt x="59999" y="10422"/>
                </a:lnTo>
                <a:lnTo>
                  <a:pt x="58448" y="10262"/>
                </a:lnTo>
                <a:lnTo>
                  <a:pt x="56875" y="10057"/>
                </a:lnTo>
                <a:lnTo>
                  <a:pt x="55324" y="9806"/>
                </a:lnTo>
                <a:lnTo>
                  <a:pt x="53774" y="9555"/>
                </a:lnTo>
                <a:lnTo>
                  <a:pt x="52223" y="9236"/>
                </a:lnTo>
                <a:lnTo>
                  <a:pt x="50672" y="8917"/>
                </a:lnTo>
                <a:lnTo>
                  <a:pt x="49121" y="8529"/>
                </a:lnTo>
                <a:lnTo>
                  <a:pt x="47594" y="8164"/>
                </a:lnTo>
                <a:lnTo>
                  <a:pt x="46066" y="7799"/>
                </a:lnTo>
                <a:lnTo>
                  <a:pt x="44583" y="7480"/>
                </a:lnTo>
                <a:lnTo>
                  <a:pt x="43124" y="7183"/>
                </a:lnTo>
                <a:lnTo>
                  <a:pt x="41687" y="6933"/>
                </a:lnTo>
                <a:lnTo>
                  <a:pt x="40296" y="6682"/>
                </a:lnTo>
                <a:lnTo>
                  <a:pt x="38905" y="6454"/>
                </a:lnTo>
                <a:lnTo>
                  <a:pt x="37537" y="6271"/>
                </a:lnTo>
                <a:lnTo>
                  <a:pt x="36214" y="6089"/>
                </a:lnTo>
                <a:lnTo>
                  <a:pt x="34892" y="5929"/>
                </a:lnTo>
                <a:lnTo>
                  <a:pt x="33614" y="5815"/>
                </a:lnTo>
                <a:lnTo>
                  <a:pt x="32337" y="5701"/>
                </a:lnTo>
                <a:lnTo>
                  <a:pt x="31106" y="5610"/>
                </a:lnTo>
                <a:lnTo>
                  <a:pt x="29897" y="5542"/>
                </a:lnTo>
                <a:lnTo>
                  <a:pt x="28712" y="5496"/>
                </a:lnTo>
                <a:lnTo>
                  <a:pt x="27526" y="5450"/>
                </a:lnTo>
                <a:lnTo>
                  <a:pt x="26385" y="5428"/>
                </a:lnTo>
                <a:lnTo>
                  <a:pt x="25268" y="5450"/>
                </a:lnTo>
                <a:lnTo>
                  <a:pt x="24196" y="5450"/>
                </a:lnTo>
                <a:lnTo>
                  <a:pt x="23124" y="5496"/>
                </a:lnTo>
                <a:lnTo>
                  <a:pt x="22075" y="5542"/>
                </a:lnTo>
                <a:lnTo>
                  <a:pt x="21049" y="5587"/>
                </a:lnTo>
                <a:lnTo>
                  <a:pt x="20069" y="5678"/>
                </a:lnTo>
                <a:lnTo>
                  <a:pt x="19088" y="5747"/>
                </a:lnTo>
                <a:lnTo>
                  <a:pt x="18153" y="5861"/>
                </a:lnTo>
                <a:lnTo>
                  <a:pt x="17218" y="5952"/>
                </a:lnTo>
                <a:lnTo>
                  <a:pt x="15462" y="6203"/>
                </a:lnTo>
                <a:lnTo>
                  <a:pt x="13775" y="6499"/>
                </a:lnTo>
                <a:lnTo>
                  <a:pt x="12201" y="6796"/>
                </a:lnTo>
                <a:lnTo>
                  <a:pt x="10719" y="7138"/>
                </a:lnTo>
                <a:lnTo>
                  <a:pt x="9328" y="7503"/>
                </a:lnTo>
                <a:lnTo>
                  <a:pt x="8051" y="7868"/>
                </a:lnTo>
                <a:lnTo>
                  <a:pt x="6865" y="8255"/>
                </a:lnTo>
                <a:lnTo>
                  <a:pt x="5770" y="8620"/>
                </a:lnTo>
                <a:lnTo>
                  <a:pt x="4767" y="9008"/>
                </a:lnTo>
                <a:lnTo>
                  <a:pt x="3855" y="9373"/>
                </a:lnTo>
                <a:lnTo>
                  <a:pt x="3057" y="9715"/>
                </a:lnTo>
                <a:lnTo>
                  <a:pt x="2327" y="10057"/>
                </a:lnTo>
                <a:lnTo>
                  <a:pt x="1711" y="10353"/>
                </a:lnTo>
                <a:lnTo>
                  <a:pt x="1187" y="10627"/>
                </a:lnTo>
                <a:lnTo>
                  <a:pt x="776" y="10878"/>
                </a:lnTo>
                <a:lnTo>
                  <a:pt x="206" y="11220"/>
                </a:lnTo>
                <a:lnTo>
                  <a:pt x="1" y="11334"/>
                </a:lnTo>
                <a:lnTo>
                  <a:pt x="1" y="18403"/>
                </a:lnTo>
                <a:lnTo>
                  <a:pt x="118310" y="18403"/>
                </a:lnTo>
                <a:lnTo>
                  <a:pt x="118310" y="0"/>
                </a:lnTo>
                <a:close/>
              </a:path>
            </a:pathLst>
          </a:custGeom>
          <a:solidFill>
            <a:srgbClr val="445B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9" name="Google Shape;499;p21"/>
          <p:cNvGrpSpPr/>
          <p:nvPr/>
        </p:nvGrpSpPr>
        <p:grpSpPr>
          <a:xfrm>
            <a:off x="83394" y="76246"/>
            <a:ext cx="9028974" cy="4759321"/>
            <a:chOff x="1033250" y="4061275"/>
            <a:chExt cx="2670425" cy="1407625"/>
          </a:xfrm>
        </p:grpSpPr>
        <p:sp>
          <p:nvSpPr>
            <p:cNvPr id="500" name="Google Shape;500;p21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1035525" y="4565825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1033250" y="510400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1183200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1208850" y="4406775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1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1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1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1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1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1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1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1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1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1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1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1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1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1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1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1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1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1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2" name="Google Shape;542;p21"/>
          <p:cNvGrpSpPr/>
          <p:nvPr/>
        </p:nvGrpSpPr>
        <p:grpSpPr>
          <a:xfrm rot="10800000">
            <a:off x="241515" y="826604"/>
            <a:ext cx="7866350" cy="4176094"/>
            <a:chOff x="3994975" y="2327000"/>
            <a:chExt cx="2714875" cy="1441275"/>
          </a:xfrm>
        </p:grpSpPr>
        <p:sp>
          <p:nvSpPr>
            <p:cNvPr id="543" name="Google Shape;543;p21"/>
            <p:cNvSpPr/>
            <p:nvPr/>
          </p:nvSpPr>
          <p:spPr>
            <a:xfrm>
              <a:off x="6202450" y="2830400"/>
              <a:ext cx="107775" cy="124325"/>
            </a:xfrm>
            <a:custGeom>
              <a:rect b="b" l="l" r="r" t="t"/>
              <a:pathLst>
                <a:path extrusionOk="0" h="4973" w="4311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1"/>
            <p:cNvSpPr/>
            <p:nvPr/>
          </p:nvSpPr>
          <p:spPr>
            <a:xfrm>
              <a:off x="4827325" y="2327000"/>
              <a:ext cx="145425" cy="63875"/>
            </a:xfrm>
            <a:custGeom>
              <a:rect b="b" l="l" r="r" t="t"/>
              <a:pathLst>
                <a:path extrusionOk="0" h="2555" w="5817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6530825" y="3655350"/>
              <a:ext cx="120325" cy="112925"/>
            </a:xfrm>
            <a:custGeom>
              <a:rect b="b" l="l" r="r" t="t"/>
              <a:pathLst>
                <a:path extrusionOk="0" h="4517" w="4813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4018925" y="3654800"/>
              <a:ext cx="75275" cy="37075"/>
            </a:xfrm>
            <a:custGeom>
              <a:rect b="b" l="l" r="r" t="t"/>
              <a:pathLst>
                <a:path extrusionOk="0" h="1483" w="3011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1"/>
            <p:cNvSpPr/>
            <p:nvPr/>
          </p:nvSpPr>
          <p:spPr>
            <a:xfrm>
              <a:off x="4036025" y="3638825"/>
              <a:ext cx="16550" cy="16550"/>
            </a:xfrm>
            <a:custGeom>
              <a:rect b="b" l="l" r="r" t="t"/>
              <a:pathLst>
                <a:path extrusionOk="0" h="662" w="662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1"/>
            <p:cNvSpPr/>
            <p:nvPr/>
          </p:nvSpPr>
          <p:spPr>
            <a:xfrm>
              <a:off x="4067950" y="3651925"/>
              <a:ext cx="16550" cy="16575"/>
            </a:xfrm>
            <a:custGeom>
              <a:rect b="b" l="l" r="r" t="t"/>
              <a:pathLst>
                <a:path extrusionOk="0" h="663" w="662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3994975" y="2593250"/>
              <a:ext cx="79850" cy="108900"/>
            </a:xfrm>
            <a:custGeom>
              <a:rect b="b" l="l" r="r" t="t"/>
              <a:pathLst>
                <a:path extrusionOk="0" h="4356" w="3194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4010950" y="2637700"/>
              <a:ext cx="63875" cy="64450"/>
            </a:xfrm>
            <a:custGeom>
              <a:rect b="b" l="l" r="r" t="t"/>
              <a:pathLst>
                <a:path extrusionOk="0" h="2578" w="2555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1"/>
            <p:cNvSpPr/>
            <p:nvPr/>
          </p:nvSpPr>
          <p:spPr>
            <a:xfrm>
              <a:off x="4635200" y="3698125"/>
              <a:ext cx="76425" cy="5645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1"/>
            <p:cNvSpPr/>
            <p:nvPr/>
          </p:nvSpPr>
          <p:spPr>
            <a:xfrm>
              <a:off x="4635200" y="3685575"/>
              <a:ext cx="42800" cy="5590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1"/>
            <p:cNvSpPr/>
            <p:nvPr/>
          </p:nvSpPr>
          <p:spPr>
            <a:xfrm>
              <a:off x="5563350" y="2346950"/>
              <a:ext cx="88950" cy="2967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1"/>
            <p:cNvSpPr/>
            <p:nvPr/>
          </p:nvSpPr>
          <p:spPr>
            <a:xfrm>
              <a:off x="5609525" y="2333850"/>
              <a:ext cx="42775" cy="55875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6579275" y="2999150"/>
              <a:ext cx="112925" cy="103800"/>
            </a:xfrm>
            <a:custGeom>
              <a:rect b="b" l="l" r="r" t="t"/>
              <a:pathLst>
                <a:path extrusionOk="0" h="4152" w="4517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6618050" y="2976925"/>
              <a:ext cx="34800" cy="148250"/>
            </a:xfrm>
            <a:custGeom>
              <a:rect b="b" l="l" r="r" t="t"/>
              <a:pathLst>
                <a:path extrusionOk="0" h="5930" w="1392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1"/>
            <p:cNvSpPr/>
            <p:nvPr/>
          </p:nvSpPr>
          <p:spPr>
            <a:xfrm>
              <a:off x="6561600" y="3033375"/>
              <a:ext cx="148250" cy="35375"/>
            </a:xfrm>
            <a:custGeom>
              <a:rect b="b" l="l" r="r" t="t"/>
              <a:pathLst>
                <a:path extrusionOk="0" h="1415" w="593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8" name="Google Shape;558;p21"/>
          <p:cNvSpPr txBox="1"/>
          <p:nvPr>
            <p:ph type="ctrTitle"/>
          </p:nvPr>
        </p:nvSpPr>
        <p:spPr>
          <a:xfrm>
            <a:off x="5141675" y="533950"/>
            <a:ext cx="2704800" cy="7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559" name="Google Shape;559;p21"/>
          <p:cNvSpPr txBox="1"/>
          <p:nvPr>
            <p:ph idx="1" type="subTitle"/>
          </p:nvPr>
        </p:nvSpPr>
        <p:spPr>
          <a:xfrm>
            <a:off x="4724350" y="2571750"/>
            <a:ext cx="3121500" cy="20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560" name="Google Shape;560;p21"/>
          <p:cNvSpPr/>
          <p:nvPr/>
        </p:nvSpPr>
        <p:spPr>
          <a:xfrm>
            <a:off x="3578800" y="-79175"/>
            <a:ext cx="4849075" cy="4987650"/>
          </a:xfrm>
          <a:custGeom>
            <a:rect b="b" l="l" r="r" t="t"/>
            <a:pathLst>
              <a:path extrusionOk="0" h="199506" w="193963">
                <a:moveTo>
                  <a:pt x="0" y="2375"/>
                </a:moveTo>
                <a:lnTo>
                  <a:pt x="15833" y="199506"/>
                </a:lnTo>
                <a:lnTo>
                  <a:pt x="174963" y="199506"/>
                </a:lnTo>
                <a:lnTo>
                  <a:pt x="193963" y="0"/>
                </a:lnTo>
                <a:close/>
              </a:path>
            </a:pathLst>
          </a:custGeom>
          <a:solidFill>
            <a:srgbClr val="EEEEEE">
              <a:alpha val="9417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2"/>
          <p:cNvSpPr txBox="1"/>
          <p:nvPr>
            <p:ph type="ctrTitle"/>
          </p:nvPr>
        </p:nvSpPr>
        <p:spPr>
          <a:xfrm>
            <a:off x="3770300" y="525550"/>
            <a:ext cx="3177900" cy="134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6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3"/>
          <p:cNvGrpSpPr/>
          <p:nvPr/>
        </p:nvGrpSpPr>
        <p:grpSpPr>
          <a:xfrm rot="10800000">
            <a:off x="-10460" y="-17848"/>
            <a:ext cx="9144094" cy="4533898"/>
            <a:chOff x="1697" y="798588"/>
            <a:chExt cx="9125842" cy="4344895"/>
          </a:xfrm>
        </p:grpSpPr>
        <p:sp>
          <p:nvSpPr>
            <p:cNvPr id="565" name="Google Shape;565;p23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8" name="Google Shape;568;p23"/>
          <p:cNvGrpSpPr/>
          <p:nvPr/>
        </p:nvGrpSpPr>
        <p:grpSpPr>
          <a:xfrm flipH="1" rot="10800000">
            <a:off x="538843" y="231559"/>
            <a:ext cx="8489973" cy="4501022"/>
            <a:chOff x="1048650" y="4061275"/>
            <a:chExt cx="2655025" cy="1407625"/>
          </a:xfrm>
        </p:grpSpPr>
        <p:sp>
          <p:nvSpPr>
            <p:cNvPr id="569" name="Google Shape;569;p23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3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3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1" name="Google Shape;611;p23"/>
          <p:cNvSpPr/>
          <p:nvPr/>
        </p:nvSpPr>
        <p:spPr>
          <a:xfrm rot="10800000">
            <a:off x="7648675" y="1972653"/>
            <a:ext cx="369735" cy="346996"/>
          </a:xfrm>
          <a:custGeom>
            <a:rect b="b" l="l" r="r" t="t"/>
            <a:pathLst>
              <a:path extrusionOk="0" h="4517" w="4813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23"/>
          <p:cNvSpPr/>
          <p:nvPr/>
        </p:nvSpPr>
        <p:spPr>
          <a:xfrm rot="-5400000">
            <a:off x="1954100" y="22650"/>
            <a:ext cx="5178600" cy="50982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C1130"/>
              </a:solidFill>
            </a:endParaRPr>
          </a:p>
        </p:txBody>
      </p:sp>
      <p:grpSp>
        <p:nvGrpSpPr>
          <p:cNvPr id="613" name="Google Shape;613;p23"/>
          <p:cNvGrpSpPr/>
          <p:nvPr/>
        </p:nvGrpSpPr>
        <p:grpSpPr>
          <a:xfrm rot="7612950">
            <a:off x="5546695" y="585282"/>
            <a:ext cx="234848" cy="212032"/>
            <a:chOff x="6393135" y="471613"/>
            <a:chExt cx="234839" cy="212023"/>
          </a:xfrm>
        </p:grpSpPr>
        <p:sp>
          <p:nvSpPr>
            <p:cNvPr id="614" name="Google Shape;614;p23"/>
            <p:cNvSpPr/>
            <p:nvPr/>
          </p:nvSpPr>
          <p:spPr>
            <a:xfrm rot="10800000">
              <a:off x="6393135" y="471613"/>
              <a:ext cx="234839" cy="17346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 rot="10800000">
              <a:off x="6496458" y="511867"/>
              <a:ext cx="131516" cy="17177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6" name="Google Shape;616;p23"/>
          <p:cNvGrpSpPr/>
          <p:nvPr/>
        </p:nvGrpSpPr>
        <p:grpSpPr>
          <a:xfrm flipH="1" rot="-3283723">
            <a:off x="1012287" y="2565035"/>
            <a:ext cx="273350" cy="171708"/>
            <a:chOff x="3502629" y="4665524"/>
            <a:chExt cx="273326" cy="171693"/>
          </a:xfrm>
        </p:grpSpPr>
        <p:sp>
          <p:nvSpPr>
            <p:cNvPr id="617" name="Google Shape;617;p23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9" name="Google Shape;619;p23"/>
          <p:cNvSpPr txBox="1"/>
          <p:nvPr>
            <p:ph hasCustomPrompt="1" type="title"/>
          </p:nvPr>
        </p:nvSpPr>
        <p:spPr>
          <a:xfrm>
            <a:off x="2127950" y="1687600"/>
            <a:ext cx="4830900" cy="91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Font typeface="Fira Sans Extra Condensed Medium"/>
              <a:buNone/>
              <a:defRPr sz="7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Font typeface="Fira Sans Extra Condensed Medium"/>
              <a:buNone/>
              <a:defRPr sz="7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Font typeface="Fira Sans Extra Condensed Medium"/>
              <a:buNone/>
              <a:defRPr sz="7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Font typeface="Fira Sans Extra Condensed Medium"/>
              <a:buNone/>
              <a:defRPr sz="7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Font typeface="Fira Sans Extra Condensed Medium"/>
              <a:buNone/>
              <a:defRPr sz="7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Font typeface="Fira Sans Extra Condensed Medium"/>
              <a:buNone/>
              <a:defRPr sz="7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Font typeface="Fira Sans Extra Condensed Medium"/>
              <a:buNone/>
              <a:defRPr sz="7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Font typeface="Fira Sans Extra Condensed Medium"/>
              <a:buNone/>
              <a:defRPr sz="7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20" name="Google Shape;620;p23"/>
          <p:cNvSpPr txBox="1"/>
          <p:nvPr>
            <p:ph idx="1" type="subTitle"/>
          </p:nvPr>
        </p:nvSpPr>
        <p:spPr>
          <a:xfrm>
            <a:off x="2127950" y="2604700"/>
            <a:ext cx="4830900" cy="6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2">
    <p:bg>
      <p:bgPr>
        <a:solidFill>
          <a:schemeClr val="accent6"/>
        </a:soli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5"/>
          <p:cNvGrpSpPr/>
          <p:nvPr/>
        </p:nvGrpSpPr>
        <p:grpSpPr>
          <a:xfrm flipH="1" rot="10800000">
            <a:off x="0" y="-17848"/>
            <a:ext cx="9144094" cy="4533898"/>
            <a:chOff x="1697" y="798588"/>
            <a:chExt cx="9125842" cy="4344895"/>
          </a:xfrm>
        </p:grpSpPr>
        <p:sp>
          <p:nvSpPr>
            <p:cNvPr id="624" name="Google Shape;624;p25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5"/>
            <p:cNvSpPr/>
            <p:nvPr/>
          </p:nvSpPr>
          <p:spPr>
            <a:xfrm flipH="1"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7" name="Google Shape;627;p25"/>
          <p:cNvGrpSpPr/>
          <p:nvPr/>
        </p:nvGrpSpPr>
        <p:grpSpPr>
          <a:xfrm flipH="1">
            <a:off x="225073" y="478034"/>
            <a:ext cx="8316818" cy="4501022"/>
            <a:chOff x="1048650" y="4061275"/>
            <a:chExt cx="2600875" cy="1407625"/>
          </a:xfrm>
        </p:grpSpPr>
        <p:sp>
          <p:nvSpPr>
            <p:cNvPr id="628" name="Google Shape;628;p25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5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5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5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5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5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9" name="Google Shape;669;p25"/>
          <p:cNvSpPr/>
          <p:nvPr/>
        </p:nvSpPr>
        <p:spPr>
          <a:xfrm rot="-5400000">
            <a:off x="2353625" y="-561375"/>
            <a:ext cx="4379400" cy="62082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C1130"/>
              </a:solidFill>
            </a:endParaRPr>
          </a:p>
        </p:txBody>
      </p:sp>
      <p:sp>
        <p:nvSpPr>
          <p:cNvPr id="670" name="Google Shape;670;p25"/>
          <p:cNvSpPr txBox="1"/>
          <p:nvPr>
            <p:ph idx="1" type="subTitle"/>
          </p:nvPr>
        </p:nvSpPr>
        <p:spPr>
          <a:xfrm>
            <a:off x="1752500" y="1358650"/>
            <a:ext cx="5619000" cy="32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71" name="Google Shape;671;p25"/>
          <p:cNvSpPr txBox="1"/>
          <p:nvPr>
            <p:ph type="ctrTitle"/>
          </p:nvPr>
        </p:nvSpPr>
        <p:spPr>
          <a:xfrm>
            <a:off x="1752250" y="562250"/>
            <a:ext cx="56193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72" name="Google Shape;672;p25"/>
          <p:cNvGrpSpPr/>
          <p:nvPr/>
        </p:nvGrpSpPr>
        <p:grpSpPr>
          <a:xfrm>
            <a:off x="76234" y="4812919"/>
            <a:ext cx="276934" cy="260862"/>
            <a:chOff x="5621097" y="1500761"/>
            <a:chExt cx="371424" cy="355446"/>
          </a:xfrm>
        </p:grpSpPr>
        <p:sp>
          <p:nvSpPr>
            <p:cNvPr id="673" name="Google Shape;673;p25"/>
            <p:cNvSpPr/>
            <p:nvPr/>
          </p:nvSpPr>
          <p:spPr>
            <a:xfrm>
              <a:off x="5621097" y="1539721"/>
              <a:ext cx="324061" cy="316486"/>
            </a:xfrm>
            <a:custGeom>
              <a:rect b="b" l="l" r="r" t="t"/>
              <a:pathLst>
                <a:path extrusionOk="0" h="9943" w="10181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5669606" y="1500761"/>
              <a:ext cx="322915" cy="316390"/>
            </a:xfrm>
            <a:custGeom>
              <a:rect b="b" l="l" r="r" t="t"/>
              <a:pathLst>
                <a:path extrusionOk="0" h="9940" w="10145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5" name="Google Shape;675;p25"/>
          <p:cNvSpPr txBox="1"/>
          <p:nvPr/>
        </p:nvSpPr>
        <p:spPr>
          <a:xfrm>
            <a:off x="300775" y="4743250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EFB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monurl.ca/cvm5fevrier</a:t>
            </a:r>
            <a:endParaRPr b="1">
              <a:solidFill>
                <a:srgbClr val="EFB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1_1">
    <p:bg>
      <p:bgPr>
        <a:solidFill>
          <a:schemeClr val="accent6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26"/>
          <p:cNvGrpSpPr/>
          <p:nvPr/>
        </p:nvGrpSpPr>
        <p:grpSpPr>
          <a:xfrm flipH="1">
            <a:off x="92" y="73048"/>
            <a:ext cx="9143808" cy="4997413"/>
            <a:chOff x="-196579" y="76246"/>
            <a:chExt cx="9522816" cy="5179203"/>
          </a:xfrm>
        </p:grpSpPr>
        <p:grpSp>
          <p:nvGrpSpPr>
            <p:cNvPr id="678" name="Google Shape;678;p26"/>
            <p:cNvGrpSpPr/>
            <p:nvPr/>
          </p:nvGrpSpPr>
          <p:grpSpPr>
            <a:xfrm>
              <a:off x="-196579" y="721552"/>
              <a:ext cx="9522816" cy="4533898"/>
              <a:chOff x="1697" y="798588"/>
              <a:chExt cx="9125842" cy="4344895"/>
            </a:xfrm>
          </p:grpSpPr>
          <p:sp>
            <p:nvSpPr>
              <p:cNvPr id="679" name="Google Shape;679;p26"/>
              <p:cNvSpPr/>
              <p:nvPr/>
            </p:nvSpPr>
            <p:spPr>
              <a:xfrm>
                <a:off x="1697" y="798588"/>
                <a:ext cx="9125842" cy="4344860"/>
              </a:xfrm>
              <a:custGeom>
                <a:rect b="b" l="l" r="r" t="t"/>
                <a:pathLst>
                  <a:path extrusionOk="0" h="56328" w="118310">
                    <a:moveTo>
                      <a:pt x="55165" y="0"/>
                    </a:moveTo>
                    <a:lnTo>
                      <a:pt x="53888" y="69"/>
                    </a:lnTo>
                    <a:lnTo>
                      <a:pt x="52633" y="137"/>
                    </a:lnTo>
                    <a:lnTo>
                      <a:pt x="51402" y="251"/>
                    </a:lnTo>
                    <a:lnTo>
                      <a:pt x="50170" y="411"/>
                    </a:lnTo>
                    <a:lnTo>
                      <a:pt x="48962" y="570"/>
                    </a:lnTo>
                    <a:lnTo>
                      <a:pt x="47776" y="798"/>
                    </a:lnTo>
                    <a:lnTo>
                      <a:pt x="46613" y="1027"/>
                    </a:lnTo>
                    <a:lnTo>
                      <a:pt x="45473" y="1300"/>
                    </a:lnTo>
                    <a:lnTo>
                      <a:pt x="44333" y="1619"/>
                    </a:lnTo>
                    <a:lnTo>
                      <a:pt x="43192" y="1961"/>
                    </a:lnTo>
                    <a:lnTo>
                      <a:pt x="42098" y="2349"/>
                    </a:lnTo>
                    <a:lnTo>
                      <a:pt x="41003" y="2760"/>
                    </a:lnTo>
                    <a:lnTo>
                      <a:pt x="39931" y="3193"/>
                    </a:lnTo>
                    <a:lnTo>
                      <a:pt x="38859" y="3695"/>
                    </a:lnTo>
                    <a:lnTo>
                      <a:pt x="37810" y="4219"/>
                    </a:lnTo>
                    <a:lnTo>
                      <a:pt x="36761" y="4766"/>
                    </a:lnTo>
                    <a:lnTo>
                      <a:pt x="35986" y="5177"/>
                    </a:lnTo>
                    <a:lnTo>
                      <a:pt x="35188" y="5587"/>
                    </a:lnTo>
                    <a:lnTo>
                      <a:pt x="34413" y="5975"/>
                    </a:lnTo>
                    <a:lnTo>
                      <a:pt x="33614" y="6317"/>
                    </a:lnTo>
                    <a:lnTo>
                      <a:pt x="32816" y="6659"/>
                    </a:lnTo>
                    <a:lnTo>
                      <a:pt x="32018" y="6978"/>
                    </a:lnTo>
                    <a:lnTo>
                      <a:pt x="31220" y="7275"/>
                    </a:lnTo>
                    <a:lnTo>
                      <a:pt x="30422" y="7571"/>
                    </a:lnTo>
                    <a:lnTo>
                      <a:pt x="29624" y="7822"/>
                    </a:lnTo>
                    <a:lnTo>
                      <a:pt x="28826" y="8073"/>
                    </a:lnTo>
                    <a:lnTo>
                      <a:pt x="28005" y="8301"/>
                    </a:lnTo>
                    <a:lnTo>
                      <a:pt x="27206" y="8506"/>
                    </a:lnTo>
                    <a:lnTo>
                      <a:pt x="26408" y="8712"/>
                    </a:lnTo>
                    <a:lnTo>
                      <a:pt x="25610" y="8894"/>
                    </a:lnTo>
                    <a:lnTo>
                      <a:pt x="24812" y="9054"/>
                    </a:lnTo>
                    <a:lnTo>
                      <a:pt x="24037" y="9190"/>
                    </a:lnTo>
                    <a:lnTo>
                      <a:pt x="22440" y="9464"/>
                    </a:lnTo>
                    <a:lnTo>
                      <a:pt x="20890" y="9669"/>
                    </a:lnTo>
                    <a:lnTo>
                      <a:pt x="19362" y="9806"/>
                    </a:lnTo>
                    <a:lnTo>
                      <a:pt x="17857" y="9920"/>
                    </a:lnTo>
                    <a:lnTo>
                      <a:pt x="16374" y="9989"/>
                    </a:lnTo>
                    <a:lnTo>
                      <a:pt x="14938" y="10011"/>
                    </a:lnTo>
                    <a:lnTo>
                      <a:pt x="13524" y="10011"/>
                    </a:lnTo>
                    <a:lnTo>
                      <a:pt x="12178" y="9966"/>
                    </a:lnTo>
                    <a:lnTo>
                      <a:pt x="10856" y="9920"/>
                    </a:lnTo>
                    <a:lnTo>
                      <a:pt x="9601" y="9829"/>
                    </a:lnTo>
                    <a:lnTo>
                      <a:pt x="8416" y="9715"/>
                    </a:lnTo>
                    <a:lnTo>
                      <a:pt x="7275" y="9601"/>
                    </a:lnTo>
                    <a:lnTo>
                      <a:pt x="6204" y="9464"/>
                    </a:lnTo>
                    <a:lnTo>
                      <a:pt x="5200" y="9305"/>
                    </a:lnTo>
                    <a:lnTo>
                      <a:pt x="4265" y="9168"/>
                    </a:lnTo>
                    <a:lnTo>
                      <a:pt x="3421" y="9031"/>
                    </a:lnTo>
                    <a:lnTo>
                      <a:pt x="1985" y="8734"/>
                    </a:lnTo>
                    <a:lnTo>
                      <a:pt x="913" y="8506"/>
                    </a:lnTo>
                    <a:lnTo>
                      <a:pt x="252" y="8347"/>
                    </a:lnTo>
                    <a:lnTo>
                      <a:pt x="1" y="8278"/>
                    </a:lnTo>
                    <a:lnTo>
                      <a:pt x="1" y="56327"/>
                    </a:lnTo>
                    <a:lnTo>
                      <a:pt x="118310" y="56327"/>
                    </a:lnTo>
                    <a:lnTo>
                      <a:pt x="118310" y="1460"/>
                    </a:lnTo>
                    <a:lnTo>
                      <a:pt x="117284" y="1711"/>
                    </a:lnTo>
                    <a:lnTo>
                      <a:pt x="116098" y="2007"/>
                    </a:lnTo>
                    <a:lnTo>
                      <a:pt x="114479" y="2349"/>
                    </a:lnTo>
                    <a:lnTo>
                      <a:pt x="112495" y="2760"/>
                    </a:lnTo>
                    <a:lnTo>
                      <a:pt x="110192" y="3193"/>
                    </a:lnTo>
                    <a:lnTo>
                      <a:pt x="108937" y="3398"/>
                    </a:lnTo>
                    <a:lnTo>
                      <a:pt x="107615" y="3603"/>
                    </a:lnTo>
                    <a:lnTo>
                      <a:pt x="106224" y="3809"/>
                    </a:lnTo>
                    <a:lnTo>
                      <a:pt x="104787" y="3991"/>
                    </a:lnTo>
                    <a:lnTo>
                      <a:pt x="103282" y="4174"/>
                    </a:lnTo>
                    <a:lnTo>
                      <a:pt x="101754" y="4333"/>
                    </a:lnTo>
                    <a:lnTo>
                      <a:pt x="100158" y="4493"/>
                    </a:lnTo>
                    <a:lnTo>
                      <a:pt x="98539" y="4607"/>
                    </a:lnTo>
                    <a:lnTo>
                      <a:pt x="96897" y="4698"/>
                    </a:lnTo>
                    <a:lnTo>
                      <a:pt x="95232" y="4766"/>
                    </a:lnTo>
                    <a:lnTo>
                      <a:pt x="93544" y="4812"/>
                    </a:lnTo>
                    <a:lnTo>
                      <a:pt x="91834" y="4812"/>
                    </a:lnTo>
                    <a:lnTo>
                      <a:pt x="90124" y="4766"/>
                    </a:lnTo>
                    <a:lnTo>
                      <a:pt x="88391" y="4698"/>
                    </a:lnTo>
                    <a:lnTo>
                      <a:pt x="86680" y="4561"/>
                    </a:lnTo>
                    <a:lnTo>
                      <a:pt x="84970" y="4402"/>
                    </a:lnTo>
                    <a:lnTo>
                      <a:pt x="83260" y="4174"/>
                    </a:lnTo>
                    <a:lnTo>
                      <a:pt x="82416" y="4059"/>
                    </a:lnTo>
                    <a:lnTo>
                      <a:pt x="81572" y="3900"/>
                    </a:lnTo>
                    <a:lnTo>
                      <a:pt x="80728" y="3740"/>
                    </a:lnTo>
                    <a:lnTo>
                      <a:pt x="79907" y="3581"/>
                    </a:lnTo>
                    <a:lnTo>
                      <a:pt x="79086" y="3398"/>
                    </a:lnTo>
                    <a:lnTo>
                      <a:pt x="78265" y="3193"/>
                    </a:lnTo>
                    <a:lnTo>
                      <a:pt x="76669" y="2782"/>
                    </a:lnTo>
                    <a:lnTo>
                      <a:pt x="75073" y="2418"/>
                    </a:lnTo>
                    <a:lnTo>
                      <a:pt x="73499" y="2053"/>
                    </a:lnTo>
                    <a:lnTo>
                      <a:pt x="71971" y="1733"/>
                    </a:lnTo>
                    <a:lnTo>
                      <a:pt x="70444" y="1437"/>
                    </a:lnTo>
                    <a:lnTo>
                      <a:pt x="68961" y="1163"/>
                    </a:lnTo>
                    <a:lnTo>
                      <a:pt x="67479" y="912"/>
                    </a:lnTo>
                    <a:lnTo>
                      <a:pt x="66020" y="684"/>
                    </a:lnTo>
                    <a:lnTo>
                      <a:pt x="64606" y="502"/>
                    </a:lnTo>
                    <a:lnTo>
                      <a:pt x="63192" y="342"/>
                    </a:lnTo>
                    <a:lnTo>
                      <a:pt x="61801" y="228"/>
                    </a:lnTo>
                    <a:lnTo>
                      <a:pt x="60432" y="114"/>
                    </a:lnTo>
                    <a:lnTo>
                      <a:pt x="59087" y="46"/>
                    </a:lnTo>
                    <a:lnTo>
                      <a:pt x="57764" y="0"/>
                    </a:lnTo>
                    <a:close/>
                  </a:path>
                </a:pathLst>
              </a:custGeom>
              <a:solidFill>
                <a:srgbClr val="3742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>
                <a:off x="1697" y="1841697"/>
                <a:ext cx="9125842" cy="3301764"/>
              </a:xfrm>
              <a:custGeom>
                <a:rect b="b" l="l" r="r" t="t"/>
                <a:pathLst>
                  <a:path extrusionOk="0" h="42805" w="118310">
                    <a:moveTo>
                      <a:pt x="118310" y="0"/>
                    </a:moveTo>
                    <a:lnTo>
                      <a:pt x="116987" y="251"/>
                    </a:lnTo>
                    <a:lnTo>
                      <a:pt x="115733" y="479"/>
                    </a:lnTo>
                    <a:lnTo>
                      <a:pt x="114502" y="753"/>
                    </a:lnTo>
                    <a:lnTo>
                      <a:pt x="113293" y="1027"/>
                    </a:lnTo>
                    <a:lnTo>
                      <a:pt x="112130" y="1300"/>
                    </a:lnTo>
                    <a:lnTo>
                      <a:pt x="110990" y="1619"/>
                    </a:lnTo>
                    <a:lnTo>
                      <a:pt x="109895" y="1916"/>
                    </a:lnTo>
                    <a:lnTo>
                      <a:pt x="108801" y="2258"/>
                    </a:lnTo>
                    <a:lnTo>
                      <a:pt x="107752" y="2600"/>
                    </a:lnTo>
                    <a:lnTo>
                      <a:pt x="106725" y="2942"/>
                    </a:lnTo>
                    <a:lnTo>
                      <a:pt x="105722" y="3307"/>
                    </a:lnTo>
                    <a:lnTo>
                      <a:pt x="104741" y="3672"/>
                    </a:lnTo>
                    <a:lnTo>
                      <a:pt x="103784" y="4037"/>
                    </a:lnTo>
                    <a:lnTo>
                      <a:pt x="102849" y="4424"/>
                    </a:lnTo>
                    <a:lnTo>
                      <a:pt x="101936" y="4812"/>
                    </a:lnTo>
                    <a:lnTo>
                      <a:pt x="101024" y="5223"/>
                    </a:lnTo>
                    <a:lnTo>
                      <a:pt x="99268" y="6044"/>
                    </a:lnTo>
                    <a:lnTo>
                      <a:pt x="97581" y="6864"/>
                    </a:lnTo>
                    <a:lnTo>
                      <a:pt x="95916" y="7731"/>
                    </a:lnTo>
                    <a:lnTo>
                      <a:pt x="94297" y="8598"/>
                    </a:lnTo>
                    <a:lnTo>
                      <a:pt x="91127" y="10331"/>
                    </a:lnTo>
                    <a:lnTo>
                      <a:pt x="89531" y="11197"/>
                    </a:lnTo>
                    <a:lnTo>
                      <a:pt x="87935" y="12064"/>
                    </a:lnTo>
                    <a:lnTo>
                      <a:pt x="86338" y="12908"/>
                    </a:lnTo>
                    <a:lnTo>
                      <a:pt x="84696" y="13729"/>
                    </a:lnTo>
                    <a:lnTo>
                      <a:pt x="83009" y="14550"/>
                    </a:lnTo>
                    <a:lnTo>
                      <a:pt x="81298" y="15325"/>
                    </a:lnTo>
                    <a:lnTo>
                      <a:pt x="80409" y="15690"/>
                    </a:lnTo>
                    <a:lnTo>
                      <a:pt x="79497" y="16055"/>
                    </a:lnTo>
                    <a:lnTo>
                      <a:pt x="78585" y="16420"/>
                    </a:lnTo>
                    <a:lnTo>
                      <a:pt x="77650" y="16762"/>
                    </a:lnTo>
                    <a:lnTo>
                      <a:pt x="76692" y="17104"/>
                    </a:lnTo>
                    <a:lnTo>
                      <a:pt x="75711" y="17423"/>
                    </a:lnTo>
                    <a:lnTo>
                      <a:pt x="74708" y="17742"/>
                    </a:lnTo>
                    <a:lnTo>
                      <a:pt x="73682" y="18039"/>
                    </a:lnTo>
                    <a:lnTo>
                      <a:pt x="72633" y="18335"/>
                    </a:lnTo>
                    <a:lnTo>
                      <a:pt x="71538" y="18609"/>
                    </a:lnTo>
                    <a:lnTo>
                      <a:pt x="70444" y="18860"/>
                    </a:lnTo>
                    <a:lnTo>
                      <a:pt x="69303" y="19110"/>
                    </a:lnTo>
                    <a:lnTo>
                      <a:pt x="68140" y="19339"/>
                    </a:lnTo>
                    <a:lnTo>
                      <a:pt x="66932" y="19544"/>
                    </a:lnTo>
                    <a:lnTo>
                      <a:pt x="65700" y="19726"/>
                    </a:lnTo>
                    <a:lnTo>
                      <a:pt x="64423" y="19909"/>
                    </a:lnTo>
                    <a:lnTo>
                      <a:pt x="63123" y="20068"/>
                    </a:lnTo>
                    <a:lnTo>
                      <a:pt x="61778" y="20205"/>
                    </a:lnTo>
                    <a:lnTo>
                      <a:pt x="60410" y="20342"/>
                    </a:lnTo>
                    <a:lnTo>
                      <a:pt x="58996" y="20433"/>
                    </a:lnTo>
                    <a:lnTo>
                      <a:pt x="57536" y="20524"/>
                    </a:lnTo>
                    <a:lnTo>
                      <a:pt x="56031" y="20570"/>
                    </a:lnTo>
                    <a:lnTo>
                      <a:pt x="54480" y="20616"/>
                    </a:lnTo>
                    <a:lnTo>
                      <a:pt x="52884" y="20638"/>
                    </a:lnTo>
                    <a:lnTo>
                      <a:pt x="51288" y="20616"/>
                    </a:lnTo>
                    <a:lnTo>
                      <a:pt x="49692" y="20593"/>
                    </a:lnTo>
                    <a:lnTo>
                      <a:pt x="48141" y="20547"/>
                    </a:lnTo>
                    <a:lnTo>
                      <a:pt x="46613" y="20479"/>
                    </a:lnTo>
                    <a:lnTo>
                      <a:pt x="45108" y="20410"/>
                    </a:lnTo>
                    <a:lnTo>
                      <a:pt x="43626" y="20296"/>
                    </a:lnTo>
                    <a:lnTo>
                      <a:pt x="42166" y="20182"/>
                    </a:lnTo>
                    <a:lnTo>
                      <a:pt x="40729" y="20045"/>
                    </a:lnTo>
                    <a:lnTo>
                      <a:pt x="39316" y="19909"/>
                    </a:lnTo>
                    <a:lnTo>
                      <a:pt x="37924" y="19749"/>
                    </a:lnTo>
                    <a:lnTo>
                      <a:pt x="36556" y="19567"/>
                    </a:lnTo>
                    <a:lnTo>
                      <a:pt x="35211" y="19361"/>
                    </a:lnTo>
                    <a:lnTo>
                      <a:pt x="33888" y="19156"/>
                    </a:lnTo>
                    <a:lnTo>
                      <a:pt x="32588" y="18951"/>
                    </a:lnTo>
                    <a:lnTo>
                      <a:pt x="31334" y="18723"/>
                    </a:lnTo>
                    <a:lnTo>
                      <a:pt x="30080" y="18495"/>
                    </a:lnTo>
                    <a:lnTo>
                      <a:pt x="28871" y="18244"/>
                    </a:lnTo>
                    <a:lnTo>
                      <a:pt x="27663" y="17970"/>
                    </a:lnTo>
                    <a:lnTo>
                      <a:pt x="26500" y="17697"/>
                    </a:lnTo>
                    <a:lnTo>
                      <a:pt x="25359" y="17423"/>
                    </a:lnTo>
                    <a:lnTo>
                      <a:pt x="23124" y="16853"/>
                    </a:lnTo>
                    <a:lnTo>
                      <a:pt x="21004" y="16260"/>
                    </a:lnTo>
                    <a:lnTo>
                      <a:pt x="18997" y="15621"/>
                    </a:lnTo>
                    <a:lnTo>
                      <a:pt x="17058" y="14983"/>
                    </a:lnTo>
                    <a:lnTo>
                      <a:pt x="15257" y="14344"/>
                    </a:lnTo>
                    <a:lnTo>
                      <a:pt x="13524" y="13683"/>
                    </a:lnTo>
                    <a:lnTo>
                      <a:pt x="11905" y="13022"/>
                    </a:lnTo>
                    <a:lnTo>
                      <a:pt x="10377" y="12383"/>
                    </a:lnTo>
                    <a:lnTo>
                      <a:pt x="8963" y="11745"/>
                    </a:lnTo>
                    <a:lnTo>
                      <a:pt x="7663" y="11129"/>
                    </a:lnTo>
                    <a:lnTo>
                      <a:pt x="6432" y="10513"/>
                    </a:lnTo>
                    <a:lnTo>
                      <a:pt x="5337" y="9943"/>
                    </a:lnTo>
                    <a:lnTo>
                      <a:pt x="4334" y="9396"/>
                    </a:lnTo>
                    <a:lnTo>
                      <a:pt x="3421" y="8871"/>
                    </a:lnTo>
                    <a:lnTo>
                      <a:pt x="2623" y="8392"/>
                    </a:lnTo>
                    <a:lnTo>
                      <a:pt x="1939" y="7982"/>
                    </a:lnTo>
                    <a:lnTo>
                      <a:pt x="867" y="7298"/>
                    </a:lnTo>
                    <a:lnTo>
                      <a:pt x="229" y="6842"/>
                    </a:lnTo>
                    <a:lnTo>
                      <a:pt x="1" y="6682"/>
                    </a:lnTo>
                    <a:lnTo>
                      <a:pt x="1" y="42804"/>
                    </a:lnTo>
                    <a:lnTo>
                      <a:pt x="118310" y="42804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68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>
                <a:off x="1697" y="3723891"/>
                <a:ext cx="9125842" cy="1419593"/>
              </a:xfrm>
              <a:custGeom>
                <a:rect b="b" l="l" r="r" t="t"/>
                <a:pathLst>
                  <a:path extrusionOk="0" h="18404" w="118310">
                    <a:moveTo>
                      <a:pt x="118310" y="0"/>
                    </a:moveTo>
                    <a:lnTo>
                      <a:pt x="117877" y="183"/>
                    </a:lnTo>
                    <a:lnTo>
                      <a:pt x="116668" y="707"/>
                    </a:lnTo>
                    <a:lnTo>
                      <a:pt x="114730" y="1505"/>
                    </a:lnTo>
                    <a:lnTo>
                      <a:pt x="113521" y="1984"/>
                    </a:lnTo>
                    <a:lnTo>
                      <a:pt x="112130" y="2509"/>
                    </a:lnTo>
                    <a:lnTo>
                      <a:pt x="110579" y="3079"/>
                    </a:lnTo>
                    <a:lnTo>
                      <a:pt x="108892" y="3649"/>
                    </a:lnTo>
                    <a:lnTo>
                      <a:pt x="107067" y="4265"/>
                    </a:lnTo>
                    <a:lnTo>
                      <a:pt x="105106" y="4903"/>
                    </a:lnTo>
                    <a:lnTo>
                      <a:pt x="103008" y="5542"/>
                    </a:lnTo>
                    <a:lnTo>
                      <a:pt x="100819" y="6157"/>
                    </a:lnTo>
                    <a:lnTo>
                      <a:pt x="98493" y="6796"/>
                    </a:lnTo>
                    <a:lnTo>
                      <a:pt x="96076" y="7389"/>
                    </a:lnTo>
                    <a:lnTo>
                      <a:pt x="93544" y="7982"/>
                    </a:lnTo>
                    <a:lnTo>
                      <a:pt x="90945" y="8529"/>
                    </a:lnTo>
                    <a:lnTo>
                      <a:pt x="89622" y="8780"/>
                    </a:lnTo>
                    <a:lnTo>
                      <a:pt x="88254" y="9031"/>
                    </a:lnTo>
                    <a:lnTo>
                      <a:pt x="86886" y="9281"/>
                    </a:lnTo>
                    <a:lnTo>
                      <a:pt x="85494" y="9510"/>
                    </a:lnTo>
                    <a:lnTo>
                      <a:pt x="84081" y="9715"/>
                    </a:lnTo>
                    <a:lnTo>
                      <a:pt x="82667" y="9920"/>
                    </a:lnTo>
                    <a:lnTo>
                      <a:pt x="81230" y="10080"/>
                    </a:lnTo>
                    <a:lnTo>
                      <a:pt x="79771" y="10262"/>
                    </a:lnTo>
                    <a:lnTo>
                      <a:pt x="78311" y="10399"/>
                    </a:lnTo>
                    <a:lnTo>
                      <a:pt x="76829" y="10536"/>
                    </a:lnTo>
                    <a:lnTo>
                      <a:pt x="75324" y="10627"/>
                    </a:lnTo>
                    <a:lnTo>
                      <a:pt x="73841" y="10718"/>
                    </a:lnTo>
                    <a:lnTo>
                      <a:pt x="72314" y="10787"/>
                    </a:lnTo>
                    <a:lnTo>
                      <a:pt x="70808" y="10832"/>
                    </a:lnTo>
                    <a:lnTo>
                      <a:pt x="69281" y="10855"/>
                    </a:lnTo>
                    <a:lnTo>
                      <a:pt x="67753" y="10855"/>
                    </a:lnTo>
                    <a:lnTo>
                      <a:pt x="66202" y="10809"/>
                    </a:lnTo>
                    <a:lnTo>
                      <a:pt x="64651" y="10764"/>
                    </a:lnTo>
                    <a:lnTo>
                      <a:pt x="63101" y="10673"/>
                    </a:lnTo>
                    <a:lnTo>
                      <a:pt x="61550" y="10559"/>
                    </a:lnTo>
                    <a:lnTo>
                      <a:pt x="59999" y="10422"/>
                    </a:lnTo>
                    <a:lnTo>
                      <a:pt x="58448" y="10262"/>
                    </a:lnTo>
                    <a:lnTo>
                      <a:pt x="56875" y="10057"/>
                    </a:lnTo>
                    <a:lnTo>
                      <a:pt x="55324" y="9806"/>
                    </a:lnTo>
                    <a:lnTo>
                      <a:pt x="53774" y="9555"/>
                    </a:lnTo>
                    <a:lnTo>
                      <a:pt x="52223" y="9236"/>
                    </a:lnTo>
                    <a:lnTo>
                      <a:pt x="50672" y="8917"/>
                    </a:lnTo>
                    <a:lnTo>
                      <a:pt x="49121" y="8529"/>
                    </a:lnTo>
                    <a:lnTo>
                      <a:pt x="47594" y="8164"/>
                    </a:lnTo>
                    <a:lnTo>
                      <a:pt x="46066" y="7799"/>
                    </a:lnTo>
                    <a:lnTo>
                      <a:pt x="44583" y="7480"/>
                    </a:lnTo>
                    <a:lnTo>
                      <a:pt x="43124" y="7183"/>
                    </a:lnTo>
                    <a:lnTo>
                      <a:pt x="41687" y="6933"/>
                    </a:lnTo>
                    <a:lnTo>
                      <a:pt x="40296" y="6682"/>
                    </a:lnTo>
                    <a:lnTo>
                      <a:pt x="38905" y="6454"/>
                    </a:lnTo>
                    <a:lnTo>
                      <a:pt x="37537" y="6271"/>
                    </a:lnTo>
                    <a:lnTo>
                      <a:pt x="36214" y="6089"/>
                    </a:lnTo>
                    <a:lnTo>
                      <a:pt x="34892" y="5929"/>
                    </a:lnTo>
                    <a:lnTo>
                      <a:pt x="33614" y="5815"/>
                    </a:lnTo>
                    <a:lnTo>
                      <a:pt x="32337" y="5701"/>
                    </a:lnTo>
                    <a:lnTo>
                      <a:pt x="31106" y="5610"/>
                    </a:lnTo>
                    <a:lnTo>
                      <a:pt x="29897" y="5542"/>
                    </a:lnTo>
                    <a:lnTo>
                      <a:pt x="28712" y="5496"/>
                    </a:lnTo>
                    <a:lnTo>
                      <a:pt x="27526" y="5450"/>
                    </a:lnTo>
                    <a:lnTo>
                      <a:pt x="26385" y="5428"/>
                    </a:lnTo>
                    <a:lnTo>
                      <a:pt x="25268" y="5450"/>
                    </a:lnTo>
                    <a:lnTo>
                      <a:pt x="24196" y="5450"/>
                    </a:lnTo>
                    <a:lnTo>
                      <a:pt x="23124" y="5496"/>
                    </a:lnTo>
                    <a:lnTo>
                      <a:pt x="22075" y="5542"/>
                    </a:lnTo>
                    <a:lnTo>
                      <a:pt x="21049" y="5587"/>
                    </a:lnTo>
                    <a:lnTo>
                      <a:pt x="20069" y="5678"/>
                    </a:lnTo>
                    <a:lnTo>
                      <a:pt x="19088" y="5747"/>
                    </a:lnTo>
                    <a:lnTo>
                      <a:pt x="18153" y="5861"/>
                    </a:lnTo>
                    <a:lnTo>
                      <a:pt x="17218" y="5952"/>
                    </a:lnTo>
                    <a:lnTo>
                      <a:pt x="15462" y="6203"/>
                    </a:lnTo>
                    <a:lnTo>
                      <a:pt x="13775" y="6499"/>
                    </a:lnTo>
                    <a:lnTo>
                      <a:pt x="12201" y="6796"/>
                    </a:lnTo>
                    <a:lnTo>
                      <a:pt x="10719" y="7138"/>
                    </a:lnTo>
                    <a:lnTo>
                      <a:pt x="9328" y="7503"/>
                    </a:lnTo>
                    <a:lnTo>
                      <a:pt x="8051" y="7868"/>
                    </a:lnTo>
                    <a:lnTo>
                      <a:pt x="6865" y="8255"/>
                    </a:lnTo>
                    <a:lnTo>
                      <a:pt x="5770" y="8620"/>
                    </a:lnTo>
                    <a:lnTo>
                      <a:pt x="4767" y="9008"/>
                    </a:lnTo>
                    <a:lnTo>
                      <a:pt x="3855" y="9373"/>
                    </a:lnTo>
                    <a:lnTo>
                      <a:pt x="3057" y="9715"/>
                    </a:lnTo>
                    <a:lnTo>
                      <a:pt x="2327" y="10057"/>
                    </a:lnTo>
                    <a:lnTo>
                      <a:pt x="1711" y="10353"/>
                    </a:lnTo>
                    <a:lnTo>
                      <a:pt x="1187" y="10627"/>
                    </a:lnTo>
                    <a:lnTo>
                      <a:pt x="776" y="10878"/>
                    </a:lnTo>
                    <a:lnTo>
                      <a:pt x="206" y="11220"/>
                    </a:lnTo>
                    <a:lnTo>
                      <a:pt x="1" y="11334"/>
                    </a:lnTo>
                    <a:lnTo>
                      <a:pt x="1" y="18403"/>
                    </a:lnTo>
                    <a:lnTo>
                      <a:pt x="118310" y="18403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5B8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82" name="Google Shape;682;p26"/>
            <p:cNvGrpSpPr/>
            <p:nvPr/>
          </p:nvGrpSpPr>
          <p:grpSpPr>
            <a:xfrm>
              <a:off x="128288" y="76246"/>
              <a:ext cx="8976905" cy="4759321"/>
              <a:chOff x="1048650" y="4061275"/>
              <a:chExt cx="2655025" cy="1407625"/>
            </a:xfrm>
          </p:grpSpPr>
          <p:sp>
            <p:nvSpPr>
              <p:cNvPr id="683" name="Google Shape;683;p26"/>
              <p:cNvSpPr/>
              <p:nvPr/>
            </p:nvSpPr>
            <p:spPr>
              <a:xfrm>
                <a:off x="1225375" y="54324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0"/>
                    </a:moveTo>
                    <a:lnTo>
                      <a:pt x="69" y="46"/>
                    </a:lnTo>
                    <a:lnTo>
                      <a:pt x="24" y="91"/>
                    </a:lnTo>
                    <a:lnTo>
                      <a:pt x="1" y="160"/>
                    </a:lnTo>
                    <a:lnTo>
                      <a:pt x="24" y="228"/>
                    </a:lnTo>
                    <a:lnTo>
                      <a:pt x="69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320" y="297"/>
                    </a:lnTo>
                    <a:lnTo>
                      <a:pt x="343" y="228"/>
                    </a:lnTo>
                    <a:lnTo>
                      <a:pt x="366" y="160"/>
                    </a:lnTo>
                    <a:lnTo>
                      <a:pt x="343" y="91"/>
                    </a:lnTo>
                    <a:lnTo>
                      <a:pt x="320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>
                <a:off x="1467675" y="5460325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2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>
                <a:off x="2176900" y="542327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>
                <a:off x="2231050" y="49592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46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>
                <a:off x="1098397" y="4556671"/>
                <a:ext cx="8600" cy="9150"/>
              </a:xfrm>
              <a:custGeom>
                <a:rect b="b" l="l" r="r" t="t"/>
                <a:pathLst>
                  <a:path extrusionOk="0" h="366" w="344">
                    <a:moveTo>
                      <a:pt x="183" y="1"/>
                    </a:moveTo>
                    <a:lnTo>
                      <a:pt x="115" y="23"/>
                    </a:lnTo>
                    <a:lnTo>
                      <a:pt x="47" y="69"/>
                    </a:lnTo>
                    <a:lnTo>
                      <a:pt x="1" y="115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>
                <a:off x="1048650" y="4903900"/>
                <a:ext cx="8575" cy="8575"/>
              </a:xfrm>
              <a:custGeom>
                <a:rect b="b" l="l" r="r" t="t"/>
                <a:pathLst>
                  <a:path extrusionOk="0" h="343" w="343">
                    <a:moveTo>
                      <a:pt x="114" y="1"/>
                    </a:moveTo>
                    <a:lnTo>
                      <a:pt x="46" y="46"/>
                    </a:lnTo>
                    <a:lnTo>
                      <a:pt x="0" y="92"/>
                    </a:lnTo>
                    <a:lnTo>
                      <a:pt x="0" y="160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114" y="320"/>
                    </a:lnTo>
                    <a:lnTo>
                      <a:pt x="183" y="343"/>
                    </a:lnTo>
                    <a:lnTo>
                      <a:pt x="251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>
                <a:off x="1089822" y="5128504"/>
                <a:ext cx="8575" cy="9150"/>
              </a:xfrm>
              <a:custGeom>
                <a:rect b="b" l="l" r="r" t="t"/>
                <a:pathLst>
                  <a:path extrusionOk="0" h="366" w="343">
                    <a:moveTo>
                      <a:pt x="183" y="1"/>
                    </a:moveTo>
                    <a:lnTo>
                      <a:pt x="115" y="24"/>
                    </a:lnTo>
                    <a:lnTo>
                      <a:pt x="46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>
                <a:off x="1516150" y="4188400"/>
                <a:ext cx="9125" cy="8600"/>
              </a:xfrm>
              <a:custGeom>
                <a:rect b="b" l="l" r="r" t="t"/>
                <a:pathLst>
                  <a:path extrusionOk="0" h="344" w="365">
                    <a:moveTo>
                      <a:pt x="114" y="1"/>
                    </a:moveTo>
                    <a:lnTo>
                      <a:pt x="68" y="47"/>
                    </a:lnTo>
                    <a:lnTo>
                      <a:pt x="23" y="92"/>
                    </a:lnTo>
                    <a:lnTo>
                      <a:pt x="0" y="161"/>
                    </a:lnTo>
                    <a:lnTo>
                      <a:pt x="23" y="229"/>
                    </a:lnTo>
                    <a:lnTo>
                      <a:pt x="68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319" y="297"/>
                    </a:lnTo>
                    <a:lnTo>
                      <a:pt x="342" y="229"/>
                    </a:lnTo>
                    <a:lnTo>
                      <a:pt x="365" y="161"/>
                    </a:lnTo>
                    <a:lnTo>
                      <a:pt x="342" y="92"/>
                    </a:lnTo>
                    <a:lnTo>
                      <a:pt x="319" y="47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>
                <a:off x="1048650" y="4061275"/>
                <a:ext cx="8575" cy="9150"/>
              </a:xfrm>
              <a:custGeom>
                <a:rect b="b" l="l" r="r" t="t"/>
                <a:pathLst>
                  <a:path extrusionOk="0" h="366" w="343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>
                <a:off x="2338800" y="4097775"/>
                <a:ext cx="8575" cy="9125"/>
              </a:xfrm>
              <a:custGeom>
                <a:rect b="b" l="l" r="r" t="t"/>
                <a:pathLst>
                  <a:path extrusionOk="0" h="365" w="343">
                    <a:moveTo>
                      <a:pt x="160" y="0"/>
                    </a:moveTo>
                    <a:lnTo>
                      <a:pt x="92" y="23"/>
                    </a:lnTo>
                    <a:lnTo>
                      <a:pt x="46" y="68"/>
                    </a:lnTo>
                    <a:lnTo>
                      <a:pt x="1" y="114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6" y="319"/>
                    </a:lnTo>
                    <a:lnTo>
                      <a:pt x="92" y="342"/>
                    </a:lnTo>
                    <a:lnTo>
                      <a:pt x="160" y="365"/>
                    </a:lnTo>
                    <a:lnTo>
                      <a:pt x="229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8"/>
                    </a:lnTo>
                    <a:lnTo>
                      <a:pt x="229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>
                <a:off x="2043500" y="4204950"/>
                <a:ext cx="9125" cy="9150"/>
              </a:xfrm>
              <a:custGeom>
                <a:rect b="b" l="l" r="r" t="t"/>
                <a:pathLst>
                  <a:path extrusionOk="0" h="366" w="365">
                    <a:moveTo>
                      <a:pt x="183" y="0"/>
                    </a:moveTo>
                    <a:lnTo>
                      <a:pt x="114" y="23"/>
                    </a:lnTo>
                    <a:lnTo>
                      <a:pt x="69" y="69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19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19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26"/>
              <p:cNvSpPr/>
              <p:nvPr/>
            </p:nvSpPr>
            <p:spPr>
              <a:xfrm>
                <a:off x="2325700" y="5365700"/>
                <a:ext cx="8575" cy="9125"/>
              </a:xfrm>
              <a:custGeom>
                <a:rect b="b" l="l" r="r" t="t"/>
                <a:pathLst>
                  <a:path extrusionOk="0" h="365" w="343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26"/>
              <p:cNvSpPr/>
              <p:nvPr/>
            </p:nvSpPr>
            <p:spPr>
              <a:xfrm>
                <a:off x="1340550" y="52625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>
                <a:off x="1942575" y="4370850"/>
                <a:ext cx="8575" cy="8575"/>
              </a:xfrm>
              <a:custGeom>
                <a:rect b="b" l="l" r="r" t="t"/>
                <a:pathLst>
                  <a:path extrusionOk="0" h="343" w="343">
                    <a:moveTo>
                      <a:pt x="92" y="0"/>
                    </a:moveTo>
                    <a:lnTo>
                      <a:pt x="46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>
                <a:off x="2317725" y="4367425"/>
                <a:ext cx="8575" cy="9150"/>
              </a:xfrm>
              <a:custGeom>
                <a:rect b="b" l="l" r="r" t="t"/>
                <a:pathLst>
                  <a:path extrusionOk="0" h="366" w="343">
                    <a:moveTo>
                      <a:pt x="182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2" y="365"/>
                    </a:lnTo>
                    <a:lnTo>
                      <a:pt x="251" y="343"/>
                    </a:lnTo>
                    <a:lnTo>
                      <a:pt x="296" y="297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5"/>
                    </a:lnTo>
                    <a:lnTo>
                      <a:pt x="296" y="46"/>
                    </a:lnTo>
                    <a:lnTo>
                      <a:pt x="251" y="23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>
                <a:off x="1122990" y="4959200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456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0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3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2" y="92"/>
                    </a:lnTo>
                    <a:lnTo>
                      <a:pt x="798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>
                <a:off x="2107925" y="5223725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570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60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60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70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981" y="1004"/>
                    </a:lnTo>
                    <a:lnTo>
                      <a:pt x="1049" y="913"/>
                    </a:lnTo>
                    <a:lnTo>
                      <a:pt x="1117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7" y="366"/>
                    </a:lnTo>
                    <a:lnTo>
                      <a:pt x="1049" y="252"/>
                    </a:lnTo>
                    <a:lnTo>
                      <a:pt x="981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>
                <a:off x="2372450" y="4587500"/>
                <a:ext cx="29100" cy="28525"/>
              </a:xfrm>
              <a:custGeom>
                <a:rect b="b" l="l" r="r" t="t"/>
                <a:pathLst>
                  <a:path extrusionOk="0" h="1141" w="1164">
                    <a:moveTo>
                      <a:pt x="456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1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91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6" y="1140"/>
                    </a:lnTo>
                    <a:lnTo>
                      <a:pt x="707" y="1140"/>
                    </a:lnTo>
                    <a:lnTo>
                      <a:pt x="798" y="1095"/>
                    </a:lnTo>
                    <a:lnTo>
                      <a:pt x="912" y="1049"/>
                    </a:lnTo>
                    <a:lnTo>
                      <a:pt x="981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0" y="684"/>
                    </a:lnTo>
                    <a:lnTo>
                      <a:pt x="1163" y="570"/>
                    </a:lnTo>
                    <a:lnTo>
                      <a:pt x="1140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981" y="160"/>
                    </a:lnTo>
                    <a:lnTo>
                      <a:pt x="912" y="91"/>
                    </a:lnTo>
                    <a:lnTo>
                      <a:pt x="798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26"/>
              <p:cNvSpPr/>
              <p:nvPr/>
            </p:nvSpPr>
            <p:spPr>
              <a:xfrm>
                <a:off x="1633575" y="5217450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594" y="1"/>
                    </a:moveTo>
                    <a:lnTo>
                      <a:pt x="480" y="24"/>
                    </a:lnTo>
                    <a:lnTo>
                      <a:pt x="366" y="47"/>
                    </a:lnTo>
                    <a:lnTo>
                      <a:pt x="274" y="115"/>
                    </a:lnTo>
                    <a:lnTo>
                      <a:pt x="183" y="183"/>
                    </a:lnTo>
                    <a:lnTo>
                      <a:pt x="115" y="275"/>
                    </a:lnTo>
                    <a:lnTo>
                      <a:pt x="46" y="366"/>
                    </a:lnTo>
                    <a:lnTo>
                      <a:pt x="24" y="480"/>
                    </a:lnTo>
                    <a:lnTo>
                      <a:pt x="1" y="594"/>
                    </a:lnTo>
                    <a:lnTo>
                      <a:pt x="24" y="708"/>
                    </a:lnTo>
                    <a:lnTo>
                      <a:pt x="46" y="822"/>
                    </a:lnTo>
                    <a:lnTo>
                      <a:pt x="115" y="913"/>
                    </a:lnTo>
                    <a:lnTo>
                      <a:pt x="183" y="1004"/>
                    </a:lnTo>
                    <a:lnTo>
                      <a:pt x="274" y="1073"/>
                    </a:lnTo>
                    <a:lnTo>
                      <a:pt x="366" y="1118"/>
                    </a:lnTo>
                    <a:lnTo>
                      <a:pt x="480" y="1164"/>
                    </a:lnTo>
                    <a:lnTo>
                      <a:pt x="708" y="1164"/>
                    </a:lnTo>
                    <a:lnTo>
                      <a:pt x="822" y="1118"/>
                    </a:lnTo>
                    <a:lnTo>
                      <a:pt x="913" y="1073"/>
                    </a:lnTo>
                    <a:lnTo>
                      <a:pt x="1004" y="1004"/>
                    </a:lnTo>
                    <a:lnTo>
                      <a:pt x="1073" y="913"/>
                    </a:lnTo>
                    <a:lnTo>
                      <a:pt x="1118" y="822"/>
                    </a:lnTo>
                    <a:lnTo>
                      <a:pt x="1164" y="708"/>
                    </a:lnTo>
                    <a:lnTo>
                      <a:pt x="1164" y="594"/>
                    </a:lnTo>
                    <a:lnTo>
                      <a:pt x="1164" y="480"/>
                    </a:lnTo>
                    <a:lnTo>
                      <a:pt x="1118" y="366"/>
                    </a:lnTo>
                    <a:lnTo>
                      <a:pt x="1073" y="275"/>
                    </a:lnTo>
                    <a:lnTo>
                      <a:pt x="1004" y="183"/>
                    </a:lnTo>
                    <a:lnTo>
                      <a:pt x="913" y="115"/>
                    </a:lnTo>
                    <a:lnTo>
                      <a:pt x="822" y="47"/>
                    </a:lnTo>
                    <a:lnTo>
                      <a:pt x="708" y="2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26"/>
              <p:cNvSpPr/>
              <p:nvPr/>
            </p:nvSpPr>
            <p:spPr>
              <a:xfrm>
                <a:off x="1123279" y="4317839"/>
                <a:ext cx="28525" cy="29100"/>
              </a:xfrm>
              <a:custGeom>
                <a:rect b="b" l="l" r="r" t="t"/>
                <a:pathLst>
                  <a:path extrusionOk="0" h="1164" w="1141">
                    <a:moveTo>
                      <a:pt x="457" y="0"/>
                    </a:moveTo>
                    <a:lnTo>
                      <a:pt x="343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0" y="456"/>
                    </a:lnTo>
                    <a:lnTo>
                      <a:pt x="0" y="570"/>
                    </a:lnTo>
                    <a:lnTo>
                      <a:pt x="0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095" y="798"/>
                    </a:lnTo>
                    <a:lnTo>
                      <a:pt x="1141" y="684"/>
                    </a:lnTo>
                    <a:lnTo>
                      <a:pt x="1141" y="570"/>
                    </a:lnTo>
                    <a:lnTo>
                      <a:pt x="1141" y="456"/>
                    </a:lnTo>
                    <a:lnTo>
                      <a:pt x="1095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26"/>
              <p:cNvSpPr/>
              <p:nvPr/>
            </p:nvSpPr>
            <p:spPr>
              <a:xfrm>
                <a:off x="1764700" y="4382250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2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1" y="457"/>
                    </a:lnTo>
                    <a:lnTo>
                      <a:pt x="1" y="571"/>
                    </a:lnTo>
                    <a:lnTo>
                      <a:pt x="1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685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1" y="981"/>
                    </a:lnTo>
                    <a:lnTo>
                      <a:pt x="1050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26"/>
              <p:cNvSpPr/>
              <p:nvPr/>
            </p:nvSpPr>
            <p:spPr>
              <a:xfrm>
                <a:off x="2528075" y="5432400"/>
                <a:ext cx="8575" cy="8575"/>
              </a:xfrm>
              <a:custGeom>
                <a:rect b="b" l="l" r="r" t="t"/>
                <a:pathLst>
                  <a:path extrusionOk="0" h="343" w="343">
                    <a:moveTo>
                      <a:pt x="92" y="0"/>
                    </a:moveTo>
                    <a:lnTo>
                      <a:pt x="46" y="46"/>
                    </a:lnTo>
                    <a:lnTo>
                      <a:pt x="1" y="91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20" y="228"/>
                    </a:lnTo>
                    <a:lnTo>
                      <a:pt x="343" y="160"/>
                    </a:lnTo>
                    <a:lnTo>
                      <a:pt x="320" y="91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26"/>
              <p:cNvSpPr/>
              <p:nvPr/>
            </p:nvSpPr>
            <p:spPr>
              <a:xfrm>
                <a:off x="2769800" y="5460325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47" y="46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26"/>
              <p:cNvSpPr/>
              <p:nvPr/>
            </p:nvSpPr>
            <p:spPr>
              <a:xfrm>
                <a:off x="3479025" y="542327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0"/>
                    </a:moveTo>
                    <a:lnTo>
                      <a:pt x="115" y="23"/>
                    </a:lnTo>
                    <a:lnTo>
                      <a:pt x="69" y="46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26"/>
              <p:cNvSpPr/>
              <p:nvPr/>
            </p:nvSpPr>
            <p:spPr>
              <a:xfrm>
                <a:off x="3533175" y="49592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69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69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320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320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>
                <a:off x="2337675" y="456582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26"/>
              <p:cNvSpPr/>
              <p:nvPr/>
            </p:nvSpPr>
            <p:spPr>
              <a:xfrm>
                <a:off x="2350775" y="49039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92"/>
                    </a:lnTo>
                    <a:lnTo>
                      <a:pt x="1" y="160"/>
                    </a:lnTo>
                    <a:lnTo>
                      <a:pt x="23" y="229"/>
                    </a:lnTo>
                    <a:lnTo>
                      <a:pt x="46" y="297"/>
                    </a:lnTo>
                    <a:lnTo>
                      <a:pt x="115" y="320"/>
                    </a:lnTo>
                    <a:lnTo>
                      <a:pt x="183" y="343"/>
                    </a:lnTo>
                    <a:lnTo>
                      <a:pt x="252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26"/>
              <p:cNvSpPr/>
              <p:nvPr/>
            </p:nvSpPr>
            <p:spPr>
              <a:xfrm>
                <a:off x="2335375" y="5104000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1"/>
                    </a:moveTo>
                    <a:lnTo>
                      <a:pt x="115" y="24"/>
                    </a:lnTo>
                    <a:lnTo>
                      <a:pt x="47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26"/>
              <p:cNvSpPr/>
              <p:nvPr/>
            </p:nvSpPr>
            <p:spPr>
              <a:xfrm>
                <a:off x="2818850" y="4188400"/>
                <a:ext cx="8575" cy="8600"/>
              </a:xfrm>
              <a:custGeom>
                <a:rect b="b" l="l" r="r" t="t"/>
                <a:pathLst>
                  <a:path extrusionOk="0" h="344" w="343">
                    <a:moveTo>
                      <a:pt x="91" y="1"/>
                    </a:moveTo>
                    <a:lnTo>
                      <a:pt x="46" y="47"/>
                    </a:lnTo>
                    <a:lnTo>
                      <a:pt x="0" y="92"/>
                    </a:lnTo>
                    <a:lnTo>
                      <a:pt x="0" y="161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91" y="343"/>
                    </a:lnTo>
                    <a:lnTo>
                      <a:pt x="228" y="343"/>
                    </a:lnTo>
                    <a:lnTo>
                      <a:pt x="297" y="297"/>
                    </a:lnTo>
                    <a:lnTo>
                      <a:pt x="319" y="229"/>
                    </a:lnTo>
                    <a:lnTo>
                      <a:pt x="342" y="161"/>
                    </a:lnTo>
                    <a:lnTo>
                      <a:pt x="319" y="92"/>
                    </a:lnTo>
                    <a:lnTo>
                      <a:pt x="297" y="47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26"/>
              <p:cNvSpPr/>
              <p:nvPr/>
            </p:nvSpPr>
            <p:spPr>
              <a:xfrm>
                <a:off x="2350775" y="406127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3" name="Google Shape;713;p26"/>
              <p:cNvSpPr/>
              <p:nvPr/>
            </p:nvSpPr>
            <p:spPr>
              <a:xfrm>
                <a:off x="3640950" y="4097775"/>
                <a:ext cx="8575" cy="9125"/>
              </a:xfrm>
              <a:custGeom>
                <a:rect b="b" l="l" r="r" t="t"/>
                <a:pathLst>
                  <a:path extrusionOk="0" h="365" w="343">
                    <a:moveTo>
                      <a:pt x="182" y="0"/>
                    </a:moveTo>
                    <a:lnTo>
                      <a:pt x="114" y="23"/>
                    </a:lnTo>
                    <a:lnTo>
                      <a:pt x="46" y="68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2" y="365"/>
                    </a:lnTo>
                    <a:lnTo>
                      <a:pt x="251" y="342"/>
                    </a:lnTo>
                    <a:lnTo>
                      <a:pt x="296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6" y="68"/>
                    </a:lnTo>
                    <a:lnTo>
                      <a:pt x="251" y="23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26"/>
              <p:cNvSpPr/>
              <p:nvPr/>
            </p:nvSpPr>
            <p:spPr>
              <a:xfrm>
                <a:off x="3346200" y="4204950"/>
                <a:ext cx="8575" cy="9150"/>
              </a:xfrm>
              <a:custGeom>
                <a:rect b="b" l="l" r="r" t="t"/>
                <a:pathLst>
                  <a:path extrusionOk="0" h="366" w="343">
                    <a:moveTo>
                      <a:pt x="160" y="0"/>
                    </a:moveTo>
                    <a:lnTo>
                      <a:pt x="91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91" y="342"/>
                    </a:lnTo>
                    <a:lnTo>
                      <a:pt x="160" y="365"/>
                    </a:lnTo>
                    <a:lnTo>
                      <a:pt x="228" y="342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28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26"/>
              <p:cNvSpPr/>
              <p:nvPr/>
            </p:nvSpPr>
            <p:spPr>
              <a:xfrm>
                <a:off x="3627825" y="5365700"/>
                <a:ext cx="8575" cy="9125"/>
              </a:xfrm>
              <a:custGeom>
                <a:rect b="b" l="l" r="r" t="t"/>
                <a:pathLst>
                  <a:path extrusionOk="0" h="365" w="343">
                    <a:moveTo>
                      <a:pt x="183" y="0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19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26"/>
              <p:cNvSpPr/>
              <p:nvPr/>
            </p:nvSpPr>
            <p:spPr>
              <a:xfrm>
                <a:off x="2642675" y="5262500"/>
                <a:ext cx="9150" cy="8575"/>
              </a:xfrm>
              <a:custGeom>
                <a:rect b="b" l="l" r="r" t="t"/>
                <a:pathLst>
                  <a:path extrusionOk="0" h="343" w="366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26"/>
              <p:cNvSpPr/>
              <p:nvPr/>
            </p:nvSpPr>
            <p:spPr>
              <a:xfrm>
                <a:off x="3244700" y="4370850"/>
                <a:ext cx="8600" cy="8575"/>
              </a:xfrm>
              <a:custGeom>
                <a:rect b="b" l="l" r="r" t="t"/>
                <a:pathLst>
                  <a:path extrusionOk="0" h="343" w="344">
                    <a:moveTo>
                      <a:pt x="115" y="0"/>
                    </a:moveTo>
                    <a:lnTo>
                      <a:pt x="47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7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26"/>
              <p:cNvSpPr/>
              <p:nvPr/>
            </p:nvSpPr>
            <p:spPr>
              <a:xfrm>
                <a:off x="3619850" y="4367425"/>
                <a:ext cx="9150" cy="9150"/>
              </a:xfrm>
              <a:custGeom>
                <a:rect b="b" l="l" r="r" t="t"/>
                <a:pathLst>
                  <a:path extrusionOk="0" h="366" w="366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9" name="Google Shape;719;p26"/>
              <p:cNvSpPr/>
              <p:nvPr/>
            </p:nvSpPr>
            <p:spPr>
              <a:xfrm>
                <a:off x="2485325" y="5029325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479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115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1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115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79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821" y="1118"/>
                    </a:lnTo>
                    <a:lnTo>
                      <a:pt x="913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64" y="685"/>
                    </a:lnTo>
                    <a:lnTo>
                      <a:pt x="1164" y="571"/>
                    </a:lnTo>
                    <a:lnTo>
                      <a:pt x="1164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2"/>
                    </a:lnTo>
                    <a:lnTo>
                      <a:pt x="821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0" name="Google Shape;720;p26"/>
              <p:cNvSpPr/>
              <p:nvPr/>
            </p:nvSpPr>
            <p:spPr>
              <a:xfrm>
                <a:off x="3410050" y="5223725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593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83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83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1004" y="1004"/>
                    </a:lnTo>
                    <a:lnTo>
                      <a:pt x="1072" y="913"/>
                    </a:lnTo>
                    <a:lnTo>
                      <a:pt x="1118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8" y="366"/>
                    </a:lnTo>
                    <a:lnTo>
                      <a:pt x="1072" y="252"/>
                    </a:lnTo>
                    <a:lnTo>
                      <a:pt x="1004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1" name="Google Shape;721;p26"/>
              <p:cNvSpPr/>
              <p:nvPr/>
            </p:nvSpPr>
            <p:spPr>
              <a:xfrm>
                <a:off x="3674575" y="4587500"/>
                <a:ext cx="29100" cy="28525"/>
              </a:xfrm>
              <a:custGeom>
                <a:rect b="b" l="l" r="r" t="t"/>
                <a:pathLst>
                  <a:path extrusionOk="0" h="1141" w="1164">
                    <a:moveTo>
                      <a:pt x="457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83" y="160"/>
                    </a:lnTo>
                    <a:lnTo>
                      <a:pt x="114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114" y="889"/>
                    </a:lnTo>
                    <a:lnTo>
                      <a:pt x="183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7" y="1140"/>
                    </a:lnTo>
                    <a:lnTo>
                      <a:pt x="707" y="1140"/>
                    </a:lnTo>
                    <a:lnTo>
                      <a:pt x="799" y="1095"/>
                    </a:lnTo>
                    <a:lnTo>
                      <a:pt x="913" y="1049"/>
                    </a:lnTo>
                    <a:lnTo>
                      <a:pt x="1004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3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1"/>
                    </a:lnTo>
                    <a:lnTo>
                      <a:pt x="799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26"/>
              <p:cNvSpPr/>
              <p:nvPr/>
            </p:nvSpPr>
            <p:spPr>
              <a:xfrm>
                <a:off x="2936275" y="5217450"/>
                <a:ext cx="28525" cy="29100"/>
              </a:xfrm>
              <a:custGeom>
                <a:rect b="b" l="l" r="r" t="t"/>
                <a:pathLst>
                  <a:path extrusionOk="0" h="1164" w="1141">
                    <a:moveTo>
                      <a:pt x="571" y="1"/>
                    </a:moveTo>
                    <a:lnTo>
                      <a:pt x="457" y="24"/>
                    </a:lnTo>
                    <a:lnTo>
                      <a:pt x="343" y="47"/>
                    </a:lnTo>
                    <a:lnTo>
                      <a:pt x="252" y="115"/>
                    </a:lnTo>
                    <a:lnTo>
                      <a:pt x="160" y="183"/>
                    </a:lnTo>
                    <a:lnTo>
                      <a:pt x="92" y="275"/>
                    </a:lnTo>
                    <a:lnTo>
                      <a:pt x="46" y="366"/>
                    </a:lnTo>
                    <a:lnTo>
                      <a:pt x="1" y="480"/>
                    </a:lnTo>
                    <a:lnTo>
                      <a:pt x="1" y="594"/>
                    </a:lnTo>
                    <a:lnTo>
                      <a:pt x="1" y="708"/>
                    </a:lnTo>
                    <a:lnTo>
                      <a:pt x="46" y="822"/>
                    </a:lnTo>
                    <a:lnTo>
                      <a:pt x="92" y="913"/>
                    </a:lnTo>
                    <a:lnTo>
                      <a:pt x="160" y="1004"/>
                    </a:lnTo>
                    <a:lnTo>
                      <a:pt x="252" y="1073"/>
                    </a:lnTo>
                    <a:lnTo>
                      <a:pt x="343" y="1118"/>
                    </a:lnTo>
                    <a:lnTo>
                      <a:pt x="457" y="1164"/>
                    </a:lnTo>
                    <a:lnTo>
                      <a:pt x="685" y="1164"/>
                    </a:lnTo>
                    <a:lnTo>
                      <a:pt x="799" y="1118"/>
                    </a:lnTo>
                    <a:lnTo>
                      <a:pt x="890" y="1073"/>
                    </a:lnTo>
                    <a:lnTo>
                      <a:pt x="981" y="1004"/>
                    </a:lnTo>
                    <a:lnTo>
                      <a:pt x="1050" y="913"/>
                    </a:lnTo>
                    <a:lnTo>
                      <a:pt x="1095" y="822"/>
                    </a:lnTo>
                    <a:lnTo>
                      <a:pt x="1141" y="708"/>
                    </a:lnTo>
                    <a:lnTo>
                      <a:pt x="1141" y="594"/>
                    </a:lnTo>
                    <a:lnTo>
                      <a:pt x="1141" y="480"/>
                    </a:lnTo>
                    <a:lnTo>
                      <a:pt x="1095" y="366"/>
                    </a:lnTo>
                    <a:lnTo>
                      <a:pt x="1050" y="275"/>
                    </a:lnTo>
                    <a:lnTo>
                      <a:pt x="981" y="183"/>
                    </a:lnTo>
                    <a:lnTo>
                      <a:pt x="890" y="115"/>
                    </a:lnTo>
                    <a:lnTo>
                      <a:pt x="799" y="47"/>
                    </a:lnTo>
                    <a:lnTo>
                      <a:pt x="685" y="24"/>
                    </a:lnTo>
                    <a:lnTo>
                      <a:pt x="5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3" name="Google Shape;723;p26"/>
              <p:cNvSpPr/>
              <p:nvPr/>
            </p:nvSpPr>
            <p:spPr>
              <a:xfrm>
                <a:off x="2510975" y="4406775"/>
                <a:ext cx="29100" cy="29100"/>
              </a:xfrm>
              <a:custGeom>
                <a:rect b="b" l="l" r="r" t="t"/>
                <a:pathLst>
                  <a:path extrusionOk="0" h="1164" w="1164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1" y="456"/>
                    </a:lnTo>
                    <a:lnTo>
                      <a:pt x="1" y="570"/>
                    </a:lnTo>
                    <a:lnTo>
                      <a:pt x="1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4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4" name="Google Shape;724;p26"/>
              <p:cNvSpPr/>
              <p:nvPr/>
            </p:nvSpPr>
            <p:spPr>
              <a:xfrm>
                <a:off x="3066825" y="4382250"/>
                <a:ext cx="29125" cy="29100"/>
              </a:xfrm>
              <a:custGeom>
                <a:rect b="b" l="l" r="r" t="t"/>
                <a:pathLst>
                  <a:path extrusionOk="0" h="1164" w="1165">
                    <a:moveTo>
                      <a:pt x="457" y="0"/>
                    </a:moveTo>
                    <a:lnTo>
                      <a:pt x="366" y="46"/>
                    </a:lnTo>
                    <a:lnTo>
                      <a:pt x="252" y="92"/>
                    </a:lnTo>
                    <a:lnTo>
                      <a:pt x="161" y="160"/>
                    </a:lnTo>
                    <a:lnTo>
                      <a:pt x="92" y="251"/>
                    </a:lnTo>
                    <a:lnTo>
                      <a:pt x="47" y="343"/>
                    </a:lnTo>
                    <a:lnTo>
                      <a:pt x="24" y="457"/>
                    </a:lnTo>
                    <a:lnTo>
                      <a:pt x="1" y="571"/>
                    </a:lnTo>
                    <a:lnTo>
                      <a:pt x="24" y="685"/>
                    </a:lnTo>
                    <a:lnTo>
                      <a:pt x="47" y="799"/>
                    </a:lnTo>
                    <a:lnTo>
                      <a:pt x="92" y="890"/>
                    </a:lnTo>
                    <a:lnTo>
                      <a:pt x="161" y="981"/>
                    </a:lnTo>
                    <a:lnTo>
                      <a:pt x="252" y="1049"/>
                    </a:lnTo>
                    <a:lnTo>
                      <a:pt x="366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708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2" y="981"/>
                    </a:lnTo>
                    <a:lnTo>
                      <a:pt x="1073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3" y="251"/>
                    </a:lnTo>
                    <a:lnTo>
                      <a:pt x="982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25" name="Google Shape;725;p26"/>
            <p:cNvGrpSpPr/>
            <p:nvPr/>
          </p:nvGrpSpPr>
          <p:grpSpPr>
            <a:xfrm>
              <a:off x="271754" y="304768"/>
              <a:ext cx="8465112" cy="4533963"/>
              <a:chOff x="4018925" y="2327000"/>
              <a:chExt cx="2690925" cy="1441275"/>
            </a:xfrm>
          </p:grpSpPr>
          <p:sp>
            <p:nvSpPr>
              <p:cNvPr id="726" name="Google Shape;726;p26"/>
              <p:cNvSpPr/>
              <p:nvPr/>
            </p:nvSpPr>
            <p:spPr>
              <a:xfrm>
                <a:off x="6202450" y="2830400"/>
                <a:ext cx="107775" cy="124325"/>
              </a:xfrm>
              <a:custGeom>
                <a:rect b="b" l="l" r="r" t="t"/>
                <a:pathLst>
                  <a:path extrusionOk="0" h="4973" w="4311">
                    <a:moveTo>
                      <a:pt x="1003" y="1"/>
                    </a:moveTo>
                    <a:lnTo>
                      <a:pt x="821" y="24"/>
                    </a:lnTo>
                    <a:lnTo>
                      <a:pt x="639" y="69"/>
                    </a:lnTo>
                    <a:lnTo>
                      <a:pt x="456" y="138"/>
                    </a:lnTo>
                    <a:lnTo>
                      <a:pt x="319" y="252"/>
                    </a:lnTo>
                    <a:lnTo>
                      <a:pt x="183" y="388"/>
                    </a:lnTo>
                    <a:lnTo>
                      <a:pt x="91" y="548"/>
                    </a:lnTo>
                    <a:lnTo>
                      <a:pt x="23" y="731"/>
                    </a:lnTo>
                    <a:lnTo>
                      <a:pt x="0" y="913"/>
                    </a:lnTo>
                    <a:lnTo>
                      <a:pt x="0" y="1095"/>
                    </a:lnTo>
                    <a:lnTo>
                      <a:pt x="46" y="1278"/>
                    </a:lnTo>
                    <a:lnTo>
                      <a:pt x="114" y="1437"/>
                    </a:lnTo>
                    <a:lnTo>
                      <a:pt x="228" y="1597"/>
                    </a:lnTo>
                    <a:lnTo>
                      <a:pt x="3010" y="4721"/>
                    </a:lnTo>
                    <a:lnTo>
                      <a:pt x="3124" y="4835"/>
                    </a:lnTo>
                    <a:lnTo>
                      <a:pt x="3261" y="4904"/>
                    </a:lnTo>
                    <a:lnTo>
                      <a:pt x="3421" y="4949"/>
                    </a:lnTo>
                    <a:lnTo>
                      <a:pt x="3558" y="4972"/>
                    </a:lnTo>
                    <a:lnTo>
                      <a:pt x="3694" y="4972"/>
                    </a:lnTo>
                    <a:lnTo>
                      <a:pt x="3831" y="4927"/>
                    </a:lnTo>
                    <a:lnTo>
                      <a:pt x="3945" y="4858"/>
                    </a:lnTo>
                    <a:lnTo>
                      <a:pt x="4059" y="4790"/>
                    </a:lnTo>
                    <a:lnTo>
                      <a:pt x="4173" y="4676"/>
                    </a:lnTo>
                    <a:lnTo>
                      <a:pt x="4242" y="4539"/>
                    </a:lnTo>
                    <a:lnTo>
                      <a:pt x="4287" y="4402"/>
                    </a:lnTo>
                    <a:lnTo>
                      <a:pt x="4310" y="4265"/>
                    </a:lnTo>
                    <a:lnTo>
                      <a:pt x="4310" y="4128"/>
                    </a:lnTo>
                    <a:lnTo>
                      <a:pt x="4265" y="3992"/>
                    </a:lnTo>
                    <a:lnTo>
                      <a:pt x="4219" y="3855"/>
                    </a:lnTo>
                    <a:lnTo>
                      <a:pt x="4128" y="3718"/>
                    </a:lnTo>
                    <a:lnTo>
                      <a:pt x="1596" y="890"/>
                    </a:lnTo>
                    <a:lnTo>
                      <a:pt x="1528" y="822"/>
                    </a:lnTo>
                    <a:lnTo>
                      <a:pt x="1460" y="776"/>
                    </a:lnTo>
                    <a:lnTo>
                      <a:pt x="1368" y="731"/>
                    </a:lnTo>
                    <a:lnTo>
                      <a:pt x="1163" y="731"/>
                    </a:lnTo>
                    <a:lnTo>
                      <a:pt x="1072" y="753"/>
                    </a:lnTo>
                    <a:lnTo>
                      <a:pt x="1003" y="776"/>
                    </a:lnTo>
                    <a:lnTo>
                      <a:pt x="912" y="845"/>
                    </a:lnTo>
                    <a:lnTo>
                      <a:pt x="844" y="913"/>
                    </a:lnTo>
                    <a:lnTo>
                      <a:pt x="798" y="981"/>
                    </a:lnTo>
                    <a:lnTo>
                      <a:pt x="775" y="1073"/>
                    </a:lnTo>
                    <a:lnTo>
                      <a:pt x="753" y="1164"/>
                    </a:lnTo>
                    <a:lnTo>
                      <a:pt x="753" y="1278"/>
                    </a:lnTo>
                    <a:lnTo>
                      <a:pt x="775" y="1369"/>
                    </a:lnTo>
                    <a:lnTo>
                      <a:pt x="821" y="1437"/>
                    </a:lnTo>
                    <a:lnTo>
                      <a:pt x="867" y="1529"/>
                    </a:lnTo>
                    <a:lnTo>
                      <a:pt x="3033" y="3946"/>
                    </a:lnTo>
                    <a:lnTo>
                      <a:pt x="3079" y="3969"/>
                    </a:lnTo>
                    <a:lnTo>
                      <a:pt x="3147" y="3969"/>
                    </a:lnTo>
                    <a:lnTo>
                      <a:pt x="3170" y="3900"/>
                    </a:lnTo>
                    <a:lnTo>
                      <a:pt x="3147" y="3855"/>
                    </a:lnTo>
                    <a:lnTo>
                      <a:pt x="1003" y="1415"/>
                    </a:lnTo>
                    <a:lnTo>
                      <a:pt x="935" y="1301"/>
                    </a:lnTo>
                    <a:lnTo>
                      <a:pt x="912" y="1187"/>
                    </a:lnTo>
                    <a:lnTo>
                      <a:pt x="958" y="1073"/>
                    </a:lnTo>
                    <a:lnTo>
                      <a:pt x="1026" y="959"/>
                    </a:lnTo>
                    <a:lnTo>
                      <a:pt x="1140" y="890"/>
                    </a:lnTo>
                    <a:lnTo>
                      <a:pt x="1254" y="890"/>
                    </a:lnTo>
                    <a:lnTo>
                      <a:pt x="1391" y="913"/>
                    </a:lnTo>
                    <a:lnTo>
                      <a:pt x="1482" y="981"/>
                    </a:lnTo>
                    <a:lnTo>
                      <a:pt x="4014" y="3832"/>
                    </a:lnTo>
                    <a:lnTo>
                      <a:pt x="4082" y="3923"/>
                    </a:lnTo>
                    <a:lnTo>
                      <a:pt x="4128" y="4037"/>
                    </a:lnTo>
                    <a:lnTo>
                      <a:pt x="4151" y="4151"/>
                    </a:lnTo>
                    <a:lnTo>
                      <a:pt x="4151" y="4265"/>
                    </a:lnTo>
                    <a:lnTo>
                      <a:pt x="4128" y="4379"/>
                    </a:lnTo>
                    <a:lnTo>
                      <a:pt x="4105" y="4470"/>
                    </a:lnTo>
                    <a:lnTo>
                      <a:pt x="4036" y="4584"/>
                    </a:lnTo>
                    <a:lnTo>
                      <a:pt x="3968" y="4676"/>
                    </a:lnTo>
                    <a:lnTo>
                      <a:pt x="3854" y="4744"/>
                    </a:lnTo>
                    <a:lnTo>
                      <a:pt x="3763" y="4790"/>
                    </a:lnTo>
                    <a:lnTo>
                      <a:pt x="3649" y="4813"/>
                    </a:lnTo>
                    <a:lnTo>
                      <a:pt x="3535" y="4813"/>
                    </a:lnTo>
                    <a:lnTo>
                      <a:pt x="3421" y="4790"/>
                    </a:lnTo>
                    <a:lnTo>
                      <a:pt x="3307" y="4767"/>
                    </a:lnTo>
                    <a:lnTo>
                      <a:pt x="3216" y="4699"/>
                    </a:lnTo>
                    <a:lnTo>
                      <a:pt x="3124" y="4607"/>
                    </a:lnTo>
                    <a:lnTo>
                      <a:pt x="342" y="1506"/>
                    </a:lnTo>
                    <a:lnTo>
                      <a:pt x="251" y="1369"/>
                    </a:lnTo>
                    <a:lnTo>
                      <a:pt x="183" y="1232"/>
                    </a:lnTo>
                    <a:lnTo>
                      <a:pt x="160" y="1073"/>
                    </a:lnTo>
                    <a:lnTo>
                      <a:pt x="160" y="913"/>
                    </a:lnTo>
                    <a:lnTo>
                      <a:pt x="183" y="776"/>
                    </a:lnTo>
                    <a:lnTo>
                      <a:pt x="228" y="617"/>
                    </a:lnTo>
                    <a:lnTo>
                      <a:pt x="297" y="480"/>
                    </a:lnTo>
                    <a:lnTo>
                      <a:pt x="411" y="366"/>
                    </a:lnTo>
                    <a:lnTo>
                      <a:pt x="547" y="274"/>
                    </a:lnTo>
                    <a:lnTo>
                      <a:pt x="684" y="206"/>
                    </a:lnTo>
                    <a:lnTo>
                      <a:pt x="844" y="183"/>
                    </a:lnTo>
                    <a:lnTo>
                      <a:pt x="1003" y="160"/>
                    </a:lnTo>
                    <a:lnTo>
                      <a:pt x="1140" y="183"/>
                    </a:lnTo>
                    <a:lnTo>
                      <a:pt x="1300" y="252"/>
                    </a:lnTo>
                    <a:lnTo>
                      <a:pt x="1437" y="320"/>
                    </a:lnTo>
                    <a:lnTo>
                      <a:pt x="1551" y="434"/>
                    </a:lnTo>
                    <a:lnTo>
                      <a:pt x="3284" y="2372"/>
                    </a:lnTo>
                    <a:lnTo>
                      <a:pt x="3330" y="2418"/>
                    </a:lnTo>
                    <a:lnTo>
                      <a:pt x="3398" y="2395"/>
                    </a:lnTo>
                    <a:lnTo>
                      <a:pt x="3421" y="2327"/>
                    </a:lnTo>
                    <a:lnTo>
                      <a:pt x="3398" y="2281"/>
                    </a:lnTo>
                    <a:lnTo>
                      <a:pt x="1665" y="320"/>
                    </a:lnTo>
                    <a:lnTo>
                      <a:pt x="1528" y="206"/>
                    </a:lnTo>
                    <a:lnTo>
                      <a:pt x="1368" y="115"/>
                    </a:lnTo>
                    <a:lnTo>
                      <a:pt x="1186" y="46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26"/>
              <p:cNvSpPr/>
              <p:nvPr/>
            </p:nvSpPr>
            <p:spPr>
              <a:xfrm>
                <a:off x="4827325" y="2327000"/>
                <a:ext cx="145425" cy="63875"/>
              </a:xfrm>
              <a:custGeom>
                <a:rect b="b" l="l" r="r" t="t"/>
                <a:pathLst>
                  <a:path extrusionOk="0" h="2555" w="5817">
                    <a:moveTo>
                      <a:pt x="4790" y="0"/>
                    </a:moveTo>
                    <a:lnTo>
                      <a:pt x="4607" y="23"/>
                    </a:lnTo>
                    <a:lnTo>
                      <a:pt x="571" y="1072"/>
                    </a:lnTo>
                    <a:lnTo>
                      <a:pt x="434" y="1141"/>
                    </a:lnTo>
                    <a:lnTo>
                      <a:pt x="297" y="1209"/>
                    </a:lnTo>
                    <a:lnTo>
                      <a:pt x="183" y="1300"/>
                    </a:lnTo>
                    <a:lnTo>
                      <a:pt x="115" y="1414"/>
                    </a:lnTo>
                    <a:lnTo>
                      <a:pt x="47" y="1551"/>
                    </a:lnTo>
                    <a:lnTo>
                      <a:pt x="24" y="1688"/>
                    </a:lnTo>
                    <a:lnTo>
                      <a:pt x="1" y="1848"/>
                    </a:lnTo>
                    <a:lnTo>
                      <a:pt x="24" y="1984"/>
                    </a:lnTo>
                    <a:lnTo>
                      <a:pt x="69" y="2121"/>
                    </a:lnTo>
                    <a:lnTo>
                      <a:pt x="138" y="2235"/>
                    </a:lnTo>
                    <a:lnTo>
                      <a:pt x="206" y="2327"/>
                    </a:lnTo>
                    <a:lnTo>
                      <a:pt x="297" y="2395"/>
                    </a:lnTo>
                    <a:lnTo>
                      <a:pt x="411" y="2463"/>
                    </a:lnTo>
                    <a:lnTo>
                      <a:pt x="525" y="2509"/>
                    </a:lnTo>
                    <a:lnTo>
                      <a:pt x="639" y="2555"/>
                    </a:lnTo>
                    <a:lnTo>
                      <a:pt x="753" y="2555"/>
                    </a:lnTo>
                    <a:lnTo>
                      <a:pt x="936" y="2532"/>
                    </a:lnTo>
                    <a:lnTo>
                      <a:pt x="4630" y="1574"/>
                    </a:lnTo>
                    <a:lnTo>
                      <a:pt x="4721" y="1551"/>
                    </a:lnTo>
                    <a:lnTo>
                      <a:pt x="4790" y="1483"/>
                    </a:lnTo>
                    <a:lnTo>
                      <a:pt x="4858" y="1437"/>
                    </a:lnTo>
                    <a:lnTo>
                      <a:pt x="4927" y="1346"/>
                    </a:lnTo>
                    <a:lnTo>
                      <a:pt x="4972" y="1255"/>
                    </a:lnTo>
                    <a:lnTo>
                      <a:pt x="4972" y="1163"/>
                    </a:lnTo>
                    <a:lnTo>
                      <a:pt x="4995" y="1072"/>
                    </a:lnTo>
                    <a:lnTo>
                      <a:pt x="4972" y="981"/>
                    </a:lnTo>
                    <a:lnTo>
                      <a:pt x="4949" y="890"/>
                    </a:lnTo>
                    <a:lnTo>
                      <a:pt x="4881" y="821"/>
                    </a:lnTo>
                    <a:lnTo>
                      <a:pt x="4835" y="753"/>
                    </a:lnTo>
                    <a:lnTo>
                      <a:pt x="4744" y="685"/>
                    </a:lnTo>
                    <a:lnTo>
                      <a:pt x="4653" y="639"/>
                    </a:lnTo>
                    <a:lnTo>
                      <a:pt x="4562" y="616"/>
                    </a:lnTo>
                    <a:lnTo>
                      <a:pt x="4471" y="616"/>
                    </a:lnTo>
                    <a:lnTo>
                      <a:pt x="4379" y="639"/>
                    </a:lnTo>
                    <a:lnTo>
                      <a:pt x="1232" y="1460"/>
                    </a:lnTo>
                    <a:lnTo>
                      <a:pt x="1187" y="1483"/>
                    </a:lnTo>
                    <a:lnTo>
                      <a:pt x="1187" y="1551"/>
                    </a:lnTo>
                    <a:lnTo>
                      <a:pt x="1210" y="1597"/>
                    </a:lnTo>
                    <a:lnTo>
                      <a:pt x="1278" y="1620"/>
                    </a:lnTo>
                    <a:lnTo>
                      <a:pt x="4425" y="799"/>
                    </a:lnTo>
                    <a:lnTo>
                      <a:pt x="4539" y="776"/>
                    </a:lnTo>
                    <a:lnTo>
                      <a:pt x="4676" y="821"/>
                    </a:lnTo>
                    <a:lnTo>
                      <a:pt x="4767" y="913"/>
                    </a:lnTo>
                    <a:lnTo>
                      <a:pt x="4813" y="1027"/>
                    </a:lnTo>
                    <a:lnTo>
                      <a:pt x="4835" y="1141"/>
                    </a:lnTo>
                    <a:lnTo>
                      <a:pt x="4790" y="1278"/>
                    </a:lnTo>
                    <a:lnTo>
                      <a:pt x="4699" y="1369"/>
                    </a:lnTo>
                    <a:lnTo>
                      <a:pt x="4585" y="1414"/>
                    </a:lnTo>
                    <a:lnTo>
                      <a:pt x="913" y="2372"/>
                    </a:lnTo>
                    <a:lnTo>
                      <a:pt x="799" y="2395"/>
                    </a:lnTo>
                    <a:lnTo>
                      <a:pt x="685" y="2395"/>
                    </a:lnTo>
                    <a:lnTo>
                      <a:pt x="571" y="2372"/>
                    </a:lnTo>
                    <a:lnTo>
                      <a:pt x="457" y="2327"/>
                    </a:lnTo>
                    <a:lnTo>
                      <a:pt x="366" y="2258"/>
                    </a:lnTo>
                    <a:lnTo>
                      <a:pt x="275" y="2167"/>
                    </a:lnTo>
                    <a:lnTo>
                      <a:pt x="229" y="2053"/>
                    </a:lnTo>
                    <a:lnTo>
                      <a:pt x="183" y="1962"/>
                    </a:lnTo>
                    <a:lnTo>
                      <a:pt x="161" y="1848"/>
                    </a:lnTo>
                    <a:lnTo>
                      <a:pt x="161" y="1734"/>
                    </a:lnTo>
                    <a:lnTo>
                      <a:pt x="206" y="1620"/>
                    </a:lnTo>
                    <a:lnTo>
                      <a:pt x="252" y="1506"/>
                    </a:lnTo>
                    <a:lnTo>
                      <a:pt x="320" y="1414"/>
                    </a:lnTo>
                    <a:lnTo>
                      <a:pt x="389" y="1323"/>
                    </a:lnTo>
                    <a:lnTo>
                      <a:pt x="503" y="1278"/>
                    </a:lnTo>
                    <a:lnTo>
                      <a:pt x="617" y="1232"/>
                    </a:lnTo>
                    <a:lnTo>
                      <a:pt x="4653" y="183"/>
                    </a:lnTo>
                    <a:lnTo>
                      <a:pt x="4813" y="160"/>
                    </a:lnTo>
                    <a:lnTo>
                      <a:pt x="4972" y="160"/>
                    </a:lnTo>
                    <a:lnTo>
                      <a:pt x="5109" y="206"/>
                    </a:lnTo>
                    <a:lnTo>
                      <a:pt x="5246" y="274"/>
                    </a:lnTo>
                    <a:lnTo>
                      <a:pt x="5383" y="343"/>
                    </a:lnTo>
                    <a:lnTo>
                      <a:pt x="5474" y="457"/>
                    </a:lnTo>
                    <a:lnTo>
                      <a:pt x="5565" y="593"/>
                    </a:lnTo>
                    <a:lnTo>
                      <a:pt x="5611" y="753"/>
                    </a:lnTo>
                    <a:lnTo>
                      <a:pt x="5656" y="913"/>
                    </a:lnTo>
                    <a:lnTo>
                      <a:pt x="5634" y="1072"/>
                    </a:lnTo>
                    <a:lnTo>
                      <a:pt x="5611" y="1209"/>
                    </a:lnTo>
                    <a:lnTo>
                      <a:pt x="5542" y="1369"/>
                    </a:lnTo>
                    <a:lnTo>
                      <a:pt x="5451" y="1483"/>
                    </a:lnTo>
                    <a:lnTo>
                      <a:pt x="5337" y="1597"/>
                    </a:lnTo>
                    <a:lnTo>
                      <a:pt x="5200" y="1665"/>
                    </a:lnTo>
                    <a:lnTo>
                      <a:pt x="5041" y="1734"/>
                    </a:lnTo>
                    <a:lnTo>
                      <a:pt x="2532" y="2395"/>
                    </a:lnTo>
                    <a:lnTo>
                      <a:pt x="2487" y="2418"/>
                    </a:lnTo>
                    <a:lnTo>
                      <a:pt x="2464" y="2486"/>
                    </a:lnTo>
                    <a:lnTo>
                      <a:pt x="2509" y="2532"/>
                    </a:lnTo>
                    <a:lnTo>
                      <a:pt x="2578" y="2532"/>
                    </a:lnTo>
                    <a:lnTo>
                      <a:pt x="5086" y="1870"/>
                    </a:lnTo>
                    <a:lnTo>
                      <a:pt x="5269" y="1825"/>
                    </a:lnTo>
                    <a:lnTo>
                      <a:pt x="5428" y="1711"/>
                    </a:lnTo>
                    <a:lnTo>
                      <a:pt x="5565" y="1597"/>
                    </a:lnTo>
                    <a:lnTo>
                      <a:pt x="5679" y="1437"/>
                    </a:lnTo>
                    <a:lnTo>
                      <a:pt x="5748" y="1278"/>
                    </a:lnTo>
                    <a:lnTo>
                      <a:pt x="5793" y="1095"/>
                    </a:lnTo>
                    <a:lnTo>
                      <a:pt x="5816" y="890"/>
                    </a:lnTo>
                    <a:lnTo>
                      <a:pt x="5770" y="707"/>
                    </a:lnTo>
                    <a:lnTo>
                      <a:pt x="5702" y="525"/>
                    </a:lnTo>
                    <a:lnTo>
                      <a:pt x="5611" y="365"/>
                    </a:lnTo>
                    <a:lnTo>
                      <a:pt x="5497" y="229"/>
                    </a:lnTo>
                    <a:lnTo>
                      <a:pt x="5337" y="137"/>
                    </a:lnTo>
                    <a:lnTo>
                      <a:pt x="5155" y="46"/>
                    </a:lnTo>
                    <a:lnTo>
                      <a:pt x="4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8" name="Google Shape;728;p26"/>
              <p:cNvSpPr/>
              <p:nvPr/>
            </p:nvSpPr>
            <p:spPr>
              <a:xfrm>
                <a:off x="6530825" y="3655350"/>
                <a:ext cx="120325" cy="112925"/>
              </a:xfrm>
              <a:custGeom>
                <a:rect b="b" l="l" r="r" t="t"/>
                <a:pathLst>
                  <a:path extrusionOk="0" h="4517" w="4813">
                    <a:moveTo>
                      <a:pt x="3854" y="1"/>
                    </a:moveTo>
                    <a:lnTo>
                      <a:pt x="3672" y="24"/>
                    </a:lnTo>
                    <a:lnTo>
                      <a:pt x="3490" y="69"/>
                    </a:lnTo>
                    <a:lnTo>
                      <a:pt x="3330" y="160"/>
                    </a:lnTo>
                    <a:lnTo>
                      <a:pt x="3170" y="274"/>
                    </a:lnTo>
                    <a:lnTo>
                      <a:pt x="228" y="3239"/>
                    </a:lnTo>
                    <a:lnTo>
                      <a:pt x="137" y="3353"/>
                    </a:lnTo>
                    <a:lnTo>
                      <a:pt x="69" y="3467"/>
                    </a:lnTo>
                    <a:lnTo>
                      <a:pt x="23" y="3627"/>
                    </a:lnTo>
                    <a:lnTo>
                      <a:pt x="0" y="3764"/>
                    </a:lnTo>
                    <a:lnTo>
                      <a:pt x="23" y="3923"/>
                    </a:lnTo>
                    <a:lnTo>
                      <a:pt x="69" y="4060"/>
                    </a:lnTo>
                    <a:lnTo>
                      <a:pt x="137" y="4174"/>
                    </a:lnTo>
                    <a:lnTo>
                      <a:pt x="228" y="4288"/>
                    </a:lnTo>
                    <a:lnTo>
                      <a:pt x="342" y="4402"/>
                    </a:lnTo>
                    <a:lnTo>
                      <a:pt x="479" y="4470"/>
                    </a:lnTo>
                    <a:lnTo>
                      <a:pt x="616" y="4493"/>
                    </a:lnTo>
                    <a:lnTo>
                      <a:pt x="753" y="4516"/>
                    </a:lnTo>
                    <a:lnTo>
                      <a:pt x="890" y="4493"/>
                    </a:lnTo>
                    <a:lnTo>
                      <a:pt x="1027" y="4470"/>
                    </a:lnTo>
                    <a:lnTo>
                      <a:pt x="1163" y="4402"/>
                    </a:lnTo>
                    <a:lnTo>
                      <a:pt x="1277" y="4288"/>
                    </a:lnTo>
                    <a:lnTo>
                      <a:pt x="3968" y="1620"/>
                    </a:lnTo>
                    <a:lnTo>
                      <a:pt x="4037" y="1529"/>
                    </a:lnTo>
                    <a:lnTo>
                      <a:pt x="4082" y="1460"/>
                    </a:lnTo>
                    <a:lnTo>
                      <a:pt x="4105" y="1369"/>
                    </a:lnTo>
                    <a:lnTo>
                      <a:pt x="4105" y="1278"/>
                    </a:lnTo>
                    <a:lnTo>
                      <a:pt x="4105" y="1164"/>
                    </a:lnTo>
                    <a:lnTo>
                      <a:pt x="4082" y="1095"/>
                    </a:lnTo>
                    <a:lnTo>
                      <a:pt x="4037" y="1004"/>
                    </a:lnTo>
                    <a:lnTo>
                      <a:pt x="3968" y="936"/>
                    </a:lnTo>
                    <a:lnTo>
                      <a:pt x="3900" y="867"/>
                    </a:lnTo>
                    <a:lnTo>
                      <a:pt x="3809" y="822"/>
                    </a:lnTo>
                    <a:lnTo>
                      <a:pt x="3718" y="799"/>
                    </a:lnTo>
                    <a:lnTo>
                      <a:pt x="3626" y="776"/>
                    </a:lnTo>
                    <a:lnTo>
                      <a:pt x="3535" y="799"/>
                    </a:lnTo>
                    <a:lnTo>
                      <a:pt x="3444" y="822"/>
                    </a:lnTo>
                    <a:lnTo>
                      <a:pt x="3375" y="867"/>
                    </a:lnTo>
                    <a:lnTo>
                      <a:pt x="3284" y="936"/>
                    </a:lnTo>
                    <a:lnTo>
                      <a:pt x="1004" y="3216"/>
                    </a:lnTo>
                    <a:lnTo>
                      <a:pt x="981" y="3285"/>
                    </a:lnTo>
                    <a:lnTo>
                      <a:pt x="1004" y="3330"/>
                    </a:lnTo>
                    <a:lnTo>
                      <a:pt x="1049" y="3353"/>
                    </a:lnTo>
                    <a:lnTo>
                      <a:pt x="1118" y="3330"/>
                    </a:lnTo>
                    <a:lnTo>
                      <a:pt x="3398" y="1027"/>
                    </a:lnTo>
                    <a:lnTo>
                      <a:pt x="3512" y="959"/>
                    </a:lnTo>
                    <a:lnTo>
                      <a:pt x="3626" y="936"/>
                    </a:lnTo>
                    <a:lnTo>
                      <a:pt x="3763" y="959"/>
                    </a:lnTo>
                    <a:lnTo>
                      <a:pt x="3854" y="1027"/>
                    </a:lnTo>
                    <a:lnTo>
                      <a:pt x="3923" y="1141"/>
                    </a:lnTo>
                    <a:lnTo>
                      <a:pt x="3946" y="1278"/>
                    </a:lnTo>
                    <a:lnTo>
                      <a:pt x="3923" y="1392"/>
                    </a:lnTo>
                    <a:lnTo>
                      <a:pt x="3854" y="1506"/>
                    </a:lnTo>
                    <a:lnTo>
                      <a:pt x="1163" y="4174"/>
                    </a:lnTo>
                    <a:lnTo>
                      <a:pt x="1072" y="4265"/>
                    </a:lnTo>
                    <a:lnTo>
                      <a:pt x="981" y="4311"/>
                    </a:lnTo>
                    <a:lnTo>
                      <a:pt x="867" y="4356"/>
                    </a:lnTo>
                    <a:lnTo>
                      <a:pt x="639" y="4356"/>
                    </a:lnTo>
                    <a:lnTo>
                      <a:pt x="525" y="4311"/>
                    </a:lnTo>
                    <a:lnTo>
                      <a:pt x="434" y="4265"/>
                    </a:lnTo>
                    <a:lnTo>
                      <a:pt x="342" y="4174"/>
                    </a:lnTo>
                    <a:lnTo>
                      <a:pt x="251" y="4083"/>
                    </a:lnTo>
                    <a:lnTo>
                      <a:pt x="206" y="3992"/>
                    </a:lnTo>
                    <a:lnTo>
                      <a:pt x="160" y="3878"/>
                    </a:lnTo>
                    <a:lnTo>
                      <a:pt x="160" y="3764"/>
                    </a:lnTo>
                    <a:lnTo>
                      <a:pt x="160" y="3650"/>
                    </a:lnTo>
                    <a:lnTo>
                      <a:pt x="206" y="3536"/>
                    </a:lnTo>
                    <a:lnTo>
                      <a:pt x="251" y="3444"/>
                    </a:lnTo>
                    <a:lnTo>
                      <a:pt x="342" y="3353"/>
                    </a:lnTo>
                    <a:lnTo>
                      <a:pt x="3284" y="388"/>
                    </a:lnTo>
                    <a:lnTo>
                      <a:pt x="3421" y="297"/>
                    </a:lnTo>
                    <a:lnTo>
                      <a:pt x="3558" y="229"/>
                    </a:lnTo>
                    <a:lnTo>
                      <a:pt x="3695" y="183"/>
                    </a:lnTo>
                    <a:lnTo>
                      <a:pt x="3854" y="160"/>
                    </a:lnTo>
                    <a:lnTo>
                      <a:pt x="4014" y="183"/>
                    </a:lnTo>
                    <a:lnTo>
                      <a:pt x="4151" y="229"/>
                    </a:lnTo>
                    <a:lnTo>
                      <a:pt x="4288" y="297"/>
                    </a:lnTo>
                    <a:lnTo>
                      <a:pt x="4424" y="388"/>
                    </a:lnTo>
                    <a:lnTo>
                      <a:pt x="4516" y="525"/>
                    </a:lnTo>
                    <a:lnTo>
                      <a:pt x="4584" y="662"/>
                    </a:lnTo>
                    <a:lnTo>
                      <a:pt x="4630" y="799"/>
                    </a:lnTo>
                    <a:lnTo>
                      <a:pt x="4653" y="959"/>
                    </a:lnTo>
                    <a:lnTo>
                      <a:pt x="4630" y="1118"/>
                    </a:lnTo>
                    <a:lnTo>
                      <a:pt x="4584" y="1255"/>
                    </a:lnTo>
                    <a:lnTo>
                      <a:pt x="4516" y="1392"/>
                    </a:lnTo>
                    <a:lnTo>
                      <a:pt x="4424" y="1529"/>
                    </a:lnTo>
                    <a:lnTo>
                      <a:pt x="2577" y="3376"/>
                    </a:lnTo>
                    <a:lnTo>
                      <a:pt x="2555" y="3421"/>
                    </a:lnTo>
                    <a:lnTo>
                      <a:pt x="2577" y="3490"/>
                    </a:lnTo>
                    <a:lnTo>
                      <a:pt x="2623" y="3513"/>
                    </a:lnTo>
                    <a:lnTo>
                      <a:pt x="2691" y="3490"/>
                    </a:lnTo>
                    <a:lnTo>
                      <a:pt x="4539" y="1643"/>
                    </a:lnTo>
                    <a:lnTo>
                      <a:pt x="4653" y="1483"/>
                    </a:lnTo>
                    <a:lnTo>
                      <a:pt x="4744" y="1323"/>
                    </a:lnTo>
                    <a:lnTo>
                      <a:pt x="4789" y="1141"/>
                    </a:lnTo>
                    <a:lnTo>
                      <a:pt x="4812" y="959"/>
                    </a:lnTo>
                    <a:lnTo>
                      <a:pt x="4789" y="776"/>
                    </a:lnTo>
                    <a:lnTo>
                      <a:pt x="4744" y="594"/>
                    </a:lnTo>
                    <a:lnTo>
                      <a:pt x="4653" y="434"/>
                    </a:lnTo>
                    <a:lnTo>
                      <a:pt x="4539" y="274"/>
                    </a:lnTo>
                    <a:lnTo>
                      <a:pt x="4379" y="160"/>
                    </a:lnTo>
                    <a:lnTo>
                      <a:pt x="4219" y="69"/>
                    </a:lnTo>
                    <a:lnTo>
                      <a:pt x="4037" y="24"/>
                    </a:lnTo>
                    <a:lnTo>
                      <a:pt x="38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9" name="Google Shape;729;p26"/>
              <p:cNvSpPr/>
              <p:nvPr/>
            </p:nvSpPr>
            <p:spPr>
              <a:xfrm>
                <a:off x="4018925" y="3654800"/>
                <a:ext cx="75275" cy="37075"/>
              </a:xfrm>
              <a:custGeom>
                <a:rect b="b" l="l" r="r" t="t"/>
                <a:pathLst>
                  <a:path extrusionOk="0" h="1483" w="3011">
                    <a:moveTo>
                      <a:pt x="46" y="0"/>
                    </a:moveTo>
                    <a:lnTo>
                      <a:pt x="0" y="23"/>
                    </a:lnTo>
                    <a:lnTo>
                      <a:pt x="0" y="91"/>
                    </a:lnTo>
                    <a:lnTo>
                      <a:pt x="46" y="251"/>
                    </a:lnTo>
                    <a:lnTo>
                      <a:pt x="92" y="388"/>
                    </a:lnTo>
                    <a:lnTo>
                      <a:pt x="183" y="570"/>
                    </a:lnTo>
                    <a:lnTo>
                      <a:pt x="320" y="753"/>
                    </a:lnTo>
                    <a:lnTo>
                      <a:pt x="479" y="935"/>
                    </a:lnTo>
                    <a:lnTo>
                      <a:pt x="684" y="1117"/>
                    </a:lnTo>
                    <a:lnTo>
                      <a:pt x="912" y="1277"/>
                    </a:lnTo>
                    <a:lnTo>
                      <a:pt x="1118" y="1368"/>
                    </a:lnTo>
                    <a:lnTo>
                      <a:pt x="1323" y="1437"/>
                    </a:lnTo>
                    <a:lnTo>
                      <a:pt x="1528" y="1460"/>
                    </a:lnTo>
                    <a:lnTo>
                      <a:pt x="1756" y="1482"/>
                    </a:lnTo>
                    <a:lnTo>
                      <a:pt x="2030" y="1460"/>
                    </a:lnTo>
                    <a:lnTo>
                      <a:pt x="2326" y="1414"/>
                    </a:lnTo>
                    <a:lnTo>
                      <a:pt x="2646" y="1323"/>
                    </a:lnTo>
                    <a:lnTo>
                      <a:pt x="2965" y="1209"/>
                    </a:lnTo>
                    <a:lnTo>
                      <a:pt x="3010" y="1163"/>
                    </a:lnTo>
                    <a:lnTo>
                      <a:pt x="3010" y="1095"/>
                    </a:lnTo>
                    <a:lnTo>
                      <a:pt x="2965" y="1049"/>
                    </a:lnTo>
                    <a:lnTo>
                      <a:pt x="2896" y="1049"/>
                    </a:lnTo>
                    <a:lnTo>
                      <a:pt x="2623" y="1163"/>
                    </a:lnTo>
                    <a:lnTo>
                      <a:pt x="2349" y="1231"/>
                    </a:lnTo>
                    <a:lnTo>
                      <a:pt x="2098" y="1277"/>
                    </a:lnTo>
                    <a:lnTo>
                      <a:pt x="1847" y="1323"/>
                    </a:lnTo>
                    <a:lnTo>
                      <a:pt x="1619" y="1300"/>
                    </a:lnTo>
                    <a:lnTo>
                      <a:pt x="1391" y="1277"/>
                    </a:lnTo>
                    <a:lnTo>
                      <a:pt x="1186" y="1231"/>
                    </a:lnTo>
                    <a:lnTo>
                      <a:pt x="1004" y="1140"/>
                    </a:lnTo>
                    <a:lnTo>
                      <a:pt x="776" y="1003"/>
                    </a:lnTo>
                    <a:lnTo>
                      <a:pt x="593" y="821"/>
                    </a:lnTo>
                    <a:lnTo>
                      <a:pt x="434" y="661"/>
                    </a:lnTo>
                    <a:lnTo>
                      <a:pt x="320" y="479"/>
                    </a:lnTo>
                    <a:lnTo>
                      <a:pt x="251" y="319"/>
                    </a:lnTo>
                    <a:lnTo>
                      <a:pt x="183" y="182"/>
                    </a:lnTo>
                    <a:lnTo>
                      <a:pt x="137" y="46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0" name="Google Shape;730;p26"/>
              <p:cNvSpPr/>
              <p:nvPr/>
            </p:nvSpPr>
            <p:spPr>
              <a:xfrm>
                <a:off x="4036025" y="3638825"/>
                <a:ext cx="16550" cy="16550"/>
              </a:xfrm>
              <a:custGeom>
                <a:rect b="b" l="l" r="r" t="t"/>
                <a:pathLst>
                  <a:path extrusionOk="0" h="662" w="662">
                    <a:moveTo>
                      <a:pt x="388" y="160"/>
                    </a:moveTo>
                    <a:lnTo>
                      <a:pt x="457" y="206"/>
                    </a:lnTo>
                    <a:lnTo>
                      <a:pt x="479" y="251"/>
                    </a:lnTo>
                    <a:lnTo>
                      <a:pt x="502" y="320"/>
                    </a:lnTo>
                    <a:lnTo>
                      <a:pt x="479" y="388"/>
                    </a:lnTo>
                    <a:lnTo>
                      <a:pt x="457" y="457"/>
                    </a:lnTo>
                    <a:lnTo>
                      <a:pt x="388" y="479"/>
                    </a:lnTo>
                    <a:lnTo>
                      <a:pt x="320" y="502"/>
                    </a:lnTo>
                    <a:lnTo>
                      <a:pt x="251" y="479"/>
                    </a:lnTo>
                    <a:lnTo>
                      <a:pt x="206" y="457"/>
                    </a:lnTo>
                    <a:lnTo>
                      <a:pt x="160" y="388"/>
                    </a:lnTo>
                    <a:lnTo>
                      <a:pt x="160" y="320"/>
                    </a:lnTo>
                    <a:lnTo>
                      <a:pt x="160" y="251"/>
                    </a:lnTo>
                    <a:lnTo>
                      <a:pt x="206" y="206"/>
                    </a:lnTo>
                    <a:lnTo>
                      <a:pt x="251" y="160"/>
                    </a:lnTo>
                    <a:close/>
                    <a:moveTo>
                      <a:pt x="320" y="0"/>
                    </a:moveTo>
                    <a:lnTo>
                      <a:pt x="206" y="23"/>
                    </a:lnTo>
                    <a:lnTo>
                      <a:pt x="92" y="92"/>
                    </a:lnTo>
                    <a:lnTo>
                      <a:pt x="23" y="206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71"/>
                    </a:lnTo>
                    <a:lnTo>
                      <a:pt x="206" y="639"/>
                    </a:lnTo>
                    <a:lnTo>
                      <a:pt x="320" y="662"/>
                    </a:lnTo>
                    <a:lnTo>
                      <a:pt x="457" y="639"/>
                    </a:lnTo>
                    <a:lnTo>
                      <a:pt x="571" y="571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206"/>
                    </a:lnTo>
                    <a:lnTo>
                      <a:pt x="571" y="92"/>
                    </a:lnTo>
                    <a:lnTo>
                      <a:pt x="457" y="23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1" name="Google Shape;731;p26"/>
              <p:cNvSpPr/>
              <p:nvPr/>
            </p:nvSpPr>
            <p:spPr>
              <a:xfrm>
                <a:off x="4067950" y="3651925"/>
                <a:ext cx="16550" cy="16575"/>
              </a:xfrm>
              <a:custGeom>
                <a:rect b="b" l="l" r="r" t="t"/>
                <a:pathLst>
                  <a:path extrusionOk="0" h="663" w="662">
                    <a:moveTo>
                      <a:pt x="320" y="138"/>
                    </a:moveTo>
                    <a:lnTo>
                      <a:pt x="388" y="161"/>
                    </a:lnTo>
                    <a:lnTo>
                      <a:pt x="457" y="206"/>
                    </a:lnTo>
                    <a:lnTo>
                      <a:pt x="479" y="252"/>
                    </a:lnTo>
                    <a:lnTo>
                      <a:pt x="502" y="320"/>
                    </a:lnTo>
                    <a:lnTo>
                      <a:pt x="479" y="389"/>
                    </a:lnTo>
                    <a:lnTo>
                      <a:pt x="457" y="434"/>
                    </a:lnTo>
                    <a:lnTo>
                      <a:pt x="388" y="480"/>
                    </a:lnTo>
                    <a:lnTo>
                      <a:pt x="320" y="503"/>
                    </a:lnTo>
                    <a:lnTo>
                      <a:pt x="251" y="480"/>
                    </a:lnTo>
                    <a:lnTo>
                      <a:pt x="206" y="434"/>
                    </a:lnTo>
                    <a:lnTo>
                      <a:pt x="160" y="389"/>
                    </a:lnTo>
                    <a:lnTo>
                      <a:pt x="160" y="320"/>
                    </a:lnTo>
                    <a:lnTo>
                      <a:pt x="160" y="252"/>
                    </a:lnTo>
                    <a:lnTo>
                      <a:pt x="206" y="206"/>
                    </a:lnTo>
                    <a:lnTo>
                      <a:pt x="251" y="161"/>
                    </a:lnTo>
                    <a:lnTo>
                      <a:pt x="320" y="138"/>
                    </a:lnTo>
                    <a:close/>
                    <a:moveTo>
                      <a:pt x="320" y="1"/>
                    </a:moveTo>
                    <a:lnTo>
                      <a:pt x="206" y="24"/>
                    </a:lnTo>
                    <a:lnTo>
                      <a:pt x="92" y="92"/>
                    </a:lnTo>
                    <a:lnTo>
                      <a:pt x="23" y="183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48"/>
                    </a:lnTo>
                    <a:lnTo>
                      <a:pt x="206" y="617"/>
                    </a:lnTo>
                    <a:lnTo>
                      <a:pt x="320" y="662"/>
                    </a:lnTo>
                    <a:lnTo>
                      <a:pt x="457" y="617"/>
                    </a:lnTo>
                    <a:lnTo>
                      <a:pt x="571" y="548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183"/>
                    </a:lnTo>
                    <a:lnTo>
                      <a:pt x="571" y="92"/>
                    </a:lnTo>
                    <a:lnTo>
                      <a:pt x="457" y="24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26"/>
              <p:cNvSpPr/>
              <p:nvPr/>
            </p:nvSpPr>
            <p:spPr>
              <a:xfrm>
                <a:off x="4635200" y="3698125"/>
                <a:ext cx="76425" cy="56450"/>
              </a:xfrm>
              <a:custGeom>
                <a:rect b="b" l="l" r="r" t="t"/>
                <a:pathLst>
                  <a:path extrusionOk="0" h="2258" w="3057">
                    <a:moveTo>
                      <a:pt x="115" y="0"/>
                    </a:moveTo>
                    <a:lnTo>
                      <a:pt x="69" y="23"/>
                    </a:lnTo>
                    <a:lnTo>
                      <a:pt x="46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1" y="137"/>
                    </a:lnTo>
                    <a:lnTo>
                      <a:pt x="24" y="183"/>
                    </a:lnTo>
                    <a:lnTo>
                      <a:pt x="46" y="205"/>
                    </a:lnTo>
                    <a:lnTo>
                      <a:pt x="92" y="228"/>
                    </a:lnTo>
                    <a:lnTo>
                      <a:pt x="320" y="251"/>
                    </a:lnTo>
                    <a:lnTo>
                      <a:pt x="548" y="342"/>
                    </a:lnTo>
                    <a:lnTo>
                      <a:pt x="776" y="456"/>
                    </a:lnTo>
                    <a:lnTo>
                      <a:pt x="1027" y="570"/>
                    </a:lnTo>
                    <a:lnTo>
                      <a:pt x="1255" y="730"/>
                    </a:lnTo>
                    <a:lnTo>
                      <a:pt x="1483" y="890"/>
                    </a:lnTo>
                    <a:lnTo>
                      <a:pt x="1916" y="1254"/>
                    </a:lnTo>
                    <a:lnTo>
                      <a:pt x="2304" y="1596"/>
                    </a:lnTo>
                    <a:lnTo>
                      <a:pt x="2601" y="1916"/>
                    </a:lnTo>
                    <a:lnTo>
                      <a:pt x="2874" y="2212"/>
                    </a:lnTo>
                    <a:lnTo>
                      <a:pt x="2920" y="2235"/>
                    </a:lnTo>
                    <a:lnTo>
                      <a:pt x="2965" y="2258"/>
                    </a:lnTo>
                    <a:lnTo>
                      <a:pt x="3034" y="2235"/>
                    </a:lnTo>
                    <a:lnTo>
                      <a:pt x="3057" y="2189"/>
                    </a:lnTo>
                    <a:lnTo>
                      <a:pt x="3057" y="2144"/>
                    </a:lnTo>
                    <a:lnTo>
                      <a:pt x="3057" y="2121"/>
                    </a:lnTo>
                    <a:lnTo>
                      <a:pt x="3034" y="2075"/>
                    </a:lnTo>
                    <a:lnTo>
                      <a:pt x="2737" y="1733"/>
                    </a:lnTo>
                    <a:lnTo>
                      <a:pt x="2418" y="1414"/>
                    </a:lnTo>
                    <a:lnTo>
                      <a:pt x="2030" y="1072"/>
                    </a:lnTo>
                    <a:lnTo>
                      <a:pt x="1574" y="707"/>
                    </a:lnTo>
                    <a:lnTo>
                      <a:pt x="1346" y="525"/>
                    </a:lnTo>
                    <a:lnTo>
                      <a:pt x="1095" y="388"/>
                    </a:lnTo>
                    <a:lnTo>
                      <a:pt x="845" y="251"/>
                    </a:lnTo>
                    <a:lnTo>
                      <a:pt x="594" y="137"/>
                    </a:lnTo>
                    <a:lnTo>
                      <a:pt x="343" y="4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3" name="Google Shape;733;p26"/>
              <p:cNvSpPr/>
              <p:nvPr/>
            </p:nvSpPr>
            <p:spPr>
              <a:xfrm>
                <a:off x="4635200" y="3685575"/>
                <a:ext cx="42800" cy="55900"/>
              </a:xfrm>
              <a:custGeom>
                <a:rect b="b" l="l" r="r" t="t"/>
                <a:pathLst>
                  <a:path extrusionOk="0" h="2236" w="1712">
                    <a:moveTo>
                      <a:pt x="1574" y="0"/>
                    </a:moveTo>
                    <a:lnTo>
                      <a:pt x="69" y="525"/>
                    </a:lnTo>
                    <a:lnTo>
                      <a:pt x="24" y="548"/>
                    </a:lnTo>
                    <a:lnTo>
                      <a:pt x="1" y="571"/>
                    </a:lnTo>
                    <a:lnTo>
                      <a:pt x="1" y="616"/>
                    </a:lnTo>
                    <a:lnTo>
                      <a:pt x="1" y="662"/>
                    </a:lnTo>
                    <a:lnTo>
                      <a:pt x="525" y="2167"/>
                    </a:lnTo>
                    <a:lnTo>
                      <a:pt x="571" y="2212"/>
                    </a:lnTo>
                    <a:lnTo>
                      <a:pt x="617" y="2235"/>
                    </a:lnTo>
                    <a:lnTo>
                      <a:pt x="662" y="2212"/>
                    </a:lnTo>
                    <a:lnTo>
                      <a:pt x="685" y="2190"/>
                    </a:lnTo>
                    <a:lnTo>
                      <a:pt x="708" y="2167"/>
                    </a:lnTo>
                    <a:lnTo>
                      <a:pt x="731" y="2121"/>
                    </a:lnTo>
                    <a:lnTo>
                      <a:pt x="731" y="2098"/>
                    </a:lnTo>
                    <a:lnTo>
                      <a:pt x="229" y="685"/>
                    </a:lnTo>
                    <a:lnTo>
                      <a:pt x="1643" y="183"/>
                    </a:lnTo>
                    <a:lnTo>
                      <a:pt x="1666" y="183"/>
                    </a:lnTo>
                    <a:lnTo>
                      <a:pt x="1688" y="137"/>
                    </a:lnTo>
                    <a:lnTo>
                      <a:pt x="1711" y="92"/>
                    </a:lnTo>
                    <a:lnTo>
                      <a:pt x="1711" y="69"/>
                    </a:lnTo>
                    <a:lnTo>
                      <a:pt x="1688" y="23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4" name="Google Shape;734;p26"/>
              <p:cNvSpPr/>
              <p:nvPr/>
            </p:nvSpPr>
            <p:spPr>
              <a:xfrm>
                <a:off x="5563350" y="2346950"/>
                <a:ext cx="88950" cy="29675"/>
              </a:xfrm>
              <a:custGeom>
                <a:rect b="b" l="l" r="r" t="t"/>
                <a:pathLst>
                  <a:path extrusionOk="0" h="1187" w="3558">
                    <a:moveTo>
                      <a:pt x="3467" y="1"/>
                    </a:moveTo>
                    <a:lnTo>
                      <a:pt x="3421" y="23"/>
                    </a:lnTo>
                    <a:lnTo>
                      <a:pt x="3375" y="46"/>
                    </a:lnTo>
                    <a:lnTo>
                      <a:pt x="3216" y="183"/>
                    </a:lnTo>
                    <a:lnTo>
                      <a:pt x="3011" y="320"/>
                    </a:lnTo>
                    <a:lnTo>
                      <a:pt x="2783" y="434"/>
                    </a:lnTo>
                    <a:lnTo>
                      <a:pt x="2532" y="548"/>
                    </a:lnTo>
                    <a:lnTo>
                      <a:pt x="2258" y="639"/>
                    </a:lnTo>
                    <a:lnTo>
                      <a:pt x="1984" y="708"/>
                    </a:lnTo>
                    <a:lnTo>
                      <a:pt x="1437" y="822"/>
                    </a:lnTo>
                    <a:lnTo>
                      <a:pt x="935" y="913"/>
                    </a:lnTo>
                    <a:lnTo>
                      <a:pt x="502" y="958"/>
                    </a:lnTo>
                    <a:lnTo>
                      <a:pt x="92" y="981"/>
                    </a:lnTo>
                    <a:lnTo>
                      <a:pt x="46" y="1004"/>
                    </a:lnTo>
                    <a:lnTo>
                      <a:pt x="23" y="1027"/>
                    </a:lnTo>
                    <a:lnTo>
                      <a:pt x="0" y="1050"/>
                    </a:lnTo>
                    <a:lnTo>
                      <a:pt x="0" y="1095"/>
                    </a:lnTo>
                    <a:lnTo>
                      <a:pt x="0" y="1141"/>
                    </a:lnTo>
                    <a:lnTo>
                      <a:pt x="23" y="1164"/>
                    </a:lnTo>
                    <a:lnTo>
                      <a:pt x="46" y="1186"/>
                    </a:lnTo>
                    <a:lnTo>
                      <a:pt x="92" y="1186"/>
                    </a:lnTo>
                    <a:lnTo>
                      <a:pt x="548" y="1164"/>
                    </a:lnTo>
                    <a:lnTo>
                      <a:pt x="1004" y="1118"/>
                    </a:lnTo>
                    <a:lnTo>
                      <a:pt x="1528" y="1027"/>
                    </a:lnTo>
                    <a:lnTo>
                      <a:pt x="2098" y="913"/>
                    </a:lnTo>
                    <a:lnTo>
                      <a:pt x="2372" y="822"/>
                    </a:lnTo>
                    <a:lnTo>
                      <a:pt x="2646" y="730"/>
                    </a:lnTo>
                    <a:lnTo>
                      <a:pt x="2897" y="616"/>
                    </a:lnTo>
                    <a:lnTo>
                      <a:pt x="3147" y="480"/>
                    </a:lnTo>
                    <a:lnTo>
                      <a:pt x="3353" y="343"/>
                    </a:lnTo>
                    <a:lnTo>
                      <a:pt x="3535" y="183"/>
                    </a:lnTo>
                    <a:lnTo>
                      <a:pt x="3558" y="137"/>
                    </a:lnTo>
                    <a:lnTo>
                      <a:pt x="3558" y="115"/>
                    </a:lnTo>
                    <a:lnTo>
                      <a:pt x="3558" y="69"/>
                    </a:lnTo>
                    <a:lnTo>
                      <a:pt x="3535" y="23"/>
                    </a:lnTo>
                    <a:lnTo>
                      <a:pt x="3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5" name="Google Shape;735;p26"/>
              <p:cNvSpPr/>
              <p:nvPr/>
            </p:nvSpPr>
            <p:spPr>
              <a:xfrm>
                <a:off x="5609525" y="2333850"/>
                <a:ext cx="42775" cy="55875"/>
              </a:xfrm>
              <a:custGeom>
                <a:rect b="b" l="l" r="r" t="t"/>
                <a:pathLst>
                  <a:path extrusionOk="0" h="2235" w="1711">
                    <a:moveTo>
                      <a:pt x="92" y="0"/>
                    </a:moveTo>
                    <a:lnTo>
                      <a:pt x="69" y="23"/>
                    </a:lnTo>
                    <a:lnTo>
                      <a:pt x="23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23" y="160"/>
                    </a:lnTo>
                    <a:lnTo>
                      <a:pt x="46" y="183"/>
                    </a:lnTo>
                    <a:lnTo>
                      <a:pt x="69" y="205"/>
                    </a:lnTo>
                    <a:lnTo>
                      <a:pt x="1483" y="707"/>
                    </a:lnTo>
                    <a:lnTo>
                      <a:pt x="981" y="2098"/>
                    </a:lnTo>
                    <a:lnTo>
                      <a:pt x="981" y="2144"/>
                    </a:lnTo>
                    <a:lnTo>
                      <a:pt x="1004" y="2189"/>
                    </a:lnTo>
                    <a:lnTo>
                      <a:pt x="1027" y="2212"/>
                    </a:lnTo>
                    <a:lnTo>
                      <a:pt x="1050" y="2235"/>
                    </a:lnTo>
                    <a:lnTo>
                      <a:pt x="1095" y="2235"/>
                    </a:lnTo>
                    <a:lnTo>
                      <a:pt x="1141" y="2212"/>
                    </a:lnTo>
                    <a:lnTo>
                      <a:pt x="1186" y="2167"/>
                    </a:lnTo>
                    <a:lnTo>
                      <a:pt x="1711" y="661"/>
                    </a:lnTo>
                    <a:lnTo>
                      <a:pt x="1711" y="616"/>
                    </a:lnTo>
                    <a:lnTo>
                      <a:pt x="1711" y="593"/>
                    </a:lnTo>
                    <a:lnTo>
                      <a:pt x="1688" y="547"/>
                    </a:lnTo>
                    <a:lnTo>
                      <a:pt x="1642" y="525"/>
                    </a:lnTo>
                    <a:lnTo>
                      <a:pt x="137" y="2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6" name="Google Shape;736;p26"/>
              <p:cNvSpPr/>
              <p:nvPr/>
            </p:nvSpPr>
            <p:spPr>
              <a:xfrm>
                <a:off x="6579275" y="2999150"/>
                <a:ext cx="112925" cy="103800"/>
              </a:xfrm>
              <a:custGeom>
                <a:rect b="b" l="l" r="r" t="t"/>
                <a:pathLst>
                  <a:path extrusionOk="0" h="4152" w="4517">
                    <a:moveTo>
                      <a:pt x="4242" y="161"/>
                    </a:moveTo>
                    <a:lnTo>
                      <a:pt x="4311" y="183"/>
                    </a:lnTo>
                    <a:lnTo>
                      <a:pt x="4334" y="183"/>
                    </a:lnTo>
                    <a:lnTo>
                      <a:pt x="4356" y="229"/>
                    </a:lnTo>
                    <a:lnTo>
                      <a:pt x="4356" y="252"/>
                    </a:lnTo>
                    <a:lnTo>
                      <a:pt x="4311" y="411"/>
                    </a:lnTo>
                    <a:lnTo>
                      <a:pt x="4197" y="639"/>
                    </a:lnTo>
                    <a:lnTo>
                      <a:pt x="3992" y="981"/>
                    </a:lnTo>
                    <a:lnTo>
                      <a:pt x="3718" y="1324"/>
                    </a:lnTo>
                    <a:lnTo>
                      <a:pt x="3399" y="1688"/>
                    </a:lnTo>
                    <a:lnTo>
                      <a:pt x="3011" y="2076"/>
                    </a:lnTo>
                    <a:lnTo>
                      <a:pt x="2601" y="2464"/>
                    </a:lnTo>
                    <a:lnTo>
                      <a:pt x="2167" y="2829"/>
                    </a:lnTo>
                    <a:lnTo>
                      <a:pt x="1757" y="3171"/>
                    </a:lnTo>
                    <a:lnTo>
                      <a:pt x="1346" y="3444"/>
                    </a:lnTo>
                    <a:lnTo>
                      <a:pt x="981" y="3695"/>
                    </a:lnTo>
                    <a:lnTo>
                      <a:pt x="639" y="3878"/>
                    </a:lnTo>
                    <a:lnTo>
                      <a:pt x="388" y="3969"/>
                    </a:lnTo>
                    <a:lnTo>
                      <a:pt x="229" y="3992"/>
                    </a:lnTo>
                    <a:lnTo>
                      <a:pt x="183" y="3969"/>
                    </a:lnTo>
                    <a:lnTo>
                      <a:pt x="160" y="3969"/>
                    </a:lnTo>
                    <a:lnTo>
                      <a:pt x="160" y="3923"/>
                    </a:lnTo>
                    <a:lnTo>
                      <a:pt x="160" y="3878"/>
                    </a:lnTo>
                    <a:lnTo>
                      <a:pt x="183" y="3741"/>
                    </a:lnTo>
                    <a:lnTo>
                      <a:pt x="297" y="3513"/>
                    </a:lnTo>
                    <a:lnTo>
                      <a:pt x="525" y="3171"/>
                    </a:lnTo>
                    <a:lnTo>
                      <a:pt x="799" y="2829"/>
                    </a:lnTo>
                    <a:lnTo>
                      <a:pt x="1118" y="2464"/>
                    </a:lnTo>
                    <a:lnTo>
                      <a:pt x="1483" y="2076"/>
                    </a:lnTo>
                    <a:lnTo>
                      <a:pt x="1894" y="1688"/>
                    </a:lnTo>
                    <a:lnTo>
                      <a:pt x="2327" y="1324"/>
                    </a:lnTo>
                    <a:lnTo>
                      <a:pt x="2737" y="981"/>
                    </a:lnTo>
                    <a:lnTo>
                      <a:pt x="3148" y="685"/>
                    </a:lnTo>
                    <a:lnTo>
                      <a:pt x="3513" y="457"/>
                    </a:lnTo>
                    <a:lnTo>
                      <a:pt x="3786" y="320"/>
                    </a:lnTo>
                    <a:lnTo>
                      <a:pt x="3992" y="229"/>
                    </a:lnTo>
                    <a:lnTo>
                      <a:pt x="4151" y="183"/>
                    </a:lnTo>
                    <a:lnTo>
                      <a:pt x="4242" y="161"/>
                    </a:lnTo>
                    <a:close/>
                    <a:moveTo>
                      <a:pt x="4220" y="1"/>
                    </a:moveTo>
                    <a:lnTo>
                      <a:pt x="4106" y="24"/>
                    </a:lnTo>
                    <a:lnTo>
                      <a:pt x="3969" y="69"/>
                    </a:lnTo>
                    <a:lnTo>
                      <a:pt x="3809" y="138"/>
                    </a:lnTo>
                    <a:lnTo>
                      <a:pt x="3444" y="320"/>
                    </a:lnTo>
                    <a:lnTo>
                      <a:pt x="3057" y="571"/>
                    </a:lnTo>
                    <a:lnTo>
                      <a:pt x="2646" y="845"/>
                    </a:lnTo>
                    <a:lnTo>
                      <a:pt x="2236" y="1187"/>
                    </a:lnTo>
                    <a:lnTo>
                      <a:pt x="1802" y="1574"/>
                    </a:lnTo>
                    <a:lnTo>
                      <a:pt x="1369" y="1962"/>
                    </a:lnTo>
                    <a:lnTo>
                      <a:pt x="1004" y="2350"/>
                    </a:lnTo>
                    <a:lnTo>
                      <a:pt x="662" y="2715"/>
                    </a:lnTo>
                    <a:lnTo>
                      <a:pt x="388" y="3080"/>
                    </a:lnTo>
                    <a:lnTo>
                      <a:pt x="160" y="3422"/>
                    </a:lnTo>
                    <a:lnTo>
                      <a:pt x="92" y="3581"/>
                    </a:lnTo>
                    <a:lnTo>
                      <a:pt x="24" y="3695"/>
                    </a:lnTo>
                    <a:lnTo>
                      <a:pt x="1" y="3809"/>
                    </a:lnTo>
                    <a:lnTo>
                      <a:pt x="1" y="3923"/>
                    </a:lnTo>
                    <a:lnTo>
                      <a:pt x="1" y="3992"/>
                    </a:lnTo>
                    <a:lnTo>
                      <a:pt x="46" y="4060"/>
                    </a:lnTo>
                    <a:lnTo>
                      <a:pt x="138" y="4129"/>
                    </a:lnTo>
                    <a:lnTo>
                      <a:pt x="252" y="4151"/>
                    </a:lnTo>
                    <a:lnTo>
                      <a:pt x="411" y="4129"/>
                    </a:lnTo>
                    <a:lnTo>
                      <a:pt x="594" y="4060"/>
                    </a:lnTo>
                    <a:lnTo>
                      <a:pt x="822" y="3969"/>
                    </a:lnTo>
                    <a:lnTo>
                      <a:pt x="1073" y="3832"/>
                    </a:lnTo>
                    <a:lnTo>
                      <a:pt x="1437" y="3581"/>
                    </a:lnTo>
                    <a:lnTo>
                      <a:pt x="1848" y="3285"/>
                    </a:lnTo>
                    <a:lnTo>
                      <a:pt x="2281" y="2965"/>
                    </a:lnTo>
                    <a:lnTo>
                      <a:pt x="2715" y="2578"/>
                    </a:lnTo>
                    <a:lnTo>
                      <a:pt x="3125" y="2190"/>
                    </a:lnTo>
                    <a:lnTo>
                      <a:pt x="3513" y="1802"/>
                    </a:lnTo>
                    <a:lnTo>
                      <a:pt x="3832" y="1415"/>
                    </a:lnTo>
                    <a:lnTo>
                      <a:pt x="4128" y="1073"/>
                    </a:lnTo>
                    <a:lnTo>
                      <a:pt x="4334" y="731"/>
                    </a:lnTo>
                    <a:lnTo>
                      <a:pt x="4425" y="571"/>
                    </a:lnTo>
                    <a:lnTo>
                      <a:pt x="4470" y="457"/>
                    </a:lnTo>
                    <a:lnTo>
                      <a:pt x="4516" y="343"/>
                    </a:lnTo>
                    <a:lnTo>
                      <a:pt x="4516" y="229"/>
                    </a:lnTo>
                    <a:lnTo>
                      <a:pt x="4493" y="161"/>
                    </a:lnTo>
                    <a:lnTo>
                      <a:pt x="4448" y="92"/>
                    </a:lnTo>
                    <a:lnTo>
                      <a:pt x="4402" y="47"/>
                    </a:lnTo>
                    <a:lnTo>
                      <a:pt x="43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26"/>
              <p:cNvSpPr/>
              <p:nvPr/>
            </p:nvSpPr>
            <p:spPr>
              <a:xfrm>
                <a:off x="6618050" y="2976925"/>
                <a:ext cx="34800" cy="148250"/>
              </a:xfrm>
              <a:custGeom>
                <a:rect b="b" l="l" r="r" t="t"/>
                <a:pathLst>
                  <a:path extrusionOk="0" h="5930" w="1392">
                    <a:moveTo>
                      <a:pt x="867" y="160"/>
                    </a:moveTo>
                    <a:lnTo>
                      <a:pt x="913" y="206"/>
                    </a:lnTo>
                    <a:lnTo>
                      <a:pt x="981" y="320"/>
                    </a:lnTo>
                    <a:lnTo>
                      <a:pt x="1072" y="571"/>
                    </a:lnTo>
                    <a:lnTo>
                      <a:pt x="1164" y="958"/>
                    </a:lnTo>
                    <a:lnTo>
                      <a:pt x="1209" y="1392"/>
                    </a:lnTo>
                    <a:lnTo>
                      <a:pt x="1232" y="1893"/>
                    </a:lnTo>
                    <a:lnTo>
                      <a:pt x="1232" y="2418"/>
                    </a:lnTo>
                    <a:lnTo>
                      <a:pt x="1232" y="2988"/>
                    </a:lnTo>
                    <a:lnTo>
                      <a:pt x="1186" y="3558"/>
                    </a:lnTo>
                    <a:lnTo>
                      <a:pt x="1118" y="4083"/>
                    </a:lnTo>
                    <a:lnTo>
                      <a:pt x="1050" y="4561"/>
                    </a:lnTo>
                    <a:lnTo>
                      <a:pt x="958" y="4995"/>
                    </a:lnTo>
                    <a:lnTo>
                      <a:pt x="821" y="5382"/>
                    </a:lnTo>
                    <a:lnTo>
                      <a:pt x="730" y="5610"/>
                    </a:lnTo>
                    <a:lnTo>
                      <a:pt x="639" y="5724"/>
                    </a:lnTo>
                    <a:lnTo>
                      <a:pt x="593" y="5770"/>
                    </a:lnTo>
                    <a:lnTo>
                      <a:pt x="571" y="5770"/>
                    </a:lnTo>
                    <a:lnTo>
                      <a:pt x="525" y="5747"/>
                    </a:lnTo>
                    <a:lnTo>
                      <a:pt x="479" y="5724"/>
                    </a:lnTo>
                    <a:lnTo>
                      <a:pt x="388" y="5565"/>
                    </a:lnTo>
                    <a:lnTo>
                      <a:pt x="320" y="5337"/>
                    </a:lnTo>
                    <a:lnTo>
                      <a:pt x="251" y="4995"/>
                    </a:lnTo>
                    <a:lnTo>
                      <a:pt x="206" y="4584"/>
                    </a:lnTo>
                    <a:lnTo>
                      <a:pt x="160" y="4105"/>
                    </a:lnTo>
                    <a:lnTo>
                      <a:pt x="160" y="3558"/>
                    </a:lnTo>
                    <a:lnTo>
                      <a:pt x="183" y="2942"/>
                    </a:lnTo>
                    <a:lnTo>
                      <a:pt x="229" y="2372"/>
                    </a:lnTo>
                    <a:lnTo>
                      <a:pt x="274" y="1848"/>
                    </a:lnTo>
                    <a:lnTo>
                      <a:pt x="365" y="1346"/>
                    </a:lnTo>
                    <a:lnTo>
                      <a:pt x="457" y="913"/>
                    </a:lnTo>
                    <a:lnTo>
                      <a:pt x="571" y="548"/>
                    </a:lnTo>
                    <a:lnTo>
                      <a:pt x="685" y="320"/>
                    </a:lnTo>
                    <a:lnTo>
                      <a:pt x="776" y="183"/>
                    </a:lnTo>
                    <a:lnTo>
                      <a:pt x="821" y="160"/>
                    </a:lnTo>
                    <a:close/>
                    <a:moveTo>
                      <a:pt x="776" y="1"/>
                    </a:moveTo>
                    <a:lnTo>
                      <a:pt x="707" y="46"/>
                    </a:lnTo>
                    <a:lnTo>
                      <a:pt x="616" y="115"/>
                    </a:lnTo>
                    <a:lnTo>
                      <a:pt x="548" y="206"/>
                    </a:lnTo>
                    <a:lnTo>
                      <a:pt x="479" y="343"/>
                    </a:lnTo>
                    <a:lnTo>
                      <a:pt x="434" y="479"/>
                    </a:lnTo>
                    <a:lnTo>
                      <a:pt x="297" y="890"/>
                    </a:lnTo>
                    <a:lnTo>
                      <a:pt x="206" y="1323"/>
                    </a:lnTo>
                    <a:lnTo>
                      <a:pt x="115" y="1825"/>
                    </a:lnTo>
                    <a:lnTo>
                      <a:pt x="69" y="2349"/>
                    </a:lnTo>
                    <a:lnTo>
                      <a:pt x="23" y="2920"/>
                    </a:lnTo>
                    <a:lnTo>
                      <a:pt x="1" y="3490"/>
                    </a:lnTo>
                    <a:lnTo>
                      <a:pt x="1" y="4014"/>
                    </a:lnTo>
                    <a:lnTo>
                      <a:pt x="46" y="4516"/>
                    </a:lnTo>
                    <a:lnTo>
                      <a:pt x="92" y="4972"/>
                    </a:lnTo>
                    <a:lnTo>
                      <a:pt x="160" y="5360"/>
                    </a:lnTo>
                    <a:lnTo>
                      <a:pt x="206" y="5519"/>
                    </a:lnTo>
                    <a:lnTo>
                      <a:pt x="274" y="5656"/>
                    </a:lnTo>
                    <a:lnTo>
                      <a:pt x="320" y="5770"/>
                    </a:lnTo>
                    <a:lnTo>
                      <a:pt x="388" y="5861"/>
                    </a:lnTo>
                    <a:lnTo>
                      <a:pt x="479" y="5907"/>
                    </a:lnTo>
                    <a:lnTo>
                      <a:pt x="548" y="5930"/>
                    </a:lnTo>
                    <a:lnTo>
                      <a:pt x="571" y="5930"/>
                    </a:lnTo>
                    <a:lnTo>
                      <a:pt x="639" y="5907"/>
                    </a:lnTo>
                    <a:lnTo>
                      <a:pt x="707" y="5884"/>
                    </a:lnTo>
                    <a:lnTo>
                      <a:pt x="776" y="5793"/>
                    </a:lnTo>
                    <a:lnTo>
                      <a:pt x="844" y="5702"/>
                    </a:lnTo>
                    <a:lnTo>
                      <a:pt x="913" y="5588"/>
                    </a:lnTo>
                    <a:lnTo>
                      <a:pt x="981" y="5428"/>
                    </a:lnTo>
                    <a:lnTo>
                      <a:pt x="1095" y="5040"/>
                    </a:lnTo>
                    <a:lnTo>
                      <a:pt x="1209" y="4607"/>
                    </a:lnTo>
                    <a:lnTo>
                      <a:pt x="1278" y="4105"/>
                    </a:lnTo>
                    <a:lnTo>
                      <a:pt x="1346" y="3558"/>
                    </a:lnTo>
                    <a:lnTo>
                      <a:pt x="1392" y="2988"/>
                    </a:lnTo>
                    <a:lnTo>
                      <a:pt x="1392" y="2418"/>
                    </a:lnTo>
                    <a:lnTo>
                      <a:pt x="1392" y="1893"/>
                    </a:lnTo>
                    <a:lnTo>
                      <a:pt x="1369" y="1392"/>
                    </a:lnTo>
                    <a:lnTo>
                      <a:pt x="1300" y="936"/>
                    </a:lnTo>
                    <a:lnTo>
                      <a:pt x="1232" y="525"/>
                    </a:lnTo>
                    <a:lnTo>
                      <a:pt x="1186" y="365"/>
                    </a:lnTo>
                    <a:lnTo>
                      <a:pt x="1118" y="251"/>
                    </a:lnTo>
                    <a:lnTo>
                      <a:pt x="1072" y="137"/>
                    </a:lnTo>
                    <a:lnTo>
                      <a:pt x="1004" y="69"/>
                    </a:lnTo>
                    <a:lnTo>
                      <a:pt x="935" y="23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26"/>
              <p:cNvSpPr/>
              <p:nvPr/>
            </p:nvSpPr>
            <p:spPr>
              <a:xfrm>
                <a:off x="6561600" y="3033375"/>
                <a:ext cx="148250" cy="35375"/>
              </a:xfrm>
              <a:custGeom>
                <a:rect b="b" l="l" r="r" t="t"/>
                <a:pathLst>
                  <a:path extrusionOk="0" h="1415" w="5930">
                    <a:moveTo>
                      <a:pt x="2304" y="160"/>
                    </a:moveTo>
                    <a:lnTo>
                      <a:pt x="2988" y="183"/>
                    </a:lnTo>
                    <a:lnTo>
                      <a:pt x="3558" y="228"/>
                    </a:lnTo>
                    <a:lnTo>
                      <a:pt x="4083" y="274"/>
                    </a:lnTo>
                    <a:lnTo>
                      <a:pt x="4562" y="365"/>
                    </a:lnTo>
                    <a:lnTo>
                      <a:pt x="4995" y="456"/>
                    </a:lnTo>
                    <a:lnTo>
                      <a:pt x="5383" y="570"/>
                    </a:lnTo>
                    <a:lnTo>
                      <a:pt x="5611" y="684"/>
                    </a:lnTo>
                    <a:lnTo>
                      <a:pt x="5725" y="776"/>
                    </a:lnTo>
                    <a:lnTo>
                      <a:pt x="5748" y="821"/>
                    </a:lnTo>
                    <a:lnTo>
                      <a:pt x="5770" y="844"/>
                    </a:lnTo>
                    <a:lnTo>
                      <a:pt x="5748" y="890"/>
                    </a:lnTo>
                    <a:lnTo>
                      <a:pt x="5702" y="935"/>
                    </a:lnTo>
                    <a:lnTo>
                      <a:pt x="5565" y="1004"/>
                    </a:lnTo>
                    <a:lnTo>
                      <a:pt x="5314" y="1095"/>
                    </a:lnTo>
                    <a:lnTo>
                      <a:pt x="4995" y="1163"/>
                    </a:lnTo>
                    <a:lnTo>
                      <a:pt x="4585" y="1209"/>
                    </a:lnTo>
                    <a:lnTo>
                      <a:pt x="4106" y="1232"/>
                    </a:lnTo>
                    <a:lnTo>
                      <a:pt x="3558" y="1254"/>
                    </a:lnTo>
                    <a:lnTo>
                      <a:pt x="2943" y="1232"/>
                    </a:lnTo>
                    <a:lnTo>
                      <a:pt x="2373" y="1186"/>
                    </a:lnTo>
                    <a:lnTo>
                      <a:pt x="1848" y="1118"/>
                    </a:lnTo>
                    <a:lnTo>
                      <a:pt x="1346" y="1049"/>
                    </a:lnTo>
                    <a:lnTo>
                      <a:pt x="913" y="958"/>
                    </a:lnTo>
                    <a:lnTo>
                      <a:pt x="548" y="844"/>
                    </a:lnTo>
                    <a:lnTo>
                      <a:pt x="297" y="730"/>
                    </a:lnTo>
                    <a:lnTo>
                      <a:pt x="183" y="639"/>
                    </a:lnTo>
                    <a:lnTo>
                      <a:pt x="161" y="593"/>
                    </a:lnTo>
                    <a:lnTo>
                      <a:pt x="161" y="570"/>
                    </a:lnTo>
                    <a:lnTo>
                      <a:pt x="161" y="525"/>
                    </a:lnTo>
                    <a:lnTo>
                      <a:pt x="183" y="502"/>
                    </a:lnTo>
                    <a:lnTo>
                      <a:pt x="297" y="411"/>
                    </a:lnTo>
                    <a:lnTo>
                      <a:pt x="480" y="365"/>
                    </a:lnTo>
                    <a:lnTo>
                      <a:pt x="731" y="297"/>
                    </a:lnTo>
                    <a:lnTo>
                      <a:pt x="1027" y="251"/>
                    </a:lnTo>
                    <a:lnTo>
                      <a:pt x="1392" y="205"/>
                    </a:lnTo>
                    <a:lnTo>
                      <a:pt x="1825" y="183"/>
                    </a:lnTo>
                    <a:lnTo>
                      <a:pt x="2304" y="160"/>
                    </a:lnTo>
                    <a:close/>
                    <a:moveTo>
                      <a:pt x="2441" y="0"/>
                    </a:moveTo>
                    <a:lnTo>
                      <a:pt x="1916" y="23"/>
                    </a:lnTo>
                    <a:lnTo>
                      <a:pt x="1415" y="46"/>
                    </a:lnTo>
                    <a:lnTo>
                      <a:pt x="959" y="91"/>
                    </a:lnTo>
                    <a:lnTo>
                      <a:pt x="571" y="160"/>
                    </a:lnTo>
                    <a:lnTo>
                      <a:pt x="411" y="228"/>
                    </a:lnTo>
                    <a:lnTo>
                      <a:pt x="275" y="274"/>
                    </a:lnTo>
                    <a:lnTo>
                      <a:pt x="161" y="342"/>
                    </a:lnTo>
                    <a:lnTo>
                      <a:pt x="69" y="411"/>
                    </a:lnTo>
                    <a:lnTo>
                      <a:pt x="24" y="479"/>
                    </a:lnTo>
                    <a:lnTo>
                      <a:pt x="1" y="547"/>
                    </a:lnTo>
                    <a:lnTo>
                      <a:pt x="1" y="639"/>
                    </a:lnTo>
                    <a:lnTo>
                      <a:pt x="46" y="707"/>
                    </a:lnTo>
                    <a:lnTo>
                      <a:pt x="115" y="776"/>
                    </a:lnTo>
                    <a:lnTo>
                      <a:pt x="206" y="844"/>
                    </a:lnTo>
                    <a:lnTo>
                      <a:pt x="343" y="912"/>
                    </a:lnTo>
                    <a:lnTo>
                      <a:pt x="480" y="981"/>
                    </a:lnTo>
                    <a:lnTo>
                      <a:pt x="867" y="1095"/>
                    </a:lnTo>
                    <a:lnTo>
                      <a:pt x="1324" y="1209"/>
                    </a:lnTo>
                    <a:lnTo>
                      <a:pt x="1825" y="1277"/>
                    </a:lnTo>
                    <a:lnTo>
                      <a:pt x="2350" y="1346"/>
                    </a:lnTo>
                    <a:lnTo>
                      <a:pt x="2920" y="1391"/>
                    </a:lnTo>
                    <a:lnTo>
                      <a:pt x="3604" y="1414"/>
                    </a:lnTo>
                    <a:lnTo>
                      <a:pt x="4060" y="1391"/>
                    </a:lnTo>
                    <a:lnTo>
                      <a:pt x="4493" y="1368"/>
                    </a:lnTo>
                    <a:lnTo>
                      <a:pt x="4881" y="1323"/>
                    </a:lnTo>
                    <a:lnTo>
                      <a:pt x="5223" y="1277"/>
                    </a:lnTo>
                    <a:lnTo>
                      <a:pt x="5497" y="1186"/>
                    </a:lnTo>
                    <a:lnTo>
                      <a:pt x="5725" y="1095"/>
                    </a:lnTo>
                    <a:lnTo>
                      <a:pt x="5816" y="1049"/>
                    </a:lnTo>
                    <a:lnTo>
                      <a:pt x="5862" y="981"/>
                    </a:lnTo>
                    <a:lnTo>
                      <a:pt x="5907" y="912"/>
                    </a:lnTo>
                    <a:lnTo>
                      <a:pt x="5930" y="844"/>
                    </a:lnTo>
                    <a:lnTo>
                      <a:pt x="5907" y="776"/>
                    </a:lnTo>
                    <a:lnTo>
                      <a:pt x="5884" y="707"/>
                    </a:lnTo>
                    <a:lnTo>
                      <a:pt x="5816" y="639"/>
                    </a:lnTo>
                    <a:lnTo>
                      <a:pt x="5702" y="570"/>
                    </a:lnTo>
                    <a:lnTo>
                      <a:pt x="5588" y="502"/>
                    </a:lnTo>
                    <a:lnTo>
                      <a:pt x="5428" y="433"/>
                    </a:lnTo>
                    <a:lnTo>
                      <a:pt x="5041" y="297"/>
                    </a:lnTo>
                    <a:lnTo>
                      <a:pt x="4607" y="205"/>
                    </a:lnTo>
                    <a:lnTo>
                      <a:pt x="4106" y="114"/>
                    </a:lnTo>
                    <a:lnTo>
                      <a:pt x="3558" y="69"/>
                    </a:lnTo>
                    <a:lnTo>
                      <a:pt x="2988" y="23"/>
                    </a:lnTo>
                    <a:lnTo>
                      <a:pt x="2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39" name="Google Shape;739;p26"/>
          <p:cNvSpPr/>
          <p:nvPr/>
        </p:nvSpPr>
        <p:spPr>
          <a:xfrm>
            <a:off x="3595200" y="-12650"/>
            <a:ext cx="4835700" cy="50862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26"/>
          <p:cNvSpPr txBox="1"/>
          <p:nvPr>
            <p:ph type="ctrTitle"/>
          </p:nvPr>
        </p:nvSpPr>
        <p:spPr>
          <a:xfrm>
            <a:off x="4583109" y="1324100"/>
            <a:ext cx="3731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41" name="Google Shape;741;p26"/>
          <p:cNvSpPr txBox="1"/>
          <p:nvPr>
            <p:ph hasCustomPrompt="1" idx="2" type="title"/>
          </p:nvPr>
        </p:nvSpPr>
        <p:spPr>
          <a:xfrm>
            <a:off x="3978375" y="1438050"/>
            <a:ext cx="465300" cy="349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b="1"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42" name="Google Shape;742;p26"/>
          <p:cNvSpPr txBox="1"/>
          <p:nvPr>
            <p:ph idx="3" type="ctrTitle"/>
          </p:nvPr>
        </p:nvSpPr>
        <p:spPr>
          <a:xfrm>
            <a:off x="4583100" y="2064867"/>
            <a:ext cx="3731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43" name="Google Shape;743;p26"/>
          <p:cNvSpPr txBox="1"/>
          <p:nvPr>
            <p:ph hasCustomPrompt="1" idx="4" type="title"/>
          </p:nvPr>
        </p:nvSpPr>
        <p:spPr>
          <a:xfrm>
            <a:off x="3978375" y="2178863"/>
            <a:ext cx="465300" cy="349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b="1"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44" name="Google Shape;744;p26"/>
          <p:cNvSpPr txBox="1"/>
          <p:nvPr>
            <p:ph idx="5" type="ctrTitle"/>
          </p:nvPr>
        </p:nvSpPr>
        <p:spPr>
          <a:xfrm>
            <a:off x="4583109" y="2805633"/>
            <a:ext cx="3731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45" name="Google Shape;745;p26"/>
          <p:cNvSpPr txBox="1"/>
          <p:nvPr>
            <p:ph hasCustomPrompt="1" idx="6" type="title"/>
          </p:nvPr>
        </p:nvSpPr>
        <p:spPr>
          <a:xfrm>
            <a:off x="3978375" y="2919625"/>
            <a:ext cx="465300" cy="349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1"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46" name="Google Shape;746;p26"/>
          <p:cNvSpPr txBox="1"/>
          <p:nvPr>
            <p:ph idx="7" type="ctrTitle"/>
          </p:nvPr>
        </p:nvSpPr>
        <p:spPr>
          <a:xfrm>
            <a:off x="4583109" y="3546400"/>
            <a:ext cx="3731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47" name="Google Shape;747;p26"/>
          <p:cNvSpPr txBox="1"/>
          <p:nvPr>
            <p:ph hasCustomPrompt="1" idx="8" type="title"/>
          </p:nvPr>
        </p:nvSpPr>
        <p:spPr>
          <a:xfrm>
            <a:off x="3978375" y="3660375"/>
            <a:ext cx="465300" cy="349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1"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48" name="Google Shape;748;p26"/>
          <p:cNvSpPr/>
          <p:nvPr/>
        </p:nvSpPr>
        <p:spPr>
          <a:xfrm flipH="1" rot="-5626264">
            <a:off x="4041508" y="338201"/>
            <a:ext cx="339040" cy="391103"/>
          </a:xfrm>
          <a:custGeom>
            <a:rect b="b" l="l" r="r" t="t"/>
            <a:pathLst>
              <a:path extrusionOk="0" h="4973" w="4311">
                <a:moveTo>
                  <a:pt x="1003" y="1"/>
                </a:moveTo>
                <a:lnTo>
                  <a:pt x="821" y="24"/>
                </a:lnTo>
                <a:lnTo>
                  <a:pt x="639" y="69"/>
                </a:lnTo>
                <a:lnTo>
                  <a:pt x="456" y="138"/>
                </a:lnTo>
                <a:lnTo>
                  <a:pt x="319" y="252"/>
                </a:lnTo>
                <a:lnTo>
                  <a:pt x="183" y="388"/>
                </a:lnTo>
                <a:lnTo>
                  <a:pt x="91" y="548"/>
                </a:lnTo>
                <a:lnTo>
                  <a:pt x="23" y="731"/>
                </a:lnTo>
                <a:lnTo>
                  <a:pt x="0" y="913"/>
                </a:lnTo>
                <a:lnTo>
                  <a:pt x="0" y="1095"/>
                </a:lnTo>
                <a:lnTo>
                  <a:pt x="46" y="1278"/>
                </a:lnTo>
                <a:lnTo>
                  <a:pt x="114" y="1437"/>
                </a:lnTo>
                <a:lnTo>
                  <a:pt x="228" y="1597"/>
                </a:lnTo>
                <a:lnTo>
                  <a:pt x="3010" y="4721"/>
                </a:lnTo>
                <a:lnTo>
                  <a:pt x="3124" y="4835"/>
                </a:lnTo>
                <a:lnTo>
                  <a:pt x="3261" y="4904"/>
                </a:lnTo>
                <a:lnTo>
                  <a:pt x="3421" y="4949"/>
                </a:lnTo>
                <a:lnTo>
                  <a:pt x="3558" y="4972"/>
                </a:lnTo>
                <a:lnTo>
                  <a:pt x="3694" y="4972"/>
                </a:lnTo>
                <a:lnTo>
                  <a:pt x="3831" y="4927"/>
                </a:lnTo>
                <a:lnTo>
                  <a:pt x="3945" y="4858"/>
                </a:lnTo>
                <a:lnTo>
                  <a:pt x="4059" y="4790"/>
                </a:lnTo>
                <a:lnTo>
                  <a:pt x="4173" y="4676"/>
                </a:lnTo>
                <a:lnTo>
                  <a:pt x="4242" y="4539"/>
                </a:lnTo>
                <a:lnTo>
                  <a:pt x="4287" y="4402"/>
                </a:lnTo>
                <a:lnTo>
                  <a:pt x="4310" y="4265"/>
                </a:lnTo>
                <a:lnTo>
                  <a:pt x="4310" y="4128"/>
                </a:lnTo>
                <a:lnTo>
                  <a:pt x="4265" y="3992"/>
                </a:lnTo>
                <a:lnTo>
                  <a:pt x="4219" y="3855"/>
                </a:lnTo>
                <a:lnTo>
                  <a:pt x="4128" y="3718"/>
                </a:lnTo>
                <a:lnTo>
                  <a:pt x="1596" y="890"/>
                </a:lnTo>
                <a:lnTo>
                  <a:pt x="1528" y="822"/>
                </a:lnTo>
                <a:lnTo>
                  <a:pt x="1460" y="776"/>
                </a:lnTo>
                <a:lnTo>
                  <a:pt x="1368" y="731"/>
                </a:lnTo>
                <a:lnTo>
                  <a:pt x="1163" y="731"/>
                </a:lnTo>
                <a:lnTo>
                  <a:pt x="1072" y="753"/>
                </a:lnTo>
                <a:lnTo>
                  <a:pt x="1003" y="776"/>
                </a:lnTo>
                <a:lnTo>
                  <a:pt x="912" y="845"/>
                </a:lnTo>
                <a:lnTo>
                  <a:pt x="844" y="913"/>
                </a:lnTo>
                <a:lnTo>
                  <a:pt x="798" y="981"/>
                </a:lnTo>
                <a:lnTo>
                  <a:pt x="775" y="1073"/>
                </a:lnTo>
                <a:lnTo>
                  <a:pt x="753" y="1164"/>
                </a:lnTo>
                <a:lnTo>
                  <a:pt x="753" y="1278"/>
                </a:lnTo>
                <a:lnTo>
                  <a:pt x="775" y="1369"/>
                </a:lnTo>
                <a:lnTo>
                  <a:pt x="821" y="1437"/>
                </a:lnTo>
                <a:lnTo>
                  <a:pt x="867" y="1529"/>
                </a:lnTo>
                <a:lnTo>
                  <a:pt x="3033" y="3946"/>
                </a:lnTo>
                <a:lnTo>
                  <a:pt x="3079" y="3969"/>
                </a:lnTo>
                <a:lnTo>
                  <a:pt x="3147" y="3969"/>
                </a:lnTo>
                <a:lnTo>
                  <a:pt x="3170" y="3900"/>
                </a:lnTo>
                <a:lnTo>
                  <a:pt x="3147" y="3855"/>
                </a:lnTo>
                <a:lnTo>
                  <a:pt x="1003" y="1415"/>
                </a:lnTo>
                <a:lnTo>
                  <a:pt x="935" y="1301"/>
                </a:lnTo>
                <a:lnTo>
                  <a:pt x="912" y="1187"/>
                </a:lnTo>
                <a:lnTo>
                  <a:pt x="958" y="1073"/>
                </a:lnTo>
                <a:lnTo>
                  <a:pt x="1026" y="959"/>
                </a:lnTo>
                <a:lnTo>
                  <a:pt x="1140" y="890"/>
                </a:lnTo>
                <a:lnTo>
                  <a:pt x="1254" y="890"/>
                </a:lnTo>
                <a:lnTo>
                  <a:pt x="1391" y="913"/>
                </a:lnTo>
                <a:lnTo>
                  <a:pt x="1482" y="981"/>
                </a:lnTo>
                <a:lnTo>
                  <a:pt x="4014" y="3832"/>
                </a:lnTo>
                <a:lnTo>
                  <a:pt x="4082" y="3923"/>
                </a:lnTo>
                <a:lnTo>
                  <a:pt x="4128" y="4037"/>
                </a:lnTo>
                <a:lnTo>
                  <a:pt x="4151" y="4151"/>
                </a:lnTo>
                <a:lnTo>
                  <a:pt x="4151" y="4265"/>
                </a:lnTo>
                <a:lnTo>
                  <a:pt x="4128" y="4379"/>
                </a:lnTo>
                <a:lnTo>
                  <a:pt x="4105" y="4470"/>
                </a:lnTo>
                <a:lnTo>
                  <a:pt x="4036" y="4584"/>
                </a:lnTo>
                <a:lnTo>
                  <a:pt x="3968" y="4676"/>
                </a:lnTo>
                <a:lnTo>
                  <a:pt x="3854" y="4744"/>
                </a:lnTo>
                <a:lnTo>
                  <a:pt x="3763" y="4790"/>
                </a:lnTo>
                <a:lnTo>
                  <a:pt x="3649" y="4813"/>
                </a:lnTo>
                <a:lnTo>
                  <a:pt x="3535" y="4813"/>
                </a:lnTo>
                <a:lnTo>
                  <a:pt x="3421" y="4790"/>
                </a:lnTo>
                <a:lnTo>
                  <a:pt x="3307" y="4767"/>
                </a:lnTo>
                <a:lnTo>
                  <a:pt x="3216" y="4699"/>
                </a:lnTo>
                <a:lnTo>
                  <a:pt x="3124" y="4607"/>
                </a:lnTo>
                <a:lnTo>
                  <a:pt x="342" y="1506"/>
                </a:lnTo>
                <a:lnTo>
                  <a:pt x="251" y="1369"/>
                </a:lnTo>
                <a:lnTo>
                  <a:pt x="183" y="1232"/>
                </a:lnTo>
                <a:lnTo>
                  <a:pt x="160" y="1073"/>
                </a:lnTo>
                <a:lnTo>
                  <a:pt x="160" y="913"/>
                </a:lnTo>
                <a:lnTo>
                  <a:pt x="183" y="776"/>
                </a:lnTo>
                <a:lnTo>
                  <a:pt x="228" y="617"/>
                </a:lnTo>
                <a:lnTo>
                  <a:pt x="297" y="480"/>
                </a:lnTo>
                <a:lnTo>
                  <a:pt x="411" y="366"/>
                </a:lnTo>
                <a:lnTo>
                  <a:pt x="547" y="274"/>
                </a:lnTo>
                <a:lnTo>
                  <a:pt x="684" y="206"/>
                </a:lnTo>
                <a:lnTo>
                  <a:pt x="844" y="183"/>
                </a:lnTo>
                <a:lnTo>
                  <a:pt x="1003" y="160"/>
                </a:lnTo>
                <a:lnTo>
                  <a:pt x="1140" y="183"/>
                </a:lnTo>
                <a:lnTo>
                  <a:pt x="1300" y="252"/>
                </a:lnTo>
                <a:lnTo>
                  <a:pt x="1437" y="320"/>
                </a:lnTo>
                <a:lnTo>
                  <a:pt x="1551" y="434"/>
                </a:lnTo>
                <a:lnTo>
                  <a:pt x="3284" y="2372"/>
                </a:lnTo>
                <a:lnTo>
                  <a:pt x="3330" y="2418"/>
                </a:lnTo>
                <a:lnTo>
                  <a:pt x="3398" y="2395"/>
                </a:lnTo>
                <a:lnTo>
                  <a:pt x="3421" y="2327"/>
                </a:lnTo>
                <a:lnTo>
                  <a:pt x="3398" y="2281"/>
                </a:lnTo>
                <a:lnTo>
                  <a:pt x="1665" y="320"/>
                </a:lnTo>
                <a:lnTo>
                  <a:pt x="1528" y="206"/>
                </a:lnTo>
                <a:lnTo>
                  <a:pt x="1368" y="115"/>
                </a:lnTo>
                <a:lnTo>
                  <a:pt x="1186" y="46"/>
                </a:lnTo>
                <a:lnTo>
                  <a:pt x="10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26"/>
          <p:cNvSpPr/>
          <p:nvPr/>
        </p:nvSpPr>
        <p:spPr>
          <a:xfrm>
            <a:off x="139617" y="3720681"/>
            <a:ext cx="227691" cy="229231"/>
          </a:xfrm>
          <a:custGeom>
            <a:rect b="b" l="l" r="r" t="t"/>
            <a:pathLst>
              <a:path extrusionOk="0" h="3422" w="3399">
                <a:moveTo>
                  <a:pt x="730" y="1"/>
                </a:moveTo>
                <a:lnTo>
                  <a:pt x="0" y="754"/>
                </a:lnTo>
                <a:lnTo>
                  <a:pt x="958" y="1711"/>
                </a:lnTo>
                <a:lnTo>
                  <a:pt x="0" y="2669"/>
                </a:lnTo>
                <a:lnTo>
                  <a:pt x="730" y="3422"/>
                </a:lnTo>
                <a:lnTo>
                  <a:pt x="1711" y="2464"/>
                </a:lnTo>
                <a:lnTo>
                  <a:pt x="2669" y="3422"/>
                </a:lnTo>
                <a:lnTo>
                  <a:pt x="3398" y="2669"/>
                </a:lnTo>
                <a:lnTo>
                  <a:pt x="2440" y="1711"/>
                </a:lnTo>
                <a:lnTo>
                  <a:pt x="3398" y="754"/>
                </a:lnTo>
                <a:lnTo>
                  <a:pt x="2669" y="1"/>
                </a:lnTo>
                <a:lnTo>
                  <a:pt x="1711" y="959"/>
                </a:lnTo>
                <a:lnTo>
                  <a:pt x="7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0" name="Google Shape;750;p26"/>
          <p:cNvGrpSpPr/>
          <p:nvPr/>
        </p:nvGrpSpPr>
        <p:grpSpPr>
          <a:xfrm>
            <a:off x="7642750" y="4603851"/>
            <a:ext cx="261251" cy="270430"/>
            <a:chOff x="5010850" y="2735101"/>
            <a:chExt cx="261251" cy="270430"/>
          </a:xfrm>
        </p:grpSpPr>
        <p:sp>
          <p:nvSpPr>
            <p:cNvPr id="751" name="Google Shape;751;p26"/>
            <p:cNvSpPr/>
            <p:nvPr/>
          </p:nvSpPr>
          <p:spPr>
            <a:xfrm>
              <a:off x="5010850" y="2803831"/>
              <a:ext cx="261251" cy="132970"/>
            </a:xfrm>
            <a:custGeom>
              <a:rect b="b" l="l" r="r" t="t"/>
              <a:pathLst>
                <a:path extrusionOk="0" h="1985" w="3900">
                  <a:moveTo>
                    <a:pt x="3649" y="0"/>
                  </a:moveTo>
                  <a:lnTo>
                    <a:pt x="0" y="981"/>
                  </a:lnTo>
                  <a:lnTo>
                    <a:pt x="251" y="1984"/>
                  </a:lnTo>
                  <a:lnTo>
                    <a:pt x="3900" y="1027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>
              <a:off x="5079580" y="2735101"/>
              <a:ext cx="70337" cy="70337"/>
            </a:xfrm>
            <a:custGeom>
              <a:rect b="b" l="l" r="r" t="t"/>
              <a:pathLst>
                <a:path extrusionOk="0" h="1050" w="1050">
                  <a:moveTo>
                    <a:pt x="502" y="0"/>
                  </a:moveTo>
                  <a:lnTo>
                    <a:pt x="388" y="23"/>
                  </a:lnTo>
                  <a:lnTo>
                    <a:pt x="297" y="69"/>
                  </a:lnTo>
                  <a:lnTo>
                    <a:pt x="206" y="114"/>
                  </a:lnTo>
                  <a:lnTo>
                    <a:pt x="137" y="183"/>
                  </a:lnTo>
                  <a:lnTo>
                    <a:pt x="69" y="274"/>
                  </a:lnTo>
                  <a:lnTo>
                    <a:pt x="23" y="365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23" y="662"/>
                  </a:lnTo>
                  <a:lnTo>
                    <a:pt x="46" y="776"/>
                  </a:lnTo>
                  <a:lnTo>
                    <a:pt x="115" y="867"/>
                  </a:lnTo>
                  <a:lnTo>
                    <a:pt x="183" y="935"/>
                  </a:lnTo>
                  <a:lnTo>
                    <a:pt x="251" y="981"/>
                  </a:lnTo>
                  <a:lnTo>
                    <a:pt x="365" y="1026"/>
                  </a:lnTo>
                  <a:lnTo>
                    <a:pt x="457" y="1049"/>
                  </a:lnTo>
                  <a:lnTo>
                    <a:pt x="662" y="1049"/>
                  </a:lnTo>
                  <a:lnTo>
                    <a:pt x="753" y="1004"/>
                  </a:lnTo>
                  <a:lnTo>
                    <a:pt x="844" y="958"/>
                  </a:lnTo>
                  <a:lnTo>
                    <a:pt x="913" y="867"/>
                  </a:lnTo>
                  <a:lnTo>
                    <a:pt x="981" y="798"/>
                  </a:lnTo>
                  <a:lnTo>
                    <a:pt x="1027" y="707"/>
                  </a:lnTo>
                  <a:lnTo>
                    <a:pt x="1050" y="616"/>
                  </a:lnTo>
                  <a:lnTo>
                    <a:pt x="1050" y="502"/>
                  </a:lnTo>
                  <a:lnTo>
                    <a:pt x="1027" y="388"/>
                  </a:lnTo>
                  <a:lnTo>
                    <a:pt x="1004" y="297"/>
                  </a:lnTo>
                  <a:lnTo>
                    <a:pt x="935" y="205"/>
                  </a:lnTo>
                  <a:lnTo>
                    <a:pt x="867" y="137"/>
                  </a:lnTo>
                  <a:lnTo>
                    <a:pt x="799" y="69"/>
                  </a:lnTo>
                  <a:lnTo>
                    <a:pt x="707" y="46"/>
                  </a:lnTo>
                  <a:lnTo>
                    <a:pt x="593" y="23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>
              <a:off x="5133036" y="2935194"/>
              <a:ext cx="70337" cy="70337"/>
            </a:xfrm>
            <a:custGeom>
              <a:rect b="b" l="l" r="r" t="t"/>
              <a:pathLst>
                <a:path extrusionOk="0" h="1050" w="1050">
                  <a:moveTo>
                    <a:pt x="502" y="1"/>
                  </a:moveTo>
                  <a:lnTo>
                    <a:pt x="388" y="23"/>
                  </a:lnTo>
                  <a:lnTo>
                    <a:pt x="297" y="69"/>
                  </a:lnTo>
                  <a:lnTo>
                    <a:pt x="206" y="115"/>
                  </a:lnTo>
                  <a:lnTo>
                    <a:pt x="137" y="183"/>
                  </a:lnTo>
                  <a:lnTo>
                    <a:pt x="69" y="274"/>
                  </a:lnTo>
                  <a:lnTo>
                    <a:pt x="23" y="365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23" y="662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183" y="936"/>
                  </a:lnTo>
                  <a:lnTo>
                    <a:pt x="274" y="981"/>
                  </a:lnTo>
                  <a:lnTo>
                    <a:pt x="366" y="1027"/>
                  </a:lnTo>
                  <a:lnTo>
                    <a:pt x="457" y="1050"/>
                  </a:lnTo>
                  <a:lnTo>
                    <a:pt x="548" y="1050"/>
                  </a:lnTo>
                  <a:lnTo>
                    <a:pt x="662" y="1027"/>
                  </a:lnTo>
                  <a:lnTo>
                    <a:pt x="753" y="1004"/>
                  </a:lnTo>
                  <a:lnTo>
                    <a:pt x="844" y="936"/>
                  </a:lnTo>
                  <a:lnTo>
                    <a:pt x="913" y="867"/>
                  </a:lnTo>
                  <a:lnTo>
                    <a:pt x="981" y="799"/>
                  </a:lnTo>
                  <a:lnTo>
                    <a:pt x="1027" y="708"/>
                  </a:lnTo>
                  <a:lnTo>
                    <a:pt x="1050" y="593"/>
                  </a:lnTo>
                  <a:lnTo>
                    <a:pt x="1050" y="502"/>
                  </a:lnTo>
                  <a:lnTo>
                    <a:pt x="1027" y="388"/>
                  </a:lnTo>
                  <a:lnTo>
                    <a:pt x="1004" y="297"/>
                  </a:lnTo>
                  <a:lnTo>
                    <a:pt x="936" y="206"/>
                  </a:lnTo>
                  <a:lnTo>
                    <a:pt x="867" y="137"/>
                  </a:lnTo>
                  <a:lnTo>
                    <a:pt x="799" y="69"/>
                  </a:lnTo>
                  <a:lnTo>
                    <a:pt x="708" y="23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1_1_3">
    <p:bg>
      <p:bgPr>
        <a:solidFill>
          <a:schemeClr val="accent6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27"/>
          <p:cNvGrpSpPr/>
          <p:nvPr/>
        </p:nvGrpSpPr>
        <p:grpSpPr>
          <a:xfrm flipH="1" rot="10800000">
            <a:off x="0" y="-17848"/>
            <a:ext cx="9144094" cy="4533898"/>
            <a:chOff x="1697" y="798588"/>
            <a:chExt cx="9125842" cy="4344895"/>
          </a:xfrm>
        </p:grpSpPr>
        <p:sp>
          <p:nvSpPr>
            <p:cNvPr id="756" name="Google Shape;756;p27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9" name="Google Shape;759;p27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760" name="Google Shape;760;p27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2" name="Google Shape;802;p27"/>
          <p:cNvSpPr/>
          <p:nvPr/>
        </p:nvSpPr>
        <p:spPr>
          <a:xfrm>
            <a:off x="710150" y="-17850"/>
            <a:ext cx="7720800" cy="47610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27"/>
          <p:cNvSpPr/>
          <p:nvPr/>
        </p:nvSpPr>
        <p:spPr>
          <a:xfrm rot="10800000">
            <a:off x="433363" y="429516"/>
            <a:ext cx="369735" cy="346996"/>
          </a:xfrm>
          <a:custGeom>
            <a:rect b="b" l="l" r="r" t="t"/>
            <a:pathLst>
              <a:path extrusionOk="0" h="4517" w="4813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4" name="Google Shape;804;p27"/>
          <p:cNvGrpSpPr/>
          <p:nvPr/>
        </p:nvGrpSpPr>
        <p:grpSpPr>
          <a:xfrm>
            <a:off x="83314" y="2693958"/>
            <a:ext cx="455543" cy="455543"/>
            <a:chOff x="252989" y="2405633"/>
            <a:chExt cx="455543" cy="455543"/>
          </a:xfrm>
        </p:grpSpPr>
        <p:sp>
          <p:nvSpPr>
            <p:cNvPr id="805" name="Google Shape;805;p27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rect b="b" l="l" r="r" t="t"/>
              <a:pathLst>
                <a:path extrusionOk="0" h="4152" w="4517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rect b="b" l="l" r="r" t="t"/>
              <a:pathLst>
                <a:path extrusionOk="0" h="5930" w="1392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rect b="b" l="l" r="r" t="t"/>
              <a:pathLst>
                <a:path extrusionOk="0" h="1415" w="593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8" name="Google Shape;808;p27"/>
          <p:cNvSpPr txBox="1"/>
          <p:nvPr>
            <p:ph type="ctrTitle"/>
          </p:nvPr>
        </p:nvSpPr>
        <p:spPr>
          <a:xfrm>
            <a:off x="980450" y="3492650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09" name="Google Shape;809;p27"/>
          <p:cNvSpPr txBox="1"/>
          <p:nvPr>
            <p:ph idx="1" type="subTitle"/>
          </p:nvPr>
        </p:nvSpPr>
        <p:spPr>
          <a:xfrm>
            <a:off x="782450" y="3766450"/>
            <a:ext cx="22971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10" name="Google Shape;810;p27"/>
          <p:cNvSpPr txBox="1"/>
          <p:nvPr>
            <p:ph idx="2" type="ctrTitle"/>
          </p:nvPr>
        </p:nvSpPr>
        <p:spPr>
          <a:xfrm>
            <a:off x="3607456" y="212707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11" name="Google Shape;811;p27"/>
          <p:cNvSpPr txBox="1"/>
          <p:nvPr>
            <p:ph idx="3" type="subTitle"/>
          </p:nvPr>
        </p:nvSpPr>
        <p:spPr>
          <a:xfrm>
            <a:off x="3409413" y="2400875"/>
            <a:ext cx="22971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12" name="Google Shape;812;p27"/>
          <p:cNvSpPr txBox="1"/>
          <p:nvPr>
            <p:ph idx="4" type="ctrTitle"/>
          </p:nvPr>
        </p:nvSpPr>
        <p:spPr>
          <a:xfrm>
            <a:off x="6238387" y="3492650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13" name="Google Shape;813;p27"/>
          <p:cNvSpPr txBox="1"/>
          <p:nvPr>
            <p:ph idx="5" type="subTitle"/>
          </p:nvPr>
        </p:nvSpPr>
        <p:spPr>
          <a:xfrm>
            <a:off x="6040375" y="3766450"/>
            <a:ext cx="22971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14" name="Google Shape;814;p27"/>
          <p:cNvSpPr txBox="1"/>
          <p:nvPr>
            <p:ph idx="6"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815" name="Google Shape;815;p27"/>
          <p:cNvGrpSpPr/>
          <p:nvPr/>
        </p:nvGrpSpPr>
        <p:grpSpPr>
          <a:xfrm>
            <a:off x="76234" y="4812919"/>
            <a:ext cx="276934" cy="260862"/>
            <a:chOff x="5621097" y="1500761"/>
            <a:chExt cx="371424" cy="355446"/>
          </a:xfrm>
        </p:grpSpPr>
        <p:sp>
          <p:nvSpPr>
            <p:cNvPr id="816" name="Google Shape;816;p27"/>
            <p:cNvSpPr/>
            <p:nvPr/>
          </p:nvSpPr>
          <p:spPr>
            <a:xfrm>
              <a:off x="5621097" y="1539721"/>
              <a:ext cx="324061" cy="316486"/>
            </a:xfrm>
            <a:custGeom>
              <a:rect b="b" l="l" r="r" t="t"/>
              <a:pathLst>
                <a:path extrusionOk="0" h="9943" w="10181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5669606" y="1500761"/>
              <a:ext cx="322915" cy="316390"/>
            </a:xfrm>
            <a:custGeom>
              <a:rect b="b" l="l" r="r" t="t"/>
              <a:pathLst>
                <a:path extrusionOk="0" h="9940" w="10145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8" name="Google Shape;818;p27"/>
          <p:cNvSpPr txBox="1"/>
          <p:nvPr/>
        </p:nvSpPr>
        <p:spPr>
          <a:xfrm>
            <a:off x="300775" y="4743250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EFB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monurl.ca/cvm5fevrier</a:t>
            </a:r>
            <a:endParaRPr b="1">
              <a:solidFill>
                <a:srgbClr val="EFB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8">
    <p:bg>
      <p:bgPr>
        <a:solidFill>
          <a:schemeClr val="accent6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28"/>
          <p:cNvGrpSpPr/>
          <p:nvPr/>
        </p:nvGrpSpPr>
        <p:grpSpPr>
          <a:xfrm flipH="1" rot="10800000">
            <a:off x="0" y="-17848"/>
            <a:ext cx="9144094" cy="4533898"/>
            <a:chOff x="1697" y="798588"/>
            <a:chExt cx="9125842" cy="4344895"/>
          </a:xfrm>
        </p:grpSpPr>
        <p:sp>
          <p:nvSpPr>
            <p:cNvPr id="821" name="Google Shape;821;p28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4" name="Google Shape;824;p28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825" name="Google Shape;825;p28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7" name="Google Shape;867;p28"/>
          <p:cNvSpPr/>
          <p:nvPr/>
        </p:nvSpPr>
        <p:spPr>
          <a:xfrm>
            <a:off x="710150" y="-17850"/>
            <a:ext cx="7720800" cy="47505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28"/>
          <p:cNvSpPr/>
          <p:nvPr/>
        </p:nvSpPr>
        <p:spPr>
          <a:xfrm rot="10800000">
            <a:off x="433363" y="429516"/>
            <a:ext cx="369735" cy="346996"/>
          </a:xfrm>
          <a:custGeom>
            <a:rect b="b" l="l" r="r" t="t"/>
            <a:pathLst>
              <a:path extrusionOk="0" h="4517" w="4813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9" name="Google Shape;869;p28"/>
          <p:cNvGrpSpPr/>
          <p:nvPr/>
        </p:nvGrpSpPr>
        <p:grpSpPr>
          <a:xfrm>
            <a:off x="83314" y="2693958"/>
            <a:ext cx="455543" cy="455543"/>
            <a:chOff x="252989" y="2405633"/>
            <a:chExt cx="455543" cy="455543"/>
          </a:xfrm>
        </p:grpSpPr>
        <p:sp>
          <p:nvSpPr>
            <p:cNvPr id="870" name="Google Shape;870;p28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rect b="b" l="l" r="r" t="t"/>
              <a:pathLst>
                <a:path extrusionOk="0" h="4152" w="4517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rect b="b" l="l" r="r" t="t"/>
              <a:pathLst>
                <a:path extrusionOk="0" h="5930" w="1392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rect b="b" l="l" r="r" t="t"/>
              <a:pathLst>
                <a:path extrusionOk="0" h="1415" w="593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3" name="Google Shape;873;p28"/>
          <p:cNvSpPr txBox="1"/>
          <p:nvPr>
            <p:ph type="ctrTitle"/>
          </p:nvPr>
        </p:nvSpPr>
        <p:spPr>
          <a:xfrm>
            <a:off x="5723125" y="2114350"/>
            <a:ext cx="13035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74" name="Google Shape;874;p28"/>
          <p:cNvSpPr txBox="1"/>
          <p:nvPr>
            <p:ph idx="1" type="subTitle"/>
          </p:nvPr>
        </p:nvSpPr>
        <p:spPr>
          <a:xfrm>
            <a:off x="5723125" y="240890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75" name="Google Shape;875;p28"/>
          <p:cNvSpPr txBox="1"/>
          <p:nvPr>
            <p:ph idx="2" type="ctrTitle"/>
          </p:nvPr>
        </p:nvSpPr>
        <p:spPr>
          <a:xfrm>
            <a:off x="5723125" y="3472000"/>
            <a:ext cx="13035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76" name="Google Shape;876;p28"/>
          <p:cNvSpPr txBox="1"/>
          <p:nvPr>
            <p:ph idx="3" type="subTitle"/>
          </p:nvPr>
        </p:nvSpPr>
        <p:spPr>
          <a:xfrm>
            <a:off x="5723125" y="376655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77" name="Google Shape;877;p28"/>
          <p:cNvSpPr txBox="1"/>
          <p:nvPr>
            <p:ph idx="4" type="ctrTitle"/>
          </p:nvPr>
        </p:nvSpPr>
        <p:spPr>
          <a:xfrm>
            <a:off x="1861175" y="2114350"/>
            <a:ext cx="13035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78" name="Google Shape;878;p28"/>
          <p:cNvSpPr txBox="1"/>
          <p:nvPr>
            <p:ph idx="5" type="subTitle"/>
          </p:nvPr>
        </p:nvSpPr>
        <p:spPr>
          <a:xfrm>
            <a:off x="1861200" y="240890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79" name="Google Shape;879;p28"/>
          <p:cNvSpPr txBox="1"/>
          <p:nvPr>
            <p:ph idx="6" type="ctrTitle"/>
          </p:nvPr>
        </p:nvSpPr>
        <p:spPr>
          <a:xfrm>
            <a:off x="1861175" y="3484250"/>
            <a:ext cx="13035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80" name="Google Shape;880;p28"/>
          <p:cNvSpPr txBox="1"/>
          <p:nvPr>
            <p:ph idx="7" type="subTitle"/>
          </p:nvPr>
        </p:nvSpPr>
        <p:spPr>
          <a:xfrm>
            <a:off x="1861175" y="376655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grpSp>
        <p:nvGrpSpPr>
          <p:cNvPr id="881" name="Google Shape;881;p28"/>
          <p:cNvGrpSpPr/>
          <p:nvPr/>
        </p:nvGrpSpPr>
        <p:grpSpPr>
          <a:xfrm rot="7612950">
            <a:off x="5546695" y="585282"/>
            <a:ext cx="234848" cy="212032"/>
            <a:chOff x="6393135" y="471613"/>
            <a:chExt cx="234839" cy="212023"/>
          </a:xfrm>
        </p:grpSpPr>
        <p:sp>
          <p:nvSpPr>
            <p:cNvPr id="882" name="Google Shape;882;p28"/>
            <p:cNvSpPr/>
            <p:nvPr/>
          </p:nvSpPr>
          <p:spPr>
            <a:xfrm rot="10800000">
              <a:off x="6393135" y="471613"/>
              <a:ext cx="234839" cy="17346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 rot="10800000">
              <a:off x="6496458" y="511867"/>
              <a:ext cx="131516" cy="17177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4" name="Google Shape;884;p28"/>
          <p:cNvSpPr txBox="1"/>
          <p:nvPr>
            <p:ph idx="8"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8_1">
    <p:bg>
      <p:bgPr>
        <a:solidFill>
          <a:schemeClr val="accent6"/>
        </a:solidFill>
      </p:bgPr>
    </p:bg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Google Shape;886;p29"/>
          <p:cNvGrpSpPr/>
          <p:nvPr/>
        </p:nvGrpSpPr>
        <p:grpSpPr>
          <a:xfrm flipH="1" rot="10800000">
            <a:off x="0" y="-17848"/>
            <a:ext cx="9144094" cy="4533898"/>
            <a:chOff x="1697" y="798588"/>
            <a:chExt cx="9125842" cy="4344895"/>
          </a:xfrm>
        </p:grpSpPr>
        <p:sp>
          <p:nvSpPr>
            <p:cNvPr id="887" name="Google Shape;887;p29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0" name="Google Shape;890;p29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891" name="Google Shape;891;p29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29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29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29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29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3" name="Google Shape;933;p29"/>
          <p:cNvSpPr/>
          <p:nvPr/>
        </p:nvSpPr>
        <p:spPr>
          <a:xfrm>
            <a:off x="710150" y="-17850"/>
            <a:ext cx="7720800" cy="48105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29"/>
          <p:cNvSpPr/>
          <p:nvPr/>
        </p:nvSpPr>
        <p:spPr>
          <a:xfrm rot="10800000">
            <a:off x="433363" y="429516"/>
            <a:ext cx="369735" cy="346996"/>
          </a:xfrm>
          <a:custGeom>
            <a:rect b="b" l="l" r="r" t="t"/>
            <a:pathLst>
              <a:path extrusionOk="0" h="4517" w="4813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5" name="Google Shape;935;p29"/>
          <p:cNvGrpSpPr/>
          <p:nvPr/>
        </p:nvGrpSpPr>
        <p:grpSpPr>
          <a:xfrm>
            <a:off x="83314" y="2693958"/>
            <a:ext cx="455543" cy="455543"/>
            <a:chOff x="252989" y="2405633"/>
            <a:chExt cx="455543" cy="455543"/>
          </a:xfrm>
        </p:grpSpPr>
        <p:sp>
          <p:nvSpPr>
            <p:cNvPr id="936" name="Google Shape;936;p29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rect b="b" l="l" r="r" t="t"/>
              <a:pathLst>
                <a:path extrusionOk="0" h="4152" w="4517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29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rect b="b" l="l" r="r" t="t"/>
              <a:pathLst>
                <a:path extrusionOk="0" h="5930" w="1392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29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rect b="b" l="l" r="r" t="t"/>
              <a:pathLst>
                <a:path extrusionOk="0" h="1415" w="593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9" name="Google Shape;939;p29"/>
          <p:cNvSpPr txBox="1"/>
          <p:nvPr>
            <p:ph type="ctrTitle"/>
          </p:nvPr>
        </p:nvSpPr>
        <p:spPr>
          <a:xfrm>
            <a:off x="6745200" y="2114350"/>
            <a:ext cx="13035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2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40" name="Google Shape;940;p29"/>
          <p:cNvSpPr txBox="1"/>
          <p:nvPr>
            <p:ph idx="1" type="subTitle"/>
          </p:nvPr>
        </p:nvSpPr>
        <p:spPr>
          <a:xfrm>
            <a:off x="5819400" y="240890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941" name="Google Shape;941;p29"/>
          <p:cNvSpPr txBox="1"/>
          <p:nvPr>
            <p:ph idx="2" type="ctrTitle"/>
          </p:nvPr>
        </p:nvSpPr>
        <p:spPr>
          <a:xfrm>
            <a:off x="6745200" y="3472000"/>
            <a:ext cx="13035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2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42" name="Google Shape;942;p29"/>
          <p:cNvSpPr txBox="1"/>
          <p:nvPr>
            <p:ph idx="3" type="subTitle"/>
          </p:nvPr>
        </p:nvSpPr>
        <p:spPr>
          <a:xfrm>
            <a:off x="5819400" y="376655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943" name="Google Shape;943;p29"/>
          <p:cNvSpPr txBox="1"/>
          <p:nvPr>
            <p:ph idx="4" type="ctrTitle"/>
          </p:nvPr>
        </p:nvSpPr>
        <p:spPr>
          <a:xfrm>
            <a:off x="1065700" y="2114350"/>
            <a:ext cx="13035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44" name="Google Shape;944;p29"/>
          <p:cNvSpPr txBox="1"/>
          <p:nvPr>
            <p:ph idx="5" type="subTitle"/>
          </p:nvPr>
        </p:nvSpPr>
        <p:spPr>
          <a:xfrm>
            <a:off x="1065725" y="240890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945" name="Google Shape;945;p29"/>
          <p:cNvSpPr txBox="1"/>
          <p:nvPr>
            <p:ph idx="6" type="ctrTitle"/>
          </p:nvPr>
        </p:nvSpPr>
        <p:spPr>
          <a:xfrm>
            <a:off x="1065700" y="3484250"/>
            <a:ext cx="13035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46" name="Google Shape;946;p29"/>
          <p:cNvSpPr txBox="1"/>
          <p:nvPr>
            <p:ph idx="7" type="subTitle"/>
          </p:nvPr>
        </p:nvSpPr>
        <p:spPr>
          <a:xfrm>
            <a:off x="1065700" y="376655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grpSp>
        <p:nvGrpSpPr>
          <p:cNvPr id="947" name="Google Shape;947;p29"/>
          <p:cNvGrpSpPr/>
          <p:nvPr/>
        </p:nvGrpSpPr>
        <p:grpSpPr>
          <a:xfrm rot="7612950">
            <a:off x="5546695" y="585282"/>
            <a:ext cx="234848" cy="212032"/>
            <a:chOff x="6393135" y="471613"/>
            <a:chExt cx="234839" cy="212023"/>
          </a:xfrm>
        </p:grpSpPr>
        <p:sp>
          <p:nvSpPr>
            <p:cNvPr id="948" name="Google Shape;948;p29"/>
            <p:cNvSpPr/>
            <p:nvPr/>
          </p:nvSpPr>
          <p:spPr>
            <a:xfrm rot="10800000">
              <a:off x="6393135" y="471613"/>
              <a:ext cx="234839" cy="17346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29"/>
            <p:cNvSpPr/>
            <p:nvPr/>
          </p:nvSpPr>
          <p:spPr>
            <a:xfrm rot="10800000">
              <a:off x="6496458" y="511867"/>
              <a:ext cx="131516" cy="17177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0" name="Google Shape;950;p29"/>
          <p:cNvSpPr txBox="1"/>
          <p:nvPr>
            <p:ph idx="8"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951" name="Google Shape;951;p29"/>
          <p:cNvGrpSpPr/>
          <p:nvPr/>
        </p:nvGrpSpPr>
        <p:grpSpPr>
          <a:xfrm>
            <a:off x="76234" y="4812919"/>
            <a:ext cx="276934" cy="260862"/>
            <a:chOff x="5621097" y="1500761"/>
            <a:chExt cx="371424" cy="355446"/>
          </a:xfrm>
        </p:grpSpPr>
        <p:sp>
          <p:nvSpPr>
            <p:cNvPr id="952" name="Google Shape;952;p29"/>
            <p:cNvSpPr/>
            <p:nvPr/>
          </p:nvSpPr>
          <p:spPr>
            <a:xfrm>
              <a:off x="5621097" y="1539721"/>
              <a:ext cx="324061" cy="316486"/>
            </a:xfrm>
            <a:custGeom>
              <a:rect b="b" l="l" r="r" t="t"/>
              <a:pathLst>
                <a:path extrusionOk="0" h="9943" w="10181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5669606" y="1500761"/>
              <a:ext cx="322915" cy="316390"/>
            </a:xfrm>
            <a:custGeom>
              <a:rect b="b" l="l" r="r" t="t"/>
              <a:pathLst>
                <a:path extrusionOk="0" h="9940" w="10145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4" name="Google Shape;954;p29"/>
          <p:cNvSpPr txBox="1"/>
          <p:nvPr/>
        </p:nvSpPr>
        <p:spPr>
          <a:xfrm>
            <a:off x="300775" y="4743250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EFB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monurl.ca/cvm5fevrier</a:t>
            </a:r>
            <a:endParaRPr b="1">
              <a:solidFill>
                <a:srgbClr val="EFB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s">
  <p:cSld name="TITLE_1_1_1_1_1">
    <p:bg>
      <p:bgPr>
        <a:solidFill>
          <a:schemeClr val="accent5"/>
        </a:solidFill>
      </p:bgPr>
    </p:bg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30"/>
          <p:cNvGrpSpPr/>
          <p:nvPr/>
        </p:nvGrpSpPr>
        <p:grpSpPr>
          <a:xfrm>
            <a:off x="0" y="304774"/>
            <a:ext cx="9144094" cy="4856308"/>
            <a:chOff x="1701" y="399186"/>
            <a:chExt cx="9125842" cy="4744342"/>
          </a:xfrm>
        </p:grpSpPr>
        <p:sp>
          <p:nvSpPr>
            <p:cNvPr id="957" name="Google Shape;957;p30"/>
            <p:cNvSpPr/>
            <p:nvPr/>
          </p:nvSpPr>
          <p:spPr>
            <a:xfrm>
              <a:off x="1701" y="399186"/>
              <a:ext cx="9125842" cy="4744292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701" y="3036178"/>
              <a:ext cx="9125842" cy="2107350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9" name="Google Shape;959;p30"/>
          <p:cNvGrpSpPr/>
          <p:nvPr/>
        </p:nvGrpSpPr>
        <p:grpSpPr>
          <a:xfrm rot="10800000">
            <a:off x="-196581" y="193672"/>
            <a:ext cx="9028974" cy="4759321"/>
            <a:chOff x="1033250" y="4061275"/>
            <a:chExt cx="2670425" cy="1407625"/>
          </a:xfrm>
        </p:grpSpPr>
        <p:sp>
          <p:nvSpPr>
            <p:cNvPr id="960" name="Google Shape;960;p30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035525" y="4565825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033250" y="510400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1183200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1208850" y="4406775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1" name="Google Shape;1001;p30"/>
          <p:cNvGrpSpPr/>
          <p:nvPr/>
        </p:nvGrpSpPr>
        <p:grpSpPr>
          <a:xfrm flipH="1">
            <a:off x="337042" y="190509"/>
            <a:ext cx="8355795" cy="4533963"/>
            <a:chOff x="3994975" y="2327000"/>
            <a:chExt cx="2656175" cy="1441275"/>
          </a:xfrm>
        </p:grpSpPr>
        <p:sp>
          <p:nvSpPr>
            <p:cNvPr id="1002" name="Google Shape;1002;p30"/>
            <p:cNvSpPr/>
            <p:nvPr/>
          </p:nvSpPr>
          <p:spPr>
            <a:xfrm>
              <a:off x="6202450" y="2830400"/>
              <a:ext cx="107775" cy="124325"/>
            </a:xfrm>
            <a:custGeom>
              <a:rect b="b" l="l" r="r" t="t"/>
              <a:pathLst>
                <a:path extrusionOk="0" h="4973" w="4311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4827325" y="2327000"/>
              <a:ext cx="145425" cy="63875"/>
            </a:xfrm>
            <a:custGeom>
              <a:rect b="b" l="l" r="r" t="t"/>
              <a:pathLst>
                <a:path extrusionOk="0" h="2555" w="5817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6530825" y="3655350"/>
              <a:ext cx="120325" cy="112925"/>
            </a:xfrm>
            <a:custGeom>
              <a:rect b="b" l="l" r="r" t="t"/>
              <a:pathLst>
                <a:path extrusionOk="0" h="4517" w="4813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4018925" y="3654800"/>
              <a:ext cx="75275" cy="37075"/>
            </a:xfrm>
            <a:custGeom>
              <a:rect b="b" l="l" r="r" t="t"/>
              <a:pathLst>
                <a:path extrusionOk="0" h="1483" w="3011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4036025" y="3638825"/>
              <a:ext cx="16550" cy="16550"/>
            </a:xfrm>
            <a:custGeom>
              <a:rect b="b" l="l" r="r" t="t"/>
              <a:pathLst>
                <a:path extrusionOk="0" h="662" w="662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4067950" y="3651925"/>
              <a:ext cx="16550" cy="16575"/>
            </a:xfrm>
            <a:custGeom>
              <a:rect b="b" l="l" r="r" t="t"/>
              <a:pathLst>
                <a:path extrusionOk="0" h="663" w="662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3994975" y="2593250"/>
              <a:ext cx="79850" cy="108900"/>
            </a:xfrm>
            <a:custGeom>
              <a:rect b="b" l="l" r="r" t="t"/>
              <a:pathLst>
                <a:path extrusionOk="0" h="4356" w="3194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4010950" y="2637700"/>
              <a:ext cx="63875" cy="64450"/>
            </a:xfrm>
            <a:custGeom>
              <a:rect b="b" l="l" r="r" t="t"/>
              <a:pathLst>
                <a:path extrusionOk="0" h="2578" w="2555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4635200" y="3698125"/>
              <a:ext cx="76425" cy="5645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4635200" y="3685575"/>
              <a:ext cx="42800" cy="5590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5563350" y="2346950"/>
              <a:ext cx="88950" cy="2967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5609525" y="2333850"/>
              <a:ext cx="42775" cy="55875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4" name="Google Shape;1014;p30"/>
          <p:cNvSpPr/>
          <p:nvPr/>
        </p:nvSpPr>
        <p:spPr>
          <a:xfrm rot="-5400000">
            <a:off x="1954100" y="22700"/>
            <a:ext cx="5178600" cy="50982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C1130"/>
              </a:solidFill>
            </a:endParaRPr>
          </a:p>
        </p:txBody>
      </p:sp>
      <p:sp>
        <p:nvSpPr>
          <p:cNvPr id="1015" name="Google Shape;1015;p30"/>
          <p:cNvSpPr txBox="1"/>
          <p:nvPr>
            <p:ph idx="1" type="subTitle"/>
          </p:nvPr>
        </p:nvSpPr>
        <p:spPr>
          <a:xfrm>
            <a:off x="2399625" y="1590775"/>
            <a:ext cx="4344900" cy="2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16" name="Google Shape;1016;p30"/>
          <p:cNvSpPr txBox="1"/>
          <p:nvPr>
            <p:ph idx="2" type="subTitle"/>
          </p:nvPr>
        </p:nvSpPr>
        <p:spPr>
          <a:xfrm>
            <a:off x="2399625" y="2824302"/>
            <a:ext cx="4344900" cy="2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17" name="Google Shape;1017;p30"/>
          <p:cNvSpPr txBox="1"/>
          <p:nvPr>
            <p:ph idx="3" type="subTitle"/>
          </p:nvPr>
        </p:nvSpPr>
        <p:spPr>
          <a:xfrm>
            <a:off x="2399625" y="4018325"/>
            <a:ext cx="4344900" cy="2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18" name="Google Shape;1018;p30"/>
          <p:cNvSpPr txBox="1"/>
          <p:nvPr>
            <p:ph hasCustomPrompt="1" type="title"/>
          </p:nvPr>
        </p:nvSpPr>
        <p:spPr>
          <a:xfrm>
            <a:off x="2428650" y="2090488"/>
            <a:ext cx="4286700" cy="6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9" name="Google Shape;1019;p30"/>
          <p:cNvSpPr txBox="1"/>
          <p:nvPr>
            <p:ph hasCustomPrompt="1" idx="4" type="title"/>
          </p:nvPr>
        </p:nvSpPr>
        <p:spPr>
          <a:xfrm>
            <a:off x="2428650" y="3284525"/>
            <a:ext cx="4286700" cy="6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0" name="Google Shape;1020;p30"/>
          <p:cNvSpPr txBox="1"/>
          <p:nvPr>
            <p:ph hasCustomPrompt="1" idx="5" type="title"/>
          </p:nvPr>
        </p:nvSpPr>
        <p:spPr>
          <a:xfrm>
            <a:off x="2428650" y="856975"/>
            <a:ext cx="4286700" cy="6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21" name="Google Shape;1021;p30"/>
          <p:cNvGrpSpPr/>
          <p:nvPr/>
        </p:nvGrpSpPr>
        <p:grpSpPr>
          <a:xfrm>
            <a:off x="76234" y="4812919"/>
            <a:ext cx="276934" cy="260862"/>
            <a:chOff x="5621097" y="1500761"/>
            <a:chExt cx="371424" cy="355446"/>
          </a:xfrm>
        </p:grpSpPr>
        <p:sp>
          <p:nvSpPr>
            <p:cNvPr id="1022" name="Google Shape;1022;p30"/>
            <p:cNvSpPr/>
            <p:nvPr/>
          </p:nvSpPr>
          <p:spPr>
            <a:xfrm>
              <a:off x="5621097" y="1539721"/>
              <a:ext cx="324061" cy="316486"/>
            </a:xfrm>
            <a:custGeom>
              <a:rect b="b" l="l" r="r" t="t"/>
              <a:pathLst>
                <a:path extrusionOk="0" h="9943" w="10181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5669606" y="1500761"/>
              <a:ext cx="322915" cy="316390"/>
            </a:xfrm>
            <a:custGeom>
              <a:rect b="b" l="l" r="r" t="t"/>
              <a:pathLst>
                <a:path extrusionOk="0" h="9940" w="10145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4" name="Google Shape;1024;p30"/>
          <p:cNvSpPr txBox="1"/>
          <p:nvPr/>
        </p:nvSpPr>
        <p:spPr>
          <a:xfrm>
            <a:off x="300775" y="4743250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EFB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monurl.ca/cvm5fevrier</a:t>
            </a:r>
            <a:endParaRPr b="1">
              <a:solidFill>
                <a:srgbClr val="EFB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1_1_3_1_2">
    <p:bg>
      <p:bgPr>
        <a:solidFill>
          <a:schemeClr val="accent6"/>
        </a:solidFill>
      </p:bgPr>
    </p:bg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oogle Shape;1026;p31"/>
          <p:cNvGrpSpPr/>
          <p:nvPr/>
        </p:nvGrpSpPr>
        <p:grpSpPr>
          <a:xfrm flipH="1" rot="10800000">
            <a:off x="0" y="-15054"/>
            <a:ext cx="9144105" cy="4696803"/>
            <a:chOff x="1685" y="798588"/>
            <a:chExt cx="9125853" cy="4344869"/>
          </a:xfrm>
        </p:grpSpPr>
        <p:sp>
          <p:nvSpPr>
            <p:cNvPr id="1027" name="Google Shape;1027;p31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1"/>
            <p:cNvSpPr/>
            <p:nvPr/>
          </p:nvSpPr>
          <p:spPr>
            <a:xfrm flipH="1">
              <a:off x="1697" y="1660222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1"/>
            <p:cNvSpPr/>
            <p:nvPr/>
          </p:nvSpPr>
          <p:spPr>
            <a:xfrm flipH="1">
              <a:off x="1685" y="3110919"/>
              <a:ext cx="9125842" cy="2032538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0" name="Google Shape;1030;p31"/>
          <p:cNvGrpSpPr/>
          <p:nvPr/>
        </p:nvGrpSpPr>
        <p:grpSpPr>
          <a:xfrm flipH="1" rot="10800000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1031" name="Google Shape;1031;p31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1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1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1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1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1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1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1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1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1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1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1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1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1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1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1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1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1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1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31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3" name="Google Shape;1073;p31"/>
          <p:cNvSpPr/>
          <p:nvPr/>
        </p:nvSpPr>
        <p:spPr>
          <a:xfrm>
            <a:off x="710150" y="211425"/>
            <a:ext cx="3541800" cy="45660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31"/>
          <p:cNvSpPr/>
          <p:nvPr/>
        </p:nvSpPr>
        <p:spPr>
          <a:xfrm rot="10800000">
            <a:off x="1277288" y="4430353"/>
            <a:ext cx="369735" cy="346996"/>
          </a:xfrm>
          <a:custGeom>
            <a:rect b="b" l="l" r="r" t="t"/>
            <a:pathLst>
              <a:path extrusionOk="0" h="4517" w="4813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5" name="Google Shape;1075;p31"/>
          <p:cNvGrpSpPr/>
          <p:nvPr/>
        </p:nvGrpSpPr>
        <p:grpSpPr>
          <a:xfrm flipH="1" rot="-3283723">
            <a:off x="4482324" y="286735"/>
            <a:ext cx="273350" cy="171708"/>
            <a:chOff x="3502629" y="4665524"/>
            <a:chExt cx="273326" cy="171693"/>
          </a:xfrm>
        </p:grpSpPr>
        <p:sp>
          <p:nvSpPr>
            <p:cNvPr id="1076" name="Google Shape;1076;p31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1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8" name="Google Shape;1078;p31"/>
          <p:cNvGrpSpPr/>
          <p:nvPr/>
        </p:nvGrpSpPr>
        <p:grpSpPr>
          <a:xfrm>
            <a:off x="7975364" y="533758"/>
            <a:ext cx="455543" cy="455543"/>
            <a:chOff x="252989" y="2405633"/>
            <a:chExt cx="455543" cy="455543"/>
          </a:xfrm>
        </p:grpSpPr>
        <p:sp>
          <p:nvSpPr>
            <p:cNvPr id="1079" name="Google Shape;1079;p31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rect b="b" l="l" r="r" t="t"/>
              <a:pathLst>
                <a:path extrusionOk="0" h="4152" w="4517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1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rect b="b" l="l" r="r" t="t"/>
              <a:pathLst>
                <a:path extrusionOk="0" h="5930" w="1392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rect b="b" l="l" r="r" t="t"/>
              <a:pathLst>
                <a:path extrusionOk="0" h="1415" w="593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2" name="Google Shape;1082;p31"/>
          <p:cNvSpPr txBox="1"/>
          <p:nvPr>
            <p:ph idx="1" type="subTitle"/>
          </p:nvPr>
        </p:nvSpPr>
        <p:spPr>
          <a:xfrm>
            <a:off x="1277300" y="2391900"/>
            <a:ext cx="2447700" cy="135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083" name="Google Shape;1083;p31"/>
          <p:cNvSpPr txBox="1"/>
          <p:nvPr>
            <p:ph type="ctrTitle"/>
          </p:nvPr>
        </p:nvSpPr>
        <p:spPr>
          <a:xfrm>
            <a:off x="1277300" y="562250"/>
            <a:ext cx="24477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084" name="Google Shape;1084;p31"/>
          <p:cNvGrpSpPr/>
          <p:nvPr/>
        </p:nvGrpSpPr>
        <p:grpSpPr>
          <a:xfrm>
            <a:off x="76234" y="4812919"/>
            <a:ext cx="276934" cy="260862"/>
            <a:chOff x="5621097" y="1500761"/>
            <a:chExt cx="371424" cy="355446"/>
          </a:xfrm>
        </p:grpSpPr>
        <p:sp>
          <p:nvSpPr>
            <p:cNvPr id="1085" name="Google Shape;1085;p31"/>
            <p:cNvSpPr/>
            <p:nvPr/>
          </p:nvSpPr>
          <p:spPr>
            <a:xfrm>
              <a:off x="5621097" y="1539721"/>
              <a:ext cx="324061" cy="316486"/>
            </a:xfrm>
            <a:custGeom>
              <a:rect b="b" l="l" r="r" t="t"/>
              <a:pathLst>
                <a:path extrusionOk="0" h="9943" w="10181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31"/>
            <p:cNvSpPr/>
            <p:nvPr/>
          </p:nvSpPr>
          <p:spPr>
            <a:xfrm>
              <a:off x="5669606" y="1500761"/>
              <a:ext cx="322915" cy="316390"/>
            </a:xfrm>
            <a:custGeom>
              <a:rect b="b" l="l" r="r" t="t"/>
              <a:pathLst>
                <a:path extrusionOk="0" h="9940" w="10145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7" name="Google Shape;1087;p31"/>
          <p:cNvSpPr txBox="1"/>
          <p:nvPr/>
        </p:nvSpPr>
        <p:spPr>
          <a:xfrm>
            <a:off x="300775" y="4743250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EFB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monurl.ca/cvm5fevrier</a:t>
            </a:r>
            <a:endParaRPr b="1">
              <a:solidFill>
                <a:srgbClr val="EFB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bg>
      <p:bgPr>
        <a:solidFill>
          <a:schemeClr val="accent6"/>
        </a:solidFill>
      </p:bgPr>
    </p:bg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32"/>
          <p:cNvGrpSpPr/>
          <p:nvPr/>
        </p:nvGrpSpPr>
        <p:grpSpPr>
          <a:xfrm>
            <a:off x="-25" y="304792"/>
            <a:ext cx="9144118" cy="4759524"/>
            <a:chOff x="1676" y="399186"/>
            <a:chExt cx="9125866" cy="4744342"/>
          </a:xfrm>
        </p:grpSpPr>
        <p:sp>
          <p:nvSpPr>
            <p:cNvPr id="1090" name="Google Shape;1090;p32"/>
            <p:cNvSpPr/>
            <p:nvPr/>
          </p:nvSpPr>
          <p:spPr>
            <a:xfrm>
              <a:off x="1676" y="399186"/>
              <a:ext cx="9125842" cy="4744292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1701" y="3036178"/>
              <a:ext cx="9125842" cy="2107350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2" name="Google Shape;1092;p32"/>
          <p:cNvGrpSpPr/>
          <p:nvPr/>
        </p:nvGrpSpPr>
        <p:grpSpPr>
          <a:xfrm>
            <a:off x="-790781" y="76246"/>
            <a:ext cx="9028974" cy="4759321"/>
            <a:chOff x="1033250" y="4061275"/>
            <a:chExt cx="2670425" cy="1407625"/>
          </a:xfrm>
        </p:grpSpPr>
        <p:sp>
          <p:nvSpPr>
            <p:cNvPr id="1093" name="Google Shape;1093;p32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1035525" y="4565825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1033250" y="510400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1" name="Google Shape;1131;p32"/>
          <p:cNvGrpSpPr/>
          <p:nvPr/>
        </p:nvGrpSpPr>
        <p:grpSpPr>
          <a:xfrm>
            <a:off x="2365450" y="-59209"/>
            <a:ext cx="4413051" cy="4877261"/>
            <a:chOff x="2365450" y="-59209"/>
            <a:chExt cx="4413051" cy="4877261"/>
          </a:xfrm>
        </p:grpSpPr>
        <p:sp>
          <p:nvSpPr>
            <p:cNvPr id="1132" name="Google Shape;1132;p32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DDB2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6D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32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6D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2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2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32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32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32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9" name="Google Shape;1159;p32"/>
          <p:cNvSpPr txBox="1"/>
          <p:nvPr>
            <p:ph type="ctrTitle"/>
          </p:nvPr>
        </p:nvSpPr>
        <p:spPr>
          <a:xfrm>
            <a:off x="3468300" y="3590875"/>
            <a:ext cx="2207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6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160" name="Google Shape;1160;p32"/>
          <p:cNvSpPr txBox="1"/>
          <p:nvPr>
            <p:ph idx="1" type="subTitle"/>
          </p:nvPr>
        </p:nvSpPr>
        <p:spPr>
          <a:xfrm>
            <a:off x="2799000" y="1391875"/>
            <a:ext cx="3546000" cy="219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Boogaloo"/>
                <a:ea typeface="Boogaloo"/>
                <a:cs typeface="Boogaloo"/>
                <a:sym typeface="Boogalo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Boogaloo"/>
                <a:ea typeface="Boogaloo"/>
                <a:cs typeface="Boogaloo"/>
                <a:sym typeface="Boogalo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Boogaloo"/>
                <a:ea typeface="Boogaloo"/>
                <a:cs typeface="Boogaloo"/>
                <a:sym typeface="Boogalo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Boogaloo"/>
                <a:ea typeface="Boogaloo"/>
                <a:cs typeface="Boogaloo"/>
                <a:sym typeface="Boogalo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Boogaloo"/>
                <a:ea typeface="Boogaloo"/>
                <a:cs typeface="Boogaloo"/>
                <a:sym typeface="Boogalo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Boogaloo"/>
                <a:ea typeface="Boogaloo"/>
                <a:cs typeface="Boogaloo"/>
                <a:sym typeface="Boogalo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Boogaloo"/>
                <a:ea typeface="Boogaloo"/>
                <a:cs typeface="Boogaloo"/>
                <a:sym typeface="Boogalo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Boogaloo"/>
                <a:ea typeface="Boogaloo"/>
                <a:cs typeface="Boogaloo"/>
                <a:sym typeface="Boogalo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Boogaloo"/>
                <a:ea typeface="Boogaloo"/>
                <a:cs typeface="Boogaloo"/>
                <a:sym typeface="Boogalo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CUSTOM_1_1"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3"/>
          <p:cNvSpPr/>
          <p:nvPr/>
        </p:nvSpPr>
        <p:spPr>
          <a:xfrm>
            <a:off x="702900" y="-12650"/>
            <a:ext cx="3802500" cy="51936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33"/>
          <p:cNvSpPr txBox="1"/>
          <p:nvPr>
            <p:ph type="ctrTitle"/>
          </p:nvPr>
        </p:nvSpPr>
        <p:spPr>
          <a:xfrm>
            <a:off x="889275" y="580050"/>
            <a:ext cx="3808500" cy="13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64" name="Google Shape;1164;p33"/>
          <p:cNvSpPr txBox="1"/>
          <p:nvPr>
            <p:ph idx="1" type="subTitle"/>
          </p:nvPr>
        </p:nvSpPr>
        <p:spPr>
          <a:xfrm>
            <a:off x="889275" y="1921050"/>
            <a:ext cx="3027900" cy="10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grpSp>
        <p:nvGrpSpPr>
          <p:cNvPr id="1165" name="Google Shape;1165;p33"/>
          <p:cNvGrpSpPr/>
          <p:nvPr/>
        </p:nvGrpSpPr>
        <p:grpSpPr>
          <a:xfrm>
            <a:off x="76234" y="4812919"/>
            <a:ext cx="276934" cy="260862"/>
            <a:chOff x="5621097" y="1500761"/>
            <a:chExt cx="371424" cy="355446"/>
          </a:xfrm>
        </p:grpSpPr>
        <p:sp>
          <p:nvSpPr>
            <p:cNvPr id="1166" name="Google Shape;1166;p33"/>
            <p:cNvSpPr/>
            <p:nvPr/>
          </p:nvSpPr>
          <p:spPr>
            <a:xfrm>
              <a:off x="5621097" y="1539721"/>
              <a:ext cx="324061" cy="316486"/>
            </a:xfrm>
            <a:custGeom>
              <a:rect b="b" l="l" r="r" t="t"/>
              <a:pathLst>
                <a:path extrusionOk="0" h="9943" w="10181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5669606" y="1500761"/>
              <a:ext cx="322915" cy="316390"/>
            </a:xfrm>
            <a:custGeom>
              <a:rect b="b" l="l" r="r" t="t"/>
              <a:pathLst>
                <a:path extrusionOk="0" h="9940" w="10145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8" name="Google Shape;1168;p33"/>
          <p:cNvSpPr txBox="1"/>
          <p:nvPr/>
        </p:nvSpPr>
        <p:spPr>
          <a:xfrm>
            <a:off x="300775" y="4743250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EFB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monurl.ca/cvm5fevrier</a:t>
            </a:r>
            <a:endParaRPr b="1">
              <a:solidFill>
                <a:srgbClr val="EFB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">
    <p:bg>
      <p:bgPr>
        <a:solidFill>
          <a:schemeClr val="accent6"/>
        </a:solidFill>
      </p:bgPr>
    </p:bg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0" name="Google Shape;1170;p34"/>
          <p:cNvGrpSpPr/>
          <p:nvPr/>
        </p:nvGrpSpPr>
        <p:grpSpPr>
          <a:xfrm flipH="1" rot="10800000">
            <a:off x="22975" y="-17848"/>
            <a:ext cx="9121279" cy="4533898"/>
            <a:chOff x="1697" y="798588"/>
            <a:chExt cx="9125842" cy="4344895"/>
          </a:xfrm>
        </p:grpSpPr>
        <p:sp>
          <p:nvSpPr>
            <p:cNvPr id="1171" name="Google Shape;1171;p34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4" name="Google Shape;1174;p34"/>
          <p:cNvGrpSpPr/>
          <p:nvPr/>
        </p:nvGrpSpPr>
        <p:grpSpPr>
          <a:xfrm rot="10800000">
            <a:off x="22977" y="155610"/>
            <a:ext cx="9028974" cy="4759321"/>
            <a:chOff x="1033250" y="4061275"/>
            <a:chExt cx="2670425" cy="1407625"/>
          </a:xfrm>
        </p:grpSpPr>
        <p:sp>
          <p:nvSpPr>
            <p:cNvPr id="1175" name="Google Shape;1175;p34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1035525" y="4565825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033250" y="510400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1183200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208850" y="4406775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6" name="Google Shape;1216;p34"/>
          <p:cNvGrpSpPr/>
          <p:nvPr/>
        </p:nvGrpSpPr>
        <p:grpSpPr>
          <a:xfrm flipH="1">
            <a:off x="556601" y="152446"/>
            <a:ext cx="8355795" cy="4533963"/>
            <a:chOff x="3994975" y="2327000"/>
            <a:chExt cx="2656175" cy="1441275"/>
          </a:xfrm>
        </p:grpSpPr>
        <p:sp>
          <p:nvSpPr>
            <p:cNvPr id="1217" name="Google Shape;1217;p34"/>
            <p:cNvSpPr/>
            <p:nvPr/>
          </p:nvSpPr>
          <p:spPr>
            <a:xfrm>
              <a:off x="6202450" y="2830400"/>
              <a:ext cx="107775" cy="124325"/>
            </a:xfrm>
            <a:custGeom>
              <a:rect b="b" l="l" r="r" t="t"/>
              <a:pathLst>
                <a:path extrusionOk="0" h="4973" w="4311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4827325" y="2327000"/>
              <a:ext cx="145425" cy="63875"/>
            </a:xfrm>
            <a:custGeom>
              <a:rect b="b" l="l" r="r" t="t"/>
              <a:pathLst>
                <a:path extrusionOk="0" h="2555" w="5817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6530825" y="3655350"/>
              <a:ext cx="120325" cy="112925"/>
            </a:xfrm>
            <a:custGeom>
              <a:rect b="b" l="l" r="r" t="t"/>
              <a:pathLst>
                <a:path extrusionOk="0" h="4517" w="4813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4018925" y="3654800"/>
              <a:ext cx="75275" cy="37075"/>
            </a:xfrm>
            <a:custGeom>
              <a:rect b="b" l="l" r="r" t="t"/>
              <a:pathLst>
                <a:path extrusionOk="0" h="1483" w="3011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4036025" y="3638825"/>
              <a:ext cx="16550" cy="16550"/>
            </a:xfrm>
            <a:custGeom>
              <a:rect b="b" l="l" r="r" t="t"/>
              <a:pathLst>
                <a:path extrusionOk="0" h="662" w="662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4067950" y="3651925"/>
              <a:ext cx="16550" cy="16575"/>
            </a:xfrm>
            <a:custGeom>
              <a:rect b="b" l="l" r="r" t="t"/>
              <a:pathLst>
                <a:path extrusionOk="0" h="663" w="662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3994975" y="2593250"/>
              <a:ext cx="79850" cy="108900"/>
            </a:xfrm>
            <a:custGeom>
              <a:rect b="b" l="l" r="r" t="t"/>
              <a:pathLst>
                <a:path extrusionOk="0" h="4356" w="3194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4010950" y="2637700"/>
              <a:ext cx="63875" cy="64450"/>
            </a:xfrm>
            <a:custGeom>
              <a:rect b="b" l="l" r="r" t="t"/>
              <a:pathLst>
                <a:path extrusionOk="0" h="2578" w="2555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4635200" y="3698125"/>
              <a:ext cx="76425" cy="5645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4635200" y="3685575"/>
              <a:ext cx="42800" cy="5590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5563350" y="2346950"/>
              <a:ext cx="88950" cy="2967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5609525" y="2333850"/>
              <a:ext cx="42775" cy="55875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9" name="Google Shape;1229;p34"/>
          <p:cNvSpPr/>
          <p:nvPr/>
        </p:nvSpPr>
        <p:spPr>
          <a:xfrm>
            <a:off x="710150" y="-17850"/>
            <a:ext cx="7720800" cy="48309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34"/>
          <p:cNvSpPr txBox="1"/>
          <p:nvPr>
            <p:ph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1" name="Google Shape;1231;p34"/>
          <p:cNvSpPr txBox="1"/>
          <p:nvPr>
            <p:ph idx="2" type="ctrTitle"/>
          </p:nvPr>
        </p:nvSpPr>
        <p:spPr>
          <a:xfrm>
            <a:off x="1068688" y="3492650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32" name="Google Shape;1232;p34"/>
          <p:cNvSpPr txBox="1"/>
          <p:nvPr>
            <p:ph idx="1" type="subTitle"/>
          </p:nvPr>
        </p:nvSpPr>
        <p:spPr>
          <a:xfrm>
            <a:off x="870700" y="3766450"/>
            <a:ext cx="2297100" cy="6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233" name="Google Shape;1233;p34"/>
          <p:cNvSpPr txBox="1"/>
          <p:nvPr>
            <p:ph idx="3" type="ctrTitle"/>
          </p:nvPr>
        </p:nvSpPr>
        <p:spPr>
          <a:xfrm>
            <a:off x="3619494" y="212707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34" name="Google Shape;1234;p34"/>
          <p:cNvSpPr txBox="1"/>
          <p:nvPr>
            <p:ph idx="4" type="subTitle"/>
          </p:nvPr>
        </p:nvSpPr>
        <p:spPr>
          <a:xfrm>
            <a:off x="3421450" y="2400875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235" name="Google Shape;1235;p34"/>
          <p:cNvSpPr txBox="1"/>
          <p:nvPr>
            <p:ph idx="5" type="ctrTitle"/>
          </p:nvPr>
        </p:nvSpPr>
        <p:spPr>
          <a:xfrm>
            <a:off x="6174225" y="3492650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36" name="Google Shape;1236;p34"/>
          <p:cNvSpPr txBox="1"/>
          <p:nvPr>
            <p:ph idx="6" type="subTitle"/>
          </p:nvPr>
        </p:nvSpPr>
        <p:spPr>
          <a:xfrm>
            <a:off x="5976225" y="3766450"/>
            <a:ext cx="2297100" cy="6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237" name="Google Shape;1237;p34"/>
          <p:cNvSpPr txBox="1"/>
          <p:nvPr>
            <p:ph idx="7" type="ctrTitle"/>
          </p:nvPr>
        </p:nvSpPr>
        <p:spPr>
          <a:xfrm>
            <a:off x="1068719" y="212707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38" name="Google Shape;1238;p34"/>
          <p:cNvSpPr txBox="1"/>
          <p:nvPr>
            <p:ph idx="8" type="subTitle"/>
          </p:nvPr>
        </p:nvSpPr>
        <p:spPr>
          <a:xfrm>
            <a:off x="870675" y="2400875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239" name="Google Shape;1239;p34"/>
          <p:cNvSpPr txBox="1"/>
          <p:nvPr>
            <p:ph idx="9" type="ctrTitle"/>
          </p:nvPr>
        </p:nvSpPr>
        <p:spPr>
          <a:xfrm>
            <a:off x="3621450" y="3492650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40" name="Google Shape;1240;p34"/>
          <p:cNvSpPr txBox="1"/>
          <p:nvPr>
            <p:ph idx="13" type="subTitle"/>
          </p:nvPr>
        </p:nvSpPr>
        <p:spPr>
          <a:xfrm>
            <a:off x="3423462" y="3766450"/>
            <a:ext cx="2297100" cy="6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241" name="Google Shape;1241;p34"/>
          <p:cNvSpPr txBox="1"/>
          <p:nvPr>
            <p:ph idx="14" type="ctrTitle"/>
          </p:nvPr>
        </p:nvSpPr>
        <p:spPr>
          <a:xfrm>
            <a:off x="6170269" y="212707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42" name="Google Shape;1242;p34"/>
          <p:cNvSpPr txBox="1"/>
          <p:nvPr>
            <p:ph idx="15" type="subTitle"/>
          </p:nvPr>
        </p:nvSpPr>
        <p:spPr>
          <a:xfrm>
            <a:off x="5972225" y="2400875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CUSTOM_7_1">
    <p:bg>
      <p:bgPr>
        <a:solidFill>
          <a:schemeClr val="accent6"/>
        </a:solidFill>
      </p:bgPr>
    </p:bg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5"/>
          <p:cNvGrpSpPr/>
          <p:nvPr/>
        </p:nvGrpSpPr>
        <p:grpSpPr>
          <a:xfrm>
            <a:off x="0" y="721522"/>
            <a:ext cx="9144094" cy="4421800"/>
            <a:chOff x="1697" y="798588"/>
            <a:chExt cx="9125842" cy="4344895"/>
          </a:xfrm>
        </p:grpSpPr>
        <p:sp>
          <p:nvSpPr>
            <p:cNvPr id="1245" name="Google Shape;1245;p35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flipH="1"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8" name="Google Shape;1248;p35"/>
          <p:cNvGrpSpPr/>
          <p:nvPr/>
        </p:nvGrpSpPr>
        <p:grpSpPr>
          <a:xfrm>
            <a:off x="83394" y="76246"/>
            <a:ext cx="9028974" cy="4759321"/>
            <a:chOff x="1033250" y="4061275"/>
            <a:chExt cx="2670425" cy="1407625"/>
          </a:xfrm>
        </p:grpSpPr>
        <p:sp>
          <p:nvSpPr>
            <p:cNvPr id="1249" name="Google Shape;1249;p35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1035525" y="4565825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1033250" y="510400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5" name="Google Shape;1285;p35"/>
          <p:cNvSpPr/>
          <p:nvPr/>
        </p:nvSpPr>
        <p:spPr>
          <a:xfrm rot="-6301915">
            <a:off x="7531197" y="3613648"/>
            <a:ext cx="312283" cy="360238"/>
          </a:xfrm>
          <a:custGeom>
            <a:rect b="b" l="l" r="r" t="t"/>
            <a:pathLst>
              <a:path extrusionOk="0" h="4973" w="4311">
                <a:moveTo>
                  <a:pt x="1003" y="1"/>
                </a:moveTo>
                <a:lnTo>
                  <a:pt x="821" y="24"/>
                </a:lnTo>
                <a:lnTo>
                  <a:pt x="639" y="69"/>
                </a:lnTo>
                <a:lnTo>
                  <a:pt x="456" y="138"/>
                </a:lnTo>
                <a:lnTo>
                  <a:pt x="319" y="252"/>
                </a:lnTo>
                <a:lnTo>
                  <a:pt x="183" y="388"/>
                </a:lnTo>
                <a:lnTo>
                  <a:pt x="91" y="548"/>
                </a:lnTo>
                <a:lnTo>
                  <a:pt x="23" y="731"/>
                </a:lnTo>
                <a:lnTo>
                  <a:pt x="0" y="913"/>
                </a:lnTo>
                <a:lnTo>
                  <a:pt x="0" y="1095"/>
                </a:lnTo>
                <a:lnTo>
                  <a:pt x="46" y="1278"/>
                </a:lnTo>
                <a:lnTo>
                  <a:pt x="114" y="1437"/>
                </a:lnTo>
                <a:lnTo>
                  <a:pt x="228" y="1597"/>
                </a:lnTo>
                <a:lnTo>
                  <a:pt x="3010" y="4721"/>
                </a:lnTo>
                <a:lnTo>
                  <a:pt x="3124" y="4835"/>
                </a:lnTo>
                <a:lnTo>
                  <a:pt x="3261" y="4904"/>
                </a:lnTo>
                <a:lnTo>
                  <a:pt x="3421" y="4949"/>
                </a:lnTo>
                <a:lnTo>
                  <a:pt x="3558" y="4972"/>
                </a:lnTo>
                <a:lnTo>
                  <a:pt x="3694" y="4972"/>
                </a:lnTo>
                <a:lnTo>
                  <a:pt x="3831" y="4927"/>
                </a:lnTo>
                <a:lnTo>
                  <a:pt x="3945" y="4858"/>
                </a:lnTo>
                <a:lnTo>
                  <a:pt x="4059" y="4790"/>
                </a:lnTo>
                <a:lnTo>
                  <a:pt x="4173" y="4676"/>
                </a:lnTo>
                <a:lnTo>
                  <a:pt x="4242" y="4539"/>
                </a:lnTo>
                <a:lnTo>
                  <a:pt x="4287" y="4402"/>
                </a:lnTo>
                <a:lnTo>
                  <a:pt x="4310" y="4265"/>
                </a:lnTo>
                <a:lnTo>
                  <a:pt x="4310" y="4128"/>
                </a:lnTo>
                <a:lnTo>
                  <a:pt x="4265" y="3992"/>
                </a:lnTo>
                <a:lnTo>
                  <a:pt x="4219" y="3855"/>
                </a:lnTo>
                <a:lnTo>
                  <a:pt x="4128" y="3718"/>
                </a:lnTo>
                <a:lnTo>
                  <a:pt x="1596" y="890"/>
                </a:lnTo>
                <a:lnTo>
                  <a:pt x="1528" y="822"/>
                </a:lnTo>
                <a:lnTo>
                  <a:pt x="1460" y="776"/>
                </a:lnTo>
                <a:lnTo>
                  <a:pt x="1368" y="731"/>
                </a:lnTo>
                <a:lnTo>
                  <a:pt x="1163" y="731"/>
                </a:lnTo>
                <a:lnTo>
                  <a:pt x="1072" y="753"/>
                </a:lnTo>
                <a:lnTo>
                  <a:pt x="1003" y="776"/>
                </a:lnTo>
                <a:lnTo>
                  <a:pt x="912" y="845"/>
                </a:lnTo>
                <a:lnTo>
                  <a:pt x="844" y="913"/>
                </a:lnTo>
                <a:lnTo>
                  <a:pt x="798" y="981"/>
                </a:lnTo>
                <a:lnTo>
                  <a:pt x="775" y="1073"/>
                </a:lnTo>
                <a:lnTo>
                  <a:pt x="753" y="1164"/>
                </a:lnTo>
                <a:lnTo>
                  <a:pt x="753" y="1278"/>
                </a:lnTo>
                <a:lnTo>
                  <a:pt x="775" y="1369"/>
                </a:lnTo>
                <a:lnTo>
                  <a:pt x="821" y="1437"/>
                </a:lnTo>
                <a:lnTo>
                  <a:pt x="867" y="1529"/>
                </a:lnTo>
                <a:lnTo>
                  <a:pt x="3033" y="3946"/>
                </a:lnTo>
                <a:lnTo>
                  <a:pt x="3079" y="3969"/>
                </a:lnTo>
                <a:lnTo>
                  <a:pt x="3147" y="3969"/>
                </a:lnTo>
                <a:lnTo>
                  <a:pt x="3170" y="3900"/>
                </a:lnTo>
                <a:lnTo>
                  <a:pt x="3147" y="3855"/>
                </a:lnTo>
                <a:lnTo>
                  <a:pt x="1003" y="1415"/>
                </a:lnTo>
                <a:lnTo>
                  <a:pt x="935" y="1301"/>
                </a:lnTo>
                <a:lnTo>
                  <a:pt x="912" y="1187"/>
                </a:lnTo>
                <a:lnTo>
                  <a:pt x="958" y="1073"/>
                </a:lnTo>
                <a:lnTo>
                  <a:pt x="1026" y="959"/>
                </a:lnTo>
                <a:lnTo>
                  <a:pt x="1140" y="890"/>
                </a:lnTo>
                <a:lnTo>
                  <a:pt x="1254" y="890"/>
                </a:lnTo>
                <a:lnTo>
                  <a:pt x="1391" y="913"/>
                </a:lnTo>
                <a:lnTo>
                  <a:pt x="1482" y="981"/>
                </a:lnTo>
                <a:lnTo>
                  <a:pt x="4014" y="3832"/>
                </a:lnTo>
                <a:lnTo>
                  <a:pt x="4082" y="3923"/>
                </a:lnTo>
                <a:lnTo>
                  <a:pt x="4128" y="4037"/>
                </a:lnTo>
                <a:lnTo>
                  <a:pt x="4151" y="4151"/>
                </a:lnTo>
                <a:lnTo>
                  <a:pt x="4151" y="4265"/>
                </a:lnTo>
                <a:lnTo>
                  <a:pt x="4128" y="4379"/>
                </a:lnTo>
                <a:lnTo>
                  <a:pt x="4105" y="4470"/>
                </a:lnTo>
                <a:lnTo>
                  <a:pt x="4036" y="4584"/>
                </a:lnTo>
                <a:lnTo>
                  <a:pt x="3968" y="4676"/>
                </a:lnTo>
                <a:lnTo>
                  <a:pt x="3854" y="4744"/>
                </a:lnTo>
                <a:lnTo>
                  <a:pt x="3763" y="4790"/>
                </a:lnTo>
                <a:lnTo>
                  <a:pt x="3649" y="4813"/>
                </a:lnTo>
                <a:lnTo>
                  <a:pt x="3535" y="4813"/>
                </a:lnTo>
                <a:lnTo>
                  <a:pt x="3421" y="4790"/>
                </a:lnTo>
                <a:lnTo>
                  <a:pt x="3307" y="4767"/>
                </a:lnTo>
                <a:lnTo>
                  <a:pt x="3216" y="4699"/>
                </a:lnTo>
                <a:lnTo>
                  <a:pt x="3124" y="4607"/>
                </a:lnTo>
                <a:lnTo>
                  <a:pt x="342" y="1506"/>
                </a:lnTo>
                <a:lnTo>
                  <a:pt x="251" y="1369"/>
                </a:lnTo>
                <a:lnTo>
                  <a:pt x="183" y="1232"/>
                </a:lnTo>
                <a:lnTo>
                  <a:pt x="160" y="1073"/>
                </a:lnTo>
                <a:lnTo>
                  <a:pt x="160" y="913"/>
                </a:lnTo>
                <a:lnTo>
                  <a:pt x="183" y="776"/>
                </a:lnTo>
                <a:lnTo>
                  <a:pt x="228" y="617"/>
                </a:lnTo>
                <a:lnTo>
                  <a:pt x="297" y="480"/>
                </a:lnTo>
                <a:lnTo>
                  <a:pt x="411" y="366"/>
                </a:lnTo>
                <a:lnTo>
                  <a:pt x="547" y="274"/>
                </a:lnTo>
                <a:lnTo>
                  <a:pt x="684" y="206"/>
                </a:lnTo>
                <a:lnTo>
                  <a:pt x="844" y="183"/>
                </a:lnTo>
                <a:lnTo>
                  <a:pt x="1003" y="160"/>
                </a:lnTo>
                <a:lnTo>
                  <a:pt x="1140" y="183"/>
                </a:lnTo>
                <a:lnTo>
                  <a:pt x="1300" y="252"/>
                </a:lnTo>
                <a:lnTo>
                  <a:pt x="1437" y="320"/>
                </a:lnTo>
                <a:lnTo>
                  <a:pt x="1551" y="434"/>
                </a:lnTo>
                <a:lnTo>
                  <a:pt x="3284" y="2372"/>
                </a:lnTo>
                <a:lnTo>
                  <a:pt x="3330" y="2418"/>
                </a:lnTo>
                <a:lnTo>
                  <a:pt x="3398" y="2395"/>
                </a:lnTo>
                <a:lnTo>
                  <a:pt x="3421" y="2327"/>
                </a:lnTo>
                <a:lnTo>
                  <a:pt x="3398" y="2281"/>
                </a:lnTo>
                <a:lnTo>
                  <a:pt x="1665" y="320"/>
                </a:lnTo>
                <a:lnTo>
                  <a:pt x="1528" y="206"/>
                </a:lnTo>
                <a:lnTo>
                  <a:pt x="1368" y="115"/>
                </a:lnTo>
                <a:lnTo>
                  <a:pt x="1186" y="46"/>
                </a:lnTo>
                <a:lnTo>
                  <a:pt x="10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35"/>
          <p:cNvSpPr/>
          <p:nvPr/>
        </p:nvSpPr>
        <p:spPr>
          <a:xfrm>
            <a:off x="272810" y="4331005"/>
            <a:ext cx="218109" cy="107425"/>
          </a:xfrm>
          <a:custGeom>
            <a:rect b="b" l="l" r="r" t="t"/>
            <a:pathLst>
              <a:path extrusionOk="0" h="1483" w="3011">
                <a:moveTo>
                  <a:pt x="46" y="0"/>
                </a:moveTo>
                <a:lnTo>
                  <a:pt x="0" y="23"/>
                </a:lnTo>
                <a:lnTo>
                  <a:pt x="0" y="91"/>
                </a:lnTo>
                <a:lnTo>
                  <a:pt x="46" y="251"/>
                </a:lnTo>
                <a:lnTo>
                  <a:pt x="92" y="388"/>
                </a:lnTo>
                <a:lnTo>
                  <a:pt x="183" y="570"/>
                </a:lnTo>
                <a:lnTo>
                  <a:pt x="320" y="753"/>
                </a:lnTo>
                <a:lnTo>
                  <a:pt x="479" y="935"/>
                </a:lnTo>
                <a:lnTo>
                  <a:pt x="684" y="1117"/>
                </a:lnTo>
                <a:lnTo>
                  <a:pt x="912" y="1277"/>
                </a:lnTo>
                <a:lnTo>
                  <a:pt x="1118" y="1368"/>
                </a:lnTo>
                <a:lnTo>
                  <a:pt x="1323" y="1437"/>
                </a:lnTo>
                <a:lnTo>
                  <a:pt x="1528" y="1460"/>
                </a:lnTo>
                <a:lnTo>
                  <a:pt x="1756" y="1482"/>
                </a:lnTo>
                <a:lnTo>
                  <a:pt x="2030" y="1460"/>
                </a:lnTo>
                <a:lnTo>
                  <a:pt x="2326" y="1414"/>
                </a:lnTo>
                <a:lnTo>
                  <a:pt x="2646" y="1323"/>
                </a:lnTo>
                <a:lnTo>
                  <a:pt x="2965" y="1209"/>
                </a:lnTo>
                <a:lnTo>
                  <a:pt x="3010" y="1163"/>
                </a:lnTo>
                <a:lnTo>
                  <a:pt x="3010" y="1095"/>
                </a:lnTo>
                <a:lnTo>
                  <a:pt x="2965" y="1049"/>
                </a:lnTo>
                <a:lnTo>
                  <a:pt x="2896" y="1049"/>
                </a:lnTo>
                <a:lnTo>
                  <a:pt x="2623" y="1163"/>
                </a:lnTo>
                <a:lnTo>
                  <a:pt x="2349" y="1231"/>
                </a:lnTo>
                <a:lnTo>
                  <a:pt x="2098" y="1277"/>
                </a:lnTo>
                <a:lnTo>
                  <a:pt x="1847" y="1323"/>
                </a:lnTo>
                <a:lnTo>
                  <a:pt x="1619" y="1300"/>
                </a:lnTo>
                <a:lnTo>
                  <a:pt x="1391" y="1277"/>
                </a:lnTo>
                <a:lnTo>
                  <a:pt x="1186" y="1231"/>
                </a:lnTo>
                <a:lnTo>
                  <a:pt x="1004" y="1140"/>
                </a:lnTo>
                <a:lnTo>
                  <a:pt x="776" y="1003"/>
                </a:lnTo>
                <a:lnTo>
                  <a:pt x="593" y="821"/>
                </a:lnTo>
                <a:lnTo>
                  <a:pt x="434" y="661"/>
                </a:lnTo>
                <a:lnTo>
                  <a:pt x="320" y="479"/>
                </a:lnTo>
                <a:lnTo>
                  <a:pt x="251" y="319"/>
                </a:lnTo>
                <a:lnTo>
                  <a:pt x="183" y="182"/>
                </a:lnTo>
                <a:lnTo>
                  <a:pt x="137" y="46"/>
                </a:lnTo>
                <a:lnTo>
                  <a:pt x="1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7" name="Google Shape;1287;p35"/>
          <p:cNvSpPr/>
          <p:nvPr/>
        </p:nvSpPr>
        <p:spPr>
          <a:xfrm>
            <a:off x="322358" y="4284717"/>
            <a:ext cx="47954" cy="47954"/>
          </a:xfrm>
          <a:custGeom>
            <a:rect b="b" l="l" r="r" t="t"/>
            <a:pathLst>
              <a:path extrusionOk="0" h="662" w="662">
                <a:moveTo>
                  <a:pt x="388" y="160"/>
                </a:moveTo>
                <a:lnTo>
                  <a:pt x="457" y="206"/>
                </a:lnTo>
                <a:lnTo>
                  <a:pt x="479" y="251"/>
                </a:lnTo>
                <a:lnTo>
                  <a:pt x="502" y="320"/>
                </a:lnTo>
                <a:lnTo>
                  <a:pt x="479" y="388"/>
                </a:lnTo>
                <a:lnTo>
                  <a:pt x="457" y="457"/>
                </a:lnTo>
                <a:lnTo>
                  <a:pt x="388" y="479"/>
                </a:lnTo>
                <a:lnTo>
                  <a:pt x="320" y="502"/>
                </a:lnTo>
                <a:lnTo>
                  <a:pt x="251" y="479"/>
                </a:lnTo>
                <a:lnTo>
                  <a:pt x="206" y="457"/>
                </a:lnTo>
                <a:lnTo>
                  <a:pt x="160" y="388"/>
                </a:lnTo>
                <a:lnTo>
                  <a:pt x="160" y="320"/>
                </a:lnTo>
                <a:lnTo>
                  <a:pt x="160" y="251"/>
                </a:lnTo>
                <a:lnTo>
                  <a:pt x="206" y="206"/>
                </a:lnTo>
                <a:lnTo>
                  <a:pt x="251" y="160"/>
                </a:lnTo>
                <a:close/>
                <a:moveTo>
                  <a:pt x="320" y="0"/>
                </a:moveTo>
                <a:lnTo>
                  <a:pt x="206" y="23"/>
                </a:lnTo>
                <a:lnTo>
                  <a:pt x="92" y="92"/>
                </a:lnTo>
                <a:lnTo>
                  <a:pt x="23" y="206"/>
                </a:lnTo>
                <a:lnTo>
                  <a:pt x="0" y="320"/>
                </a:lnTo>
                <a:lnTo>
                  <a:pt x="23" y="457"/>
                </a:lnTo>
                <a:lnTo>
                  <a:pt x="92" y="571"/>
                </a:lnTo>
                <a:lnTo>
                  <a:pt x="206" y="639"/>
                </a:lnTo>
                <a:lnTo>
                  <a:pt x="320" y="662"/>
                </a:lnTo>
                <a:lnTo>
                  <a:pt x="457" y="639"/>
                </a:lnTo>
                <a:lnTo>
                  <a:pt x="571" y="571"/>
                </a:lnTo>
                <a:lnTo>
                  <a:pt x="639" y="457"/>
                </a:lnTo>
                <a:lnTo>
                  <a:pt x="662" y="320"/>
                </a:lnTo>
                <a:lnTo>
                  <a:pt x="639" y="206"/>
                </a:lnTo>
                <a:lnTo>
                  <a:pt x="571" y="92"/>
                </a:lnTo>
                <a:lnTo>
                  <a:pt x="457" y="23"/>
                </a:lnTo>
                <a:lnTo>
                  <a:pt x="3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35"/>
          <p:cNvSpPr/>
          <p:nvPr/>
        </p:nvSpPr>
        <p:spPr>
          <a:xfrm>
            <a:off x="414860" y="4322674"/>
            <a:ext cx="47954" cy="48026"/>
          </a:xfrm>
          <a:custGeom>
            <a:rect b="b" l="l" r="r" t="t"/>
            <a:pathLst>
              <a:path extrusionOk="0" h="663" w="662">
                <a:moveTo>
                  <a:pt x="320" y="138"/>
                </a:moveTo>
                <a:lnTo>
                  <a:pt x="388" y="161"/>
                </a:lnTo>
                <a:lnTo>
                  <a:pt x="457" y="206"/>
                </a:lnTo>
                <a:lnTo>
                  <a:pt x="479" y="252"/>
                </a:lnTo>
                <a:lnTo>
                  <a:pt x="502" y="320"/>
                </a:lnTo>
                <a:lnTo>
                  <a:pt x="479" y="389"/>
                </a:lnTo>
                <a:lnTo>
                  <a:pt x="457" y="434"/>
                </a:lnTo>
                <a:lnTo>
                  <a:pt x="388" y="480"/>
                </a:lnTo>
                <a:lnTo>
                  <a:pt x="320" y="503"/>
                </a:lnTo>
                <a:lnTo>
                  <a:pt x="251" y="480"/>
                </a:lnTo>
                <a:lnTo>
                  <a:pt x="206" y="434"/>
                </a:lnTo>
                <a:lnTo>
                  <a:pt x="160" y="389"/>
                </a:lnTo>
                <a:lnTo>
                  <a:pt x="160" y="320"/>
                </a:lnTo>
                <a:lnTo>
                  <a:pt x="160" y="252"/>
                </a:lnTo>
                <a:lnTo>
                  <a:pt x="206" y="206"/>
                </a:lnTo>
                <a:lnTo>
                  <a:pt x="251" y="161"/>
                </a:lnTo>
                <a:lnTo>
                  <a:pt x="320" y="138"/>
                </a:lnTo>
                <a:close/>
                <a:moveTo>
                  <a:pt x="320" y="1"/>
                </a:moveTo>
                <a:lnTo>
                  <a:pt x="206" y="24"/>
                </a:lnTo>
                <a:lnTo>
                  <a:pt x="92" y="92"/>
                </a:lnTo>
                <a:lnTo>
                  <a:pt x="23" y="183"/>
                </a:lnTo>
                <a:lnTo>
                  <a:pt x="0" y="320"/>
                </a:lnTo>
                <a:lnTo>
                  <a:pt x="23" y="457"/>
                </a:lnTo>
                <a:lnTo>
                  <a:pt x="92" y="548"/>
                </a:lnTo>
                <a:lnTo>
                  <a:pt x="206" y="617"/>
                </a:lnTo>
                <a:lnTo>
                  <a:pt x="320" y="662"/>
                </a:lnTo>
                <a:lnTo>
                  <a:pt x="457" y="617"/>
                </a:lnTo>
                <a:lnTo>
                  <a:pt x="571" y="548"/>
                </a:lnTo>
                <a:lnTo>
                  <a:pt x="639" y="457"/>
                </a:lnTo>
                <a:lnTo>
                  <a:pt x="662" y="320"/>
                </a:lnTo>
                <a:lnTo>
                  <a:pt x="639" y="183"/>
                </a:lnTo>
                <a:lnTo>
                  <a:pt x="571" y="92"/>
                </a:lnTo>
                <a:lnTo>
                  <a:pt x="457" y="24"/>
                </a:lnTo>
                <a:lnTo>
                  <a:pt x="32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89" name="Google Shape;1289;p35"/>
          <p:cNvGrpSpPr/>
          <p:nvPr/>
        </p:nvGrpSpPr>
        <p:grpSpPr>
          <a:xfrm>
            <a:off x="8507092" y="359975"/>
            <a:ext cx="221441" cy="199928"/>
            <a:chOff x="2058467" y="4420175"/>
            <a:chExt cx="221441" cy="199928"/>
          </a:xfrm>
        </p:grpSpPr>
        <p:sp>
          <p:nvSpPr>
            <p:cNvPr id="1290" name="Google Shape;1290;p35"/>
            <p:cNvSpPr/>
            <p:nvPr/>
          </p:nvSpPr>
          <p:spPr>
            <a:xfrm>
              <a:off x="2058467" y="4456539"/>
              <a:ext cx="221441" cy="163564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2058467" y="4420175"/>
              <a:ext cx="124013" cy="16197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2" name="Google Shape;1292;p35"/>
          <p:cNvSpPr/>
          <p:nvPr/>
        </p:nvSpPr>
        <p:spPr>
          <a:xfrm>
            <a:off x="4747782" y="541509"/>
            <a:ext cx="257733" cy="85983"/>
          </a:xfrm>
          <a:custGeom>
            <a:rect b="b" l="l" r="r" t="t"/>
            <a:pathLst>
              <a:path extrusionOk="0" h="1187" w="3558">
                <a:moveTo>
                  <a:pt x="3467" y="1"/>
                </a:moveTo>
                <a:lnTo>
                  <a:pt x="3421" y="23"/>
                </a:lnTo>
                <a:lnTo>
                  <a:pt x="3375" y="46"/>
                </a:lnTo>
                <a:lnTo>
                  <a:pt x="3216" y="183"/>
                </a:lnTo>
                <a:lnTo>
                  <a:pt x="3011" y="320"/>
                </a:lnTo>
                <a:lnTo>
                  <a:pt x="2783" y="434"/>
                </a:lnTo>
                <a:lnTo>
                  <a:pt x="2532" y="548"/>
                </a:lnTo>
                <a:lnTo>
                  <a:pt x="2258" y="639"/>
                </a:lnTo>
                <a:lnTo>
                  <a:pt x="1984" y="708"/>
                </a:lnTo>
                <a:lnTo>
                  <a:pt x="1437" y="822"/>
                </a:lnTo>
                <a:lnTo>
                  <a:pt x="935" y="913"/>
                </a:lnTo>
                <a:lnTo>
                  <a:pt x="502" y="958"/>
                </a:lnTo>
                <a:lnTo>
                  <a:pt x="92" y="981"/>
                </a:lnTo>
                <a:lnTo>
                  <a:pt x="46" y="1004"/>
                </a:lnTo>
                <a:lnTo>
                  <a:pt x="23" y="1027"/>
                </a:lnTo>
                <a:lnTo>
                  <a:pt x="0" y="1050"/>
                </a:lnTo>
                <a:lnTo>
                  <a:pt x="0" y="1095"/>
                </a:lnTo>
                <a:lnTo>
                  <a:pt x="0" y="1141"/>
                </a:lnTo>
                <a:lnTo>
                  <a:pt x="23" y="1164"/>
                </a:lnTo>
                <a:lnTo>
                  <a:pt x="46" y="1186"/>
                </a:lnTo>
                <a:lnTo>
                  <a:pt x="92" y="1186"/>
                </a:lnTo>
                <a:lnTo>
                  <a:pt x="548" y="1164"/>
                </a:lnTo>
                <a:lnTo>
                  <a:pt x="1004" y="1118"/>
                </a:lnTo>
                <a:lnTo>
                  <a:pt x="1528" y="1027"/>
                </a:lnTo>
                <a:lnTo>
                  <a:pt x="2098" y="913"/>
                </a:lnTo>
                <a:lnTo>
                  <a:pt x="2372" y="822"/>
                </a:lnTo>
                <a:lnTo>
                  <a:pt x="2646" y="730"/>
                </a:lnTo>
                <a:lnTo>
                  <a:pt x="2897" y="616"/>
                </a:lnTo>
                <a:lnTo>
                  <a:pt x="3147" y="480"/>
                </a:lnTo>
                <a:lnTo>
                  <a:pt x="3353" y="343"/>
                </a:lnTo>
                <a:lnTo>
                  <a:pt x="3535" y="183"/>
                </a:lnTo>
                <a:lnTo>
                  <a:pt x="3558" y="137"/>
                </a:lnTo>
                <a:lnTo>
                  <a:pt x="3558" y="115"/>
                </a:lnTo>
                <a:lnTo>
                  <a:pt x="3558" y="69"/>
                </a:lnTo>
                <a:lnTo>
                  <a:pt x="3535" y="23"/>
                </a:lnTo>
                <a:lnTo>
                  <a:pt x="348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35"/>
          <p:cNvSpPr/>
          <p:nvPr/>
        </p:nvSpPr>
        <p:spPr>
          <a:xfrm>
            <a:off x="4881574" y="503552"/>
            <a:ext cx="123941" cy="161898"/>
          </a:xfrm>
          <a:custGeom>
            <a:rect b="b" l="l" r="r" t="t"/>
            <a:pathLst>
              <a:path extrusionOk="0" h="2235" w="1711">
                <a:moveTo>
                  <a:pt x="92" y="0"/>
                </a:moveTo>
                <a:lnTo>
                  <a:pt x="69" y="23"/>
                </a:lnTo>
                <a:lnTo>
                  <a:pt x="23" y="46"/>
                </a:lnTo>
                <a:lnTo>
                  <a:pt x="1" y="69"/>
                </a:lnTo>
                <a:lnTo>
                  <a:pt x="1" y="114"/>
                </a:lnTo>
                <a:lnTo>
                  <a:pt x="23" y="160"/>
                </a:lnTo>
                <a:lnTo>
                  <a:pt x="46" y="183"/>
                </a:lnTo>
                <a:lnTo>
                  <a:pt x="69" y="205"/>
                </a:lnTo>
                <a:lnTo>
                  <a:pt x="1483" y="707"/>
                </a:lnTo>
                <a:lnTo>
                  <a:pt x="981" y="2098"/>
                </a:lnTo>
                <a:lnTo>
                  <a:pt x="981" y="2144"/>
                </a:lnTo>
                <a:lnTo>
                  <a:pt x="1004" y="2189"/>
                </a:lnTo>
                <a:lnTo>
                  <a:pt x="1027" y="2212"/>
                </a:lnTo>
                <a:lnTo>
                  <a:pt x="1050" y="2235"/>
                </a:lnTo>
                <a:lnTo>
                  <a:pt x="1095" y="2235"/>
                </a:lnTo>
                <a:lnTo>
                  <a:pt x="1141" y="2212"/>
                </a:lnTo>
                <a:lnTo>
                  <a:pt x="1186" y="2167"/>
                </a:lnTo>
                <a:lnTo>
                  <a:pt x="1711" y="661"/>
                </a:lnTo>
                <a:lnTo>
                  <a:pt x="1711" y="616"/>
                </a:lnTo>
                <a:lnTo>
                  <a:pt x="1711" y="593"/>
                </a:lnTo>
                <a:lnTo>
                  <a:pt x="1688" y="547"/>
                </a:lnTo>
                <a:lnTo>
                  <a:pt x="1642" y="525"/>
                </a:lnTo>
                <a:lnTo>
                  <a:pt x="137" y="23"/>
                </a:lnTo>
                <a:lnTo>
                  <a:pt x="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35"/>
          <p:cNvSpPr/>
          <p:nvPr/>
        </p:nvSpPr>
        <p:spPr>
          <a:xfrm>
            <a:off x="702900" y="241750"/>
            <a:ext cx="4835700" cy="45048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35"/>
          <p:cNvSpPr txBox="1"/>
          <p:nvPr>
            <p:ph idx="1" type="subTitle"/>
          </p:nvPr>
        </p:nvSpPr>
        <p:spPr>
          <a:xfrm>
            <a:off x="1277300" y="1366150"/>
            <a:ext cx="3708900" cy="14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296" name="Google Shape;1296;p35"/>
          <p:cNvSpPr txBox="1"/>
          <p:nvPr>
            <p:ph type="ctrTitle"/>
          </p:nvPr>
        </p:nvSpPr>
        <p:spPr>
          <a:xfrm>
            <a:off x="1277300" y="483075"/>
            <a:ext cx="2704800" cy="66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7" name="Google Shape;1297;p35"/>
          <p:cNvSpPr txBox="1"/>
          <p:nvPr/>
        </p:nvSpPr>
        <p:spPr>
          <a:xfrm>
            <a:off x="1277300" y="3596250"/>
            <a:ext cx="39981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Crédits</a:t>
            </a:r>
            <a:r>
              <a:rPr lang="fr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: </a:t>
            </a:r>
            <a:r>
              <a:rPr lang="fr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Ce modèle de présentation a été créé par </a:t>
            </a:r>
            <a:r>
              <a:rPr lang="fr">
                <a:solidFill>
                  <a:schemeClr val="dk1"/>
                </a:solidFill>
                <a:uFill>
                  <a:noFill/>
                </a:uFill>
                <a:latin typeface="IBM Plex Sans SemiBold"/>
                <a:ea typeface="IBM Plex Sans SemiBold"/>
                <a:cs typeface="IBM Plex Sans SemiBold"/>
                <a:sym typeface="IBM Plex Sans SemiBol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fr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 incluant des icônes de </a:t>
            </a:r>
            <a:r>
              <a:rPr lang="fr">
                <a:solidFill>
                  <a:schemeClr val="dk1"/>
                </a:solidFill>
                <a:uFill>
                  <a:noFill/>
                </a:uFill>
                <a:latin typeface="IBM Plex Sans SemiBold"/>
                <a:ea typeface="IBM Plex Sans SemiBold"/>
                <a:cs typeface="IBM Plex Sans SemiBold"/>
                <a:sym typeface="IBM Plex Sans SemiBo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fr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et des images de </a:t>
            </a:r>
            <a:r>
              <a:rPr lang="fr">
                <a:solidFill>
                  <a:schemeClr val="dk1"/>
                </a:solidFill>
                <a:uFill>
                  <a:noFill/>
                </a:uFill>
                <a:latin typeface="IBM Plex Sans SemiBold"/>
                <a:ea typeface="IBM Plex Sans SemiBold"/>
                <a:cs typeface="IBM Plex Sans SemiBold"/>
                <a:sym typeface="IBM Plex Sans Semi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bg>
      <p:bgPr>
        <a:solidFill>
          <a:schemeClr val="accent6"/>
        </a:solidFill>
      </p:bgPr>
    </p:bg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9" name="Google Shape;1299;p36"/>
          <p:cNvGrpSpPr/>
          <p:nvPr/>
        </p:nvGrpSpPr>
        <p:grpSpPr>
          <a:xfrm>
            <a:off x="0" y="721522"/>
            <a:ext cx="9144094" cy="4421800"/>
            <a:chOff x="1697" y="798588"/>
            <a:chExt cx="9125842" cy="4344895"/>
          </a:xfrm>
        </p:grpSpPr>
        <p:sp>
          <p:nvSpPr>
            <p:cNvPr id="1300" name="Google Shape;1300;p36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36"/>
            <p:cNvSpPr/>
            <p:nvPr/>
          </p:nvSpPr>
          <p:spPr>
            <a:xfrm flipH="1">
              <a:off x="1697" y="1841697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36"/>
            <p:cNvSpPr/>
            <p:nvPr/>
          </p:nvSpPr>
          <p:spPr>
            <a:xfrm>
              <a:off x="1697" y="3723891"/>
              <a:ext cx="9125842" cy="1419593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3" name="Google Shape;1303;p36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1304" name="Google Shape;1304;p36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36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36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36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36"/>
            <p:cNvSpPr/>
            <p:nvPr/>
          </p:nvSpPr>
          <p:spPr>
            <a:xfrm>
              <a:off x="1035525" y="4565825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36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36"/>
            <p:cNvSpPr/>
            <p:nvPr/>
          </p:nvSpPr>
          <p:spPr>
            <a:xfrm>
              <a:off x="1033250" y="510400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36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36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36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1183200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36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1208850" y="4406775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36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36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36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36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36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36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36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36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36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36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6" name="Google Shape;1346;p36"/>
          <p:cNvGrpSpPr/>
          <p:nvPr/>
        </p:nvGrpSpPr>
        <p:grpSpPr>
          <a:xfrm flipH="1">
            <a:off x="196412" y="304768"/>
            <a:ext cx="8540454" cy="4533963"/>
            <a:chOff x="3994975" y="2327000"/>
            <a:chExt cx="2714875" cy="1441275"/>
          </a:xfrm>
        </p:grpSpPr>
        <p:sp>
          <p:nvSpPr>
            <p:cNvPr id="1347" name="Google Shape;1347;p36"/>
            <p:cNvSpPr/>
            <p:nvPr/>
          </p:nvSpPr>
          <p:spPr>
            <a:xfrm>
              <a:off x="6202450" y="2830400"/>
              <a:ext cx="107775" cy="124325"/>
            </a:xfrm>
            <a:custGeom>
              <a:rect b="b" l="l" r="r" t="t"/>
              <a:pathLst>
                <a:path extrusionOk="0" h="4973" w="4311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4827325" y="2327000"/>
              <a:ext cx="145425" cy="63875"/>
            </a:xfrm>
            <a:custGeom>
              <a:rect b="b" l="l" r="r" t="t"/>
              <a:pathLst>
                <a:path extrusionOk="0" h="2555" w="5817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530825" y="3655350"/>
              <a:ext cx="120325" cy="112925"/>
            </a:xfrm>
            <a:custGeom>
              <a:rect b="b" l="l" r="r" t="t"/>
              <a:pathLst>
                <a:path extrusionOk="0" h="4517" w="4813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4018925" y="3654800"/>
              <a:ext cx="75275" cy="37075"/>
            </a:xfrm>
            <a:custGeom>
              <a:rect b="b" l="l" r="r" t="t"/>
              <a:pathLst>
                <a:path extrusionOk="0" h="1483" w="3011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36"/>
            <p:cNvSpPr/>
            <p:nvPr/>
          </p:nvSpPr>
          <p:spPr>
            <a:xfrm>
              <a:off x="4036025" y="3638825"/>
              <a:ext cx="16550" cy="16550"/>
            </a:xfrm>
            <a:custGeom>
              <a:rect b="b" l="l" r="r" t="t"/>
              <a:pathLst>
                <a:path extrusionOk="0" h="662" w="662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36"/>
            <p:cNvSpPr/>
            <p:nvPr/>
          </p:nvSpPr>
          <p:spPr>
            <a:xfrm>
              <a:off x="4067950" y="3651925"/>
              <a:ext cx="16550" cy="16575"/>
            </a:xfrm>
            <a:custGeom>
              <a:rect b="b" l="l" r="r" t="t"/>
              <a:pathLst>
                <a:path extrusionOk="0" h="663" w="662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3994975" y="2593250"/>
              <a:ext cx="79850" cy="108900"/>
            </a:xfrm>
            <a:custGeom>
              <a:rect b="b" l="l" r="r" t="t"/>
              <a:pathLst>
                <a:path extrusionOk="0" h="4356" w="3194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4010950" y="2637700"/>
              <a:ext cx="63875" cy="64450"/>
            </a:xfrm>
            <a:custGeom>
              <a:rect b="b" l="l" r="r" t="t"/>
              <a:pathLst>
                <a:path extrusionOk="0" h="2578" w="2555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4635200" y="3698125"/>
              <a:ext cx="76425" cy="5645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4635200" y="3685575"/>
              <a:ext cx="42800" cy="5590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5563350" y="2346950"/>
              <a:ext cx="88950" cy="2967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5609525" y="2333850"/>
              <a:ext cx="42775" cy="55875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579275" y="2999150"/>
              <a:ext cx="112925" cy="103800"/>
            </a:xfrm>
            <a:custGeom>
              <a:rect b="b" l="l" r="r" t="t"/>
              <a:pathLst>
                <a:path extrusionOk="0" h="4152" w="4517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618050" y="2976925"/>
              <a:ext cx="34800" cy="148250"/>
            </a:xfrm>
            <a:custGeom>
              <a:rect b="b" l="l" r="r" t="t"/>
              <a:pathLst>
                <a:path extrusionOk="0" h="5930" w="1392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561600" y="3033375"/>
              <a:ext cx="148250" cy="35375"/>
            </a:xfrm>
            <a:custGeom>
              <a:rect b="b" l="l" r="r" t="t"/>
              <a:pathLst>
                <a:path extrusionOk="0" h="1415" w="593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2" name="Google Shape;1362;p36"/>
          <p:cNvSpPr/>
          <p:nvPr/>
        </p:nvSpPr>
        <p:spPr>
          <a:xfrm>
            <a:off x="2753276" y="2986154"/>
            <a:ext cx="204196" cy="204250"/>
          </a:xfrm>
          <a:custGeom>
            <a:rect b="b" l="l" r="r" t="t"/>
            <a:pathLst>
              <a:path extrusionOk="0" fill="none" h="3819" w="3818">
                <a:moveTo>
                  <a:pt x="1948" y="3818"/>
                </a:moveTo>
                <a:lnTo>
                  <a:pt x="1948" y="3818"/>
                </a:lnTo>
                <a:lnTo>
                  <a:pt x="1792" y="3818"/>
                </a:lnTo>
                <a:lnTo>
                  <a:pt x="1792" y="3818"/>
                </a:lnTo>
                <a:lnTo>
                  <a:pt x="1403" y="3740"/>
                </a:lnTo>
                <a:lnTo>
                  <a:pt x="1013" y="3585"/>
                </a:lnTo>
                <a:lnTo>
                  <a:pt x="701" y="3351"/>
                </a:lnTo>
                <a:lnTo>
                  <a:pt x="468" y="3117"/>
                </a:lnTo>
                <a:lnTo>
                  <a:pt x="234" y="2805"/>
                </a:lnTo>
                <a:lnTo>
                  <a:pt x="78" y="2494"/>
                </a:lnTo>
                <a:lnTo>
                  <a:pt x="0" y="2104"/>
                </a:lnTo>
                <a:lnTo>
                  <a:pt x="0" y="1715"/>
                </a:lnTo>
                <a:lnTo>
                  <a:pt x="0" y="1715"/>
                </a:lnTo>
                <a:lnTo>
                  <a:pt x="78" y="1325"/>
                </a:lnTo>
                <a:lnTo>
                  <a:pt x="234" y="1014"/>
                </a:lnTo>
                <a:lnTo>
                  <a:pt x="390" y="702"/>
                </a:lnTo>
                <a:lnTo>
                  <a:pt x="624" y="468"/>
                </a:lnTo>
                <a:lnTo>
                  <a:pt x="935" y="235"/>
                </a:lnTo>
                <a:lnTo>
                  <a:pt x="1247" y="79"/>
                </a:lnTo>
                <a:lnTo>
                  <a:pt x="1558" y="1"/>
                </a:lnTo>
                <a:lnTo>
                  <a:pt x="1948" y="1"/>
                </a:lnTo>
                <a:lnTo>
                  <a:pt x="1948" y="1"/>
                </a:lnTo>
                <a:lnTo>
                  <a:pt x="2104" y="1"/>
                </a:lnTo>
                <a:lnTo>
                  <a:pt x="2104" y="1"/>
                </a:lnTo>
                <a:lnTo>
                  <a:pt x="2493" y="79"/>
                </a:lnTo>
                <a:lnTo>
                  <a:pt x="2805" y="157"/>
                </a:lnTo>
                <a:lnTo>
                  <a:pt x="3116" y="391"/>
                </a:lnTo>
                <a:lnTo>
                  <a:pt x="3428" y="624"/>
                </a:lnTo>
                <a:lnTo>
                  <a:pt x="3584" y="936"/>
                </a:lnTo>
                <a:lnTo>
                  <a:pt x="3740" y="1325"/>
                </a:lnTo>
                <a:lnTo>
                  <a:pt x="3818" y="1637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6"/>
                </a:lnTo>
                <a:lnTo>
                  <a:pt x="3662" y="2728"/>
                </a:lnTo>
                <a:lnTo>
                  <a:pt x="3428" y="3039"/>
                </a:lnTo>
                <a:lnTo>
                  <a:pt x="3194" y="3273"/>
                </a:lnTo>
                <a:lnTo>
                  <a:pt x="2961" y="3507"/>
                </a:lnTo>
                <a:lnTo>
                  <a:pt x="2649" y="3662"/>
                </a:lnTo>
                <a:lnTo>
                  <a:pt x="2260" y="3740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36"/>
          <p:cNvSpPr/>
          <p:nvPr/>
        </p:nvSpPr>
        <p:spPr>
          <a:xfrm>
            <a:off x="2790767" y="2594560"/>
            <a:ext cx="200025" cy="204196"/>
          </a:xfrm>
          <a:custGeom>
            <a:rect b="b" l="l" r="r" t="t"/>
            <a:pathLst>
              <a:path extrusionOk="0" fill="none" h="3818" w="3740">
                <a:moveTo>
                  <a:pt x="1870" y="3817"/>
                </a:moveTo>
                <a:lnTo>
                  <a:pt x="1870" y="3817"/>
                </a:lnTo>
                <a:lnTo>
                  <a:pt x="1714" y="3817"/>
                </a:lnTo>
                <a:lnTo>
                  <a:pt x="1714" y="3817"/>
                </a:lnTo>
                <a:lnTo>
                  <a:pt x="1325" y="3739"/>
                </a:lnTo>
                <a:lnTo>
                  <a:pt x="935" y="3584"/>
                </a:lnTo>
                <a:lnTo>
                  <a:pt x="702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03"/>
                </a:lnTo>
                <a:lnTo>
                  <a:pt x="0" y="1714"/>
                </a:lnTo>
                <a:lnTo>
                  <a:pt x="0" y="1714"/>
                </a:lnTo>
                <a:lnTo>
                  <a:pt x="0" y="1402"/>
                </a:lnTo>
                <a:lnTo>
                  <a:pt x="156" y="1091"/>
                </a:lnTo>
                <a:lnTo>
                  <a:pt x="312" y="779"/>
                </a:lnTo>
                <a:lnTo>
                  <a:pt x="546" y="545"/>
                </a:lnTo>
                <a:lnTo>
                  <a:pt x="857" y="312"/>
                </a:lnTo>
                <a:lnTo>
                  <a:pt x="1169" y="156"/>
                </a:lnTo>
                <a:lnTo>
                  <a:pt x="1481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039" y="468"/>
                </a:lnTo>
                <a:lnTo>
                  <a:pt x="3350" y="701"/>
                </a:lnTo>
                <a:lnTo>
                  <a:pt x="3506" y="1013"/>
                </a:lnTo>
                <a:lnTo>
                  <a:pt x="3662" y="1324"/>
                </a:lnTo>
                <a:lnTo>
                  <a:pt x="3740" y="1714"/>
                </a:lnTo>
                <a:lnTo>
                  <a:pt x="3740" y="2103"/>
                </a:lnTo>
                <a:lnTo>
                  <a:pt x="3740" y="2103"/>
                </a:lnTo>
                <a:lnTo>
                  <a:pt x="3740" y="2415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06"/>
                </a:lnTo>
                <a:lnTo>
                  <a:pt x="2571" y="3739"/>
                </a:lnTo>
                <a:lnTo>
                  <a:pt x="2260" y="3817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36"/>
          <p:cNvSpPr/>
          <p:nvPr/>
        </p:nvSpPr>
        <p:spPr>
          <a:xfrm>
            <a:off x="2824086" y="2207084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870" y="3817"/>
                </a:moveTo>
                <a:lnTo>
                  <a:pt x="1870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39"/>
                </a:lnTo>
                <a:lnTo>
                  <a:pt x="1013" y="3584"/>
                </a:lnTo>
                <a:lnTo>
                  <a:pt x="702" y="3350"/>
                </a:lnTo>
                <a:lnTo>
                  <a:pt x="390" y="3116"/>
                </a:lnTo>
                <a:lnTo>
                  <a:pt x="234" y="2805"/>
                </a:lnTo>
                <a:lnTo>
                  <a:pt x="79" y="2493"/>
                </a:lnTo>
                <a:lnTo>
                  <a:pt x="1" y="2103"/>
                </a:lnTo>
                <a:lnTo>
                  <a:pt x="1" y="1714"/>
                </a:lnTo>
                <a:lnTo>
                  <a:pt x="1" y="1714"/>
                </a:lnTo>
                <a:lnTo>
                  <a:pt x="79" y="1324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8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6" y="78"/>
                </a:lnTo>
                <a:lnTo>
                  <a:pt x="2805" y="156"/>
                </a:lnTo>
                <a:lnTo>
                  <a:pt x="3117" y="390"/>
                </a:lnTo>
                <a:lnTo>
                  <a:pt x="3351" y="623"/>
                </a:lnTo>
                <a:lnTo>
                  <a:pt x="3584" y="935"/>
                </a:lnTo>
                <a:lnTo>
                  <a:pt x="3740" y="1324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8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39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36"/>
          <p:cNvSpPr/>
          <p:nvPr/>
        </p:nvSpPr>
        <p:spPr>
          <a:xfrm>
            <a:off x="2857405" y="1815436"/>
            <a:ext cx="204250" cy="204196"/>
          </a:xfrm>
          <a:custGeom>
            <a:rect b="b" l="l" r="r" t="t"/>
            <a:pathLst>
              <a:path extrusionOk="0" fill="none" h="3818" w="3819">
                <a:moveTo>
                  <a:pt x="1948" y="3817"/>
                </a:moveTo>
                <a:lnTo>
                  <a:pt x="1948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40"/>
                </a:lnTo>
                <a:lnTo>
                  <a:pt x="1014" y="3584"/>
                </a:lnTo>
                <a:lnTo>
                  <a:pt x="702" y="3428"/>
                </a:lnTo>
                <a:lnTo>
                  <a:pt x="468" y="3116"/>
                </a:lnTo>
                <a:lnTo>
                  <a:pt x="235" y="2883"/>
                </a:lnTo>
                <a:lnTo>
                  <a:pt x="79" y="2493"/>
                </a:lnTo>
                <a:lnTo>
                  <a:pt x="1" y="2104"/>
                </a:lnTo>
                <a:lnTo>
                  <a:pt x="1" y="1792"/>
                </a:lnTo>
                <a:lnTo>
                  <a:pt x="1" y="1792"/>
                </a:lnTo>
                <a:lnTo>
                  <a:pt x="79" y="1402"/>
                </a:lnTo>
                <a:lnTo>
                  <a:pt x="235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1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15"/>
                </a:lnTo>
                <a:lnTo>
                  <a:pt x="3584" y="2805"/>
                </a:lnTo>
                <a:lnTo>
                  <a:pt x="3429" y="3116"/>
                </a:lnTo>
                <a:lnTo>
                  <a:pt x="3195" y="3350"/>
                </a:lnTo>
                <a:lnTo>
                  <a:pt x="2961" y="3584"/>
                </a:lnTo>
                <a:lnTo>
                  <a:pt x="2650" y="3740"/>
                </a:lnTo>
                <a:lnTo>
                  <a:pt x="2260" y="3817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36"/>
          <p:cNvSpPr/>
          <p:nvPr/>
        </p:nvSpPr>
        <p:spPr>
          <a:xfrm>
            <a:off x="2890778" y="1427960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948" y="3817"/>
                </a:moveTo>
                <a:lnTo>
                  <a:pt x="1948" y="3817"/>
                </a:lnTo>
                <a:lnTo>
                  <a:pt x="1792" y="3817"/>
                </a:lnTo>
                <a:lnTo>
                  <a:pt x="1792" y="3817"/>
                </a:lnTo>
                <a:lnTo>
                  <a:pt x="1402" y="3740"/>
                </a:lnTo>
                <a:lnTo>
                  <a:pt x="1013" y="3584"/>
                </a:lnTo>
                <a:lnTo>
                  <a:pt x="701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234" y="1013"/>
                </a:lnTo>
                <a:lnTo>
                  <a:pt x="390" y="701"/>
                </a:lnTo>
                <a:lnTo>
                  <a:pt x="623" y="468"/>
                </a:lnTo>
                <a:lnTo>
                  <a:pt x="935" y="234"/>
                </a:lnTo>
                <a:lnTo>
                  <a:pt x="1247" y="78"/>
                </a:lnTo>
                <a:lnTo>
                  <a:pt x="1558" y="0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3" y="78"/>
                </a:lnTo>
                <a:lnTo>
                  <a:pt x="2805" y="234"/>
                </a:lnTo>
                <a:lnTo>
                  <a:pt x="3116" y="390"/>
                </a:lnTo>
                <a:lnTo>
                  <a:pt x="3428" y="623"/>
                </a:lnTo>
                <a:lnTo>
                  <a:pt x="3584" y="935"/>
                </a:lnTo>
                <a:lnTo>
                  <a:pt x="3740" y="1325"/>
                </a:lnTo>
                <a:lnTo>
                  <a:pt x="3817" y="1636"/>
                </a:lnTo>
                <a:lnTo>
                  <a:pt x="3817" y="2026"/>
                </a:lnTo>
                <a:lnTo>
                  <a:pt x="3817" y="2026"/>
                </a:lnTo>
                <a:lnTo>
                  <a:pt x="3740" y="2415"/>
                </a:lnTo>
                <a:lnTo>
                  <a:pt x="3662" y="2727"/>
                </a:lnTo>
                <a:lnTo>
                  <a:pt x="3428" y="3038"/>
                </a:lnTo>
                <a:lnTo>
                  <a:pt x="3194" y="3272"/>
                </a:lnTo>
                <a:lnTo>
                  <a:pt x="2960" y="3506"/>
                </a:lnTo>
                <a:lnTo>
                  <a:pt x="2649" y="3662"/>
                </a:lnTo>
                <a:lnTo>
                  <a:pt x="2259" y="3740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36"/>
          <p:cNvSpPr/>
          <p:nvPr/>
        </p:nvSpPr>
        <p:spPr>
          <a:xfrm>
            <a:off x="2928269" y="1036313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1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82"/>
                </a:lnTo>
                <a:lnTo>
                  <a:pt x="0" y="1792"/>
                </a:lnTo>
                <a:lnTo>
                  <a:pt x="0" y="1792"/>
                </a:lnTo>
                <a:lnTo>
                  <a:pt x="0" y="1403"/>
                </a:lnTo>
                <a:lnTo>
                  <a:pt x="156" y="1091"/>
                </a:lnTo>
                <a:lnTo>
                  <a:pt x="390" y="779"/>
                </a:lnTo>
                <a:lnTo>
                  <a:pt x="623" y="546"/>
                </a:lnTo>
                <a:lnTo>
                  <a:pt x="857" y="312"/>
                </a:lnTo>
                <a:lnTo>
                  <a:pt x="1169" y="156"/>
                </a:lnTo>
                <a:lnTo>
                  <a:pt x="1480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116" y="468"/>
                </a:lnTo>
                <a:lnTo>
                  <a:pt x="3350" y="701"/>
                </a:lnTo>
                <a:lnTo>
                  <a:pt x="3584" y="1013"/>
                </a:lnTo>
                <a:lnTo>
                  <a:pt x="3662" y="1325"/>
                </a:lnTo>
                <a:lnTo>
                  <a:pt x="3740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84"/>
                </a:lnTo>
                <a:lnTo>
                  <a:pt x="2571" y="3740"/>
                </a:lnTo>
                <a:lnTo>
                  <a:pt x="2259" y="3818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p36"/>
          <p:cNvSpPr/>
          <p:nvPr/>
        </p:nvSpPr>
        <p:spPr>
          <a:xfrm>
            <a:off x="2961588" y="648837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2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7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104" y="0"/>
                </a:lnTo>
                <a:lnTo>
                  <a:pt x="2104" y="0"/>
                </a:lnTo>
                <a:lnTo>
                  <a:pt x="2416" y="78"/>
                </a:lnTo>
                <a:lnTo>
                  <a:pt x="2805" y="234"/>
                </a:lnTo>
                <a:lnTo>
                  <a:pt x="3117" y="390"/>
                </a:lnTo>
                <a:lnTo>
                  <a:pt x="3350" y="624"/>
                </a:lnTo>
                <a:lnTo>
                  <a:pt x="3584" y="935"/>
                </a:lnTo>
                <a:lnTo>
                  <a:pt x="3740" y="1325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9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40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9" name="Google Shape;1369;p36"/>
          <p:cNvSpPr/>
          <p:nvPr/>
        </p:nvSpPr>
        <p:spPr>
          <a:xfrm>
            <a:off x="2994908" y="257189"/>
            <a:ext cx="204196" cy="204196"/>
          </a:xfrm>
          <a:custGeom>
            <a:rect b="b" l="l" r="r" t="t"/>
            <a:pathLst>
              <a:path extrusionOk="0" fill="none" h="3818" w="3818">
                <a:moveTo>
                  <a:pt x="1948" y="3818"/>
                </a:moveTo>
                <a:lnTo>
                  <a:pt x="1948" y="3818"/>
                </a:lnTo>
                <a:lnTo>
                  <a:pt x="1715" y="3818"/>
                </a:lnTo>
                <a:lnTo>
                  <a:pt x="1715" y="3818"/>
                </a:lnTo>
                <a:lnTo>
                  <a:pt x="1403" y="3740"/>
                </a:lnTo>
                <a:lnTo>
                  <a:pt x="1013" y="3584"/>
                </a:lnTo>
                <a:lnTo>
                  <a:pt x="702" y="3428"/>
                </a:lnTo>
                <a:lnTo>
                  <a:pt x="468" y="3194"/>
                </a:lnTo>
                <a:lnTo>
                  <a:pt x="234" y="2883"/>
                </a:lnTo>
                <a:lnTo>
                  <a:pt x="79" y="2493"/>
                </a:lnTo>
                <a:lnTo>
                  <a:pt x="1" y="2182"/>
                </a:lnTo>
                <a:lnTo>
                  <a:pt x="1" y="1792"/>
                </a:lnTo>
                <a:lnTo>
                  <a:pt x="1" y="1792"/>
                </a:lnTo>
                <a:lnTo>
                  <a:pt x="79" y="1403"/>
                </a:lnTo>
                <a:lnTo>
                  <a:pt x="234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2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662" y="2805"/>
                </a:lnTo>
                <a:lnTo>
                  <a:pt x="3428" y="3117"/>
                </a:lnTo>
                <a:lnTo>
                  <a:pt x="3195" y="3350"/>
                </a:lnTo>
                <a:lnTo>
                  <a:pt x="2961" y="3584"/>
                </a:lnTo>
                <a:lnTo>
                  <a:pt x="2649" y="3740"/>
                </a:lnTo>
                <a:lnTo>
                  <a:pt x="2260" y="3818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_1">
    <p:bg>
      <p:bgPr>
        <a:solidFill>
          <a:schemeClr val="accent6"/>
        </a:solidFill>
      </p:bgPr>
    </p:bg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1" name="Google Shape;1371;p37"/>
          <p:cNvGrpSpPr/>
          <p:nvPr/>
        </p:nvGrpSpPr>
        <p:grpSpPr>
          <a:xfrm flipH="1" rot="10800000">
            <a:off x="0" y="-15054"/>
            <a:ext cx="9144105" cy="4696803"/>
            <a:chOff x="1685" y="798588"/>
            <a:chExt cx="9125853" cy="4344869"/>
          </a:xfrm>
        </p:grpSpPr>
        <p:sp>
          <p:nvSpPr>
            <p:cNvPr id="1372" name="Google Shape;1372;p37"/>
            <p:cNvSpPr/>
            <p:nvPr/>
          </p:nvSpPr>
          <p:spPr>
            <a:xfrm>
              <a:off x="1697" y="798588"/>
              <a:ext cx="9125842" cy="4344860"/>
            </a:xfrm>
            <a:custGeom>
              <a:rect b="b" l="l" r="r" t="t"/>
              <a:pathLst>
                <a:path extrusionOk="0" h="56328" w="11831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37"/>
            <p:cNvSpPr/>
            <p:nvPr/>
          </p:nvSpPr>
          <p:spPr>
            <a:xfrm flipH="1">
              <a:off x="1697" y="1660222"/>
              <a:ext cx="9125842" cy="3301764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37"/>
            <p:cNvSpPr/>
            <p:nvPr/>
          </p:nvSpPr>
          <p:spPr>
            <a:xfrm flipH="1">
              <a:off x="1685" y="3110919"/>
              <a:ext cx="9125842" cy="2032538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5" name="Google Shape;1375;p37"/>
          <p:cNvGrpSpPr/>
          <p:nvPr/>
        </p:nvGrpSpPr>
        <p:grpSpPr>
          <a:xfrm flipH="1" rot="10800000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1376" name="Google Shape;1376;p37"/>
            <p:cNvSpPr/>
            <p:nvPr/>
          </p:nvSpPr>
          <p:spPr>
            <a:xfrm>
              <a:off x="1225375" y="54324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37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1098397" y="4556671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37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37"/>
            <p:cNvSpPr/>
            <p:nvPr/>
          </p:nvSpPr>
          <p:spPr>
            <a:xfrm>
              <a:off x="1089822" y="5128504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37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37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37"/>
            <p:cNvSpPr/>
            <p:nvPr/>
          </p:nvSpPr>
          <p:spPr>
            <a:xfrm>
              <a:off x="1122990" y="495920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1123279" y="4317839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37"/>
            <p:cNvSpPr/>
            <p:nvPr/>
          </p:nvSpPr>
          <p:spPr>
            <a:xfrm>
              <a:off x="3533175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37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37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37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37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37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37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37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7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37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8" name="Google Shape;1418;p37"/>
          <p:cNvSpPr/>
          <p:nvPr/>
        </p:nvSpPr>
        <p:spPr>
          <a:xfrm rot="10800000">
            <a:off x="1277288" y="4430353"/>
            <a:ext cx="369735" cy="346996"/>
          </a:xfrm>
          <a:custGeom>
            <a:rect b="b" l="l" r="r" t="t"/>
            <a:pathLst>
              <a:path extrusionOk="0" h="4517" w="4813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9" name="Google Shape;1419;p37"/>
          <p:cNvGrpSpPr/>
          <p:nvPr/>
        </p:nvGrpSpPr>
        <p:grpSpPr>
          <a:xfrm flipH="1" rot="-3283723">
            <a:off x="4482324" y="286735"/>
            <a:ext cx="273350" cy="171708"/>
            <a:chOff x="3502629" y="4665524"/>
            <a:chExt cx="273326" cy="171693"/>
          </a:xfrm>
        </p:grpSpPr>
        <p:sp>
          <p:nvSpPr>
            <p:cNvPr id="1420" name="Google Shape;1420;p37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37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2" name="Google Shape;1422;p37"/>
          <p:cNvGrpSpPr/>
          <p:nvPr/>
        </p:nvGrpSpPr>
        <p:grpSpPr>
          <a:xfrm>
            <a:off x="7975364" y="533758"/>
            <a:ext cx="455543" cy="455543"/>
            <a:chOff x="252989" y="2405633"/>
            <a:chExt cx="455543" cy="455543"/>
          </a:xfrm>
        </p:grpSpPr>
        <p:sp>
          <p:nvSpPr>
            <p:cNvPr id="1423" name="Google Shape;1423;p37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rect b="b" l="l" r="r" t="t"/>
              <a:pathLst>
                <a:path extrusionOk="0" h="4152" w="4517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37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rect b="b" l="l" r="r" t="t"/>
              <a:pathLst>
                <a:path extrusionOk="0" h="5930" w="1392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37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rect b="b" l="l" r="r" t="t"/>
              <a:pathLst>
                <a:path extrusionOk="0" h="1415" w="593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6" name="Google Shape;1426;p37"/>
          <p:cNvGrpSpPr/>
          <p:nvPr/>
        </p:nvGrpSpPr>
        <p:grpSpPr>
          <a:xfrm>
            <a:off x="76234" y="4812919"/>
            <a:ext cx="276934" cy="260862"/>
            <a:chOff x="5621097" y="1500761"/>
            <a:chExt cx="371424" cy="355446"/>
          </a:xfrm>
        </p:grpSpPr>
        <p:sp>
          <p:nvSpPr>
            <p:cNvPr id="1427" name="Google Shape;1427;p37"/>
            <p:cNvSpPr/>
            <p:nvPr/>
          </p:nvSpPr>
          <p:spPr>
            <a:xfrm>
              <a:off x="5621097" y="1539721"/>
              <a:ext cx="324061" cy="316486"/>
            </a:xfrm>
            <a:custGeom>
              <a:rect b="b" l="l" r="r" t="t"/>
              <a:pathLst>
                <a:path extrusionOk="0" h="9943" w="10181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5669606" y="1500761"/>
              <a:ext cx="322915" cy="316390"/>
            </a:xfrm>
            <a:custGeom>
              <a:rect b="b" l="l" r="r" t="t"/>
              <a:pathLst>
                <a:path extrusionOk="0" h="9940" w="10145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9" name="Google Shape;1429;p37"/>
          <p:cNvSpPr txBox="1"/>
          <p:nvPr/>
        </p:nvSpPr>
        <p:spPr>
          <a:xfrm>
            <a:off x="300775" y="4743250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EFB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monurl.ca/cvm5fevrier</a:t>
            </a:r>
            <a:endParaRPr b="1">
              <a:solidFill>
                <a:srgbClr val="EFB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_1_1">
    <p:bg>
      <p:bgPr>
        <a:solidFill>
          <a:schemeClr val="accent6"/>
        </a:solidFill>
      </p:bgPr>
    </p:bg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1" name="Google Shape;1431;p38"/>
          <p:cNvGrpSpPr/>
          <p:nvPr/>
        </p:nvGrpSpPr>
        <p:grpSpPr>
          <a:xfrm>
            <a:off x="0" y="304805"/>
            <a:ext cx="9144094" cy="4838754"/>
            <a:chOff x="1701" y="399186"/>
            <a:chExt cx="9125842" cy="4744342"/>
          </a:xfrm>
        </p:grpSpPr>
        <p:sp>
          <p:nvSpPr>
            <p:cNvPr id="1432" name="Google Shape;1432;p38"/>
            <p:cNvSpPr/>
            <p:nvPr/>
          </p:nvSpPr>
          <p:spPr>
            <a:xfrm>
              <a:off x="1701" y="399186"/>
              <a:ext cx="9125842" cy="4744292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1701" y="3036178"/>
              <a:ext cx="9125842" cy="2107350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4" name="Google Shape;1434;p38"/>
          <p:cNvGrpSpPr/>
          <p:nvPr/>
        </p:nvGrpSpPr>
        <p:grpSpPr>
          <a:xfrm flipH="1" rot="10800000">
            <a:off x="194175" y="391018"/>
            <a:ext cx="8355795" cy="4533963"/>
            <a:chOff x="3994975" y="2327000"/>
            <a:chExt cx="2656175" cy="1441275"/>
          </a:xfrm>
        </p:grpSpPr>
        <p:sp>
          <p:nvSpPr>
            <p:cNvPr id="1435" name="Google Shape;1435;p38"/>
            <p:cNvSpPr/>
            <p:nvPr/>
          </p:nvSpPr>
          <p:spPr>
            <a:xfrm>
              <a:off x="6202450" y="2830400"/>
              <a:ext cx="107775" cy="124325"/>
            </a:xfrm>
            <a:custGeom>
              <a:rect b="b" l="l" r="r" t="t"/>
              <a:pathLst>
                <a:path extrusionOk="0" h="4973" w="4311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4827325" y="2327000"/>
              <a:ext cx="145425" cy="63875"/>
            </a:xfrm>
            <a:custGeom>
              <a:rect b="b" l="l" r="r" t="t"/>
              <a:pathLst>
                <a:path extrusionOk="0" h="2555" w="5817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6530825" y="3655350"/>
              <a:ext cx="120325" cy="112925"/>
            </a:xfrm>
            <a:custGeom>
              <a:rect b="b" l="l" r="r" t="t"/>
              <a:pathLst>
                <a:path extrusionOk="0" h="4517" w="4813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4018925" y="3654800"/>
              <a:ext cx="75275" cy="37075"/>
            </a:xfrm>
            <a:custGeom>
              <a:rect b="b" l="l" r="r" t="t"/>
              <a:pathLst>
                <a:path extrusionOk="0" h="1483" w="3011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4036025" y="3638825"/>
              <a:ext cx="16550" cy="16550"/>
            </a:xfrm>
            <a:custGeom>
              <a:rect b="b" l="l" r="r" t="t"/>
              <a:pathLst>
                <a:path extrusionOk="0" h="662" w="662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4067950" y="3651925"/>
              <a:ext cx="16550" cy="16575"/>
            </a:xfrm>
            <a:custGeom>
              <a:rect b="b" l="l" r="r" t="t"/>
              <a:pathLst>
                <a:path extrusionOk="0" h="663" w="662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3994975" y="2593250"/>
              <a:ext cx="79850" cy="108900"/>
            </a:xfrm>
            <a:custGeom>
              <a:rect b="b" l="l" r="r" t="t"/>
              <a:pathLst>
                <a:path extrusionOk="0" h="4356" w="3194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4010950" y="2637700"/>
              <a:ext cx="63875" cy="64450"/>
            </a:xfrm>
            <a:custGeom>
              <a:rect b="b" l="l" r="r" t="t"/>
              <a:pathLst>
                <a:path extrusionOk="0" h="2578" w="2555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4635200" y="3698125"/>
              <a:ext cx="76425" cy="56450"/>
            </a:xfrm>
            <a:custGeom>
              <a:rect b="b" l="l" r="r" t="t"/>
              <a:pathLst>
                <a:path extrusionOk="0" h="2258" w="3057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4635200" y="3685575"/>
              <a:ext cx="42800" cy="55900"/>
            </a:xfrm>
            <a:custGeom>
              <a:rect b="b" l="l" r="r" t="t"/>
              <a:pathLst>
                <a:path extrusionOk="0" h="2236" w="1712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5563350" y="2346950"/>
              <a:ext cx="88950" cy="29675"/>
            </a:xfrm>
            <a:custGeom>
              <a:rect b="b" l="l" r="r" t="t"/>
              <a:pathLst>
                <a:path extrusionOk="0" h="1187" w="3558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5609525" y="2333850"/>
              <a:ext cx="42775" cy="55875"/>
            </a:xfrm>
            <a:custGeom>
              <a:rect b="b" l="l" r="r" t="t"/>
              <a:pathLst>
                <a:path extrusionOk="0" h="2235" w="1711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7" name="Google Shape;1447;p38"/>
          <p:cNvGrpSpPr/>
          <p:nvPr/>
        </p:nvGrpSpPr>
        <p:grpSpPr>
          <a:xfrm>
            <a:off x="-738712" y="76246"/>
            <a:ext cx="8976905" cy="4759321"/>
            <a:chOff x="1048650" y="4061275"/>
            <a:chExt cx="2655025" cy="1407625"/>
          </a:xfrm>
        </p:grpSpPr>
        <p:sp>
          <p:nvSpPr>
            <p:cNvPr id="1448" name="Google Shape;1448;p38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3" name="Google Shape;1483;p38"/>
          <p:cNvGrpSpPr/>
          <p:nvPr/>
        </p:nvGrpSpPr>
        <p:grpSpPr>
          <a:xfrm>
            <a:off x="76234" y="4812919"/>
            <a:ext cx="276934" cy="260862"/>
            <a:chOff x="5621097" y="1500761"/>
            <a:chExt cx="371424" cy="355446"/>
          </a:xfrm>
        </p:grpSpPr>
        <p:sp>
          <p:nvSpPr>
            <p:cNvPr id="1484" name="Google Shape;1484;p38"/>
            <p:cNvSpPr/>
            <p:nvPr/>
          </p:nvSpPr>
          <p:spPr>
            <a:xfrm>
              <a:off x="5621097" y="1539721"/>
              <a:ext cx="324061" cy="316486"/>
            </a:xfrm>
            <a:custGeom>
              <a:rect b="b" l="l" r="r" t="t"/>
              <a:pathLst>
                <a:path extrusionOk="0" h="9943" w="10181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5669606" y="1500761"/>
              <a:ext cx="322915" cy="316390"/>
            </a:xfrm>
            <a:custGeom>
              <a:rect b="b" l="l" r="r" t="t"/>
              <a:pathLst>
                <a:path extrusionOk="0" h="9940" w="10145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6" name="Google Shape;1486;p38"/>
          <p:cNvSpPr txBox="1"/>
          <p:nvPr/>
        </p:nvSpPr>
        <p:spPr>
          <a:xfrm>
            <a:off x="300775" y="4743250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EFB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monurl.ca/cvm5fevrier</a:t>
            </a:r>
            <a:endParaRPr b="1">
              <a:solidFill>
                <a:srgbClr val="EFB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3"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89" name="Google Shape;1489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90" name="Google Shape;149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 1">
  <p:cSld name="TITLE_4"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93" name="Google Shape;1493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94" name="Google Shape;149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7" name="Google Shape;149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8" name="Google Shape;149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 2">
  <p:cSld name="TITLE_5"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01" name="Google Shape;1501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02" name="Google Shape;1502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TITLE_AND_BODY_2"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43"/>
          <p:cNvSpPr txBox="1"/>
          <p:nvPr>
            <p:ph type="title"/>
          </p:nvPr>
        </p:nvSpPr>
        <p:spPr>
          <a:xfrm>
            <a:off x="729769" y="190783"/>
            <a:ext cx="6140400" cy="65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05" name="Google Shape;1505;p43"/>
          <p:cNvSpPr txBox="1"/>
          <p:nvPr>
            <p:ph idx="1" type="body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 rtl="0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grpSp>
        <p:nvGrpSpPr>
          <p:cNvPr id="1506" name="Google Shape;1506;p43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1507" name="Google Shape;1507;p43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08" name="Google Shape;1508;p43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09" name="Google Shape;1509;p43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0" name="Google Shape;1510;p43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1" name="Google Shape;1511;p43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2" name="Google Shape;1512;p43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3" name="Google Shape;1513;p43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4" name="Google Shape;1514;p43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5" name="Google Shape;1515;p43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6" name="Google Shape;1516;p43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7" name="Google Shape;1517;p43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8" name="Google Shape;1518;p43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19" name="Google Shape;1519;p43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0" name="Google Shape;1520;p43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1" name="Google Shape;1521;p43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2" name="Google Shape;1522;p43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3" name="Google Shape;1523;p43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4" name="Google Shape;1524;p43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5" name="Google Shape;1525;p43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6" name="Google Shape;1526;p43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7" name="Google Shape;1527;p43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8" name="Google Shape;1528;p43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29" name="Google Shape;1529;p43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30" name="Google Shape;1530;p43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31" name="Google Shape;1531;p43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32" name="Google Shape;1532;p43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33" name="Google Shape;1533;p43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34" name="Google Shape;1534;p43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  <p:sp>
          <p:nvSpPr>
            <p:cNvPr id="1535" name="Google Shape;1535;p43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A4C2F4"/>
                </a:solidFill>
              </a:endParaRPr>
            </a:p>
          </p:txBody>
        </p:sp>
      </p:grpSp>
      <p:cxnSp>
        <p:nvCxnSpPr>
          <p:cNvPr id="1536" name="Google Shape;1536;p43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537" name="Google Shape;1537;p43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 sz="1100"/>
            </a:lvl1pPr>
            <a:lvl2pPr lvl="1" rtl="0">
              <a:buNone/>
              <a:defRPr sz="1100"/>
            </a:lvl2pPr>
            <a:lvl3pPr lvl="2" rtl="0">
              <a:buNone/>
              <a:defRPr sz="1100"/>
            </a:lvl3pPr>
            <a:lvl4pPr lvl="3" rtl="0">
              <a:buNone/>
              <a:defRPr sz="1100"/>
            </a:lvl4pPr>
            <a:lvl5pPr lvl="4" rtl="0">
              <a:buNone/>
              <a:defRPr sz="1100"/>
            </a:lvl5pPr>
            <a:lvl6pPr lvl="5" rtl="0">
              <a:buNone/>
              <a:defRPr sz="1100"/>
            </a:lvl6pPr>
            <a:lvl7pPr lvl="6" rtl="0">
              <a:buNone/>
              <a:defRPr sz="1100"/>
            </a:lvl7pPr>
            <a:lvl8pPr lvl="7" rtl="0">
              <a:buNone/>
              <a:defRPr sz="1100"/>
            </a:lvl8pPr>
            <a:lvl9pPr lvl="8" rtl="0"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theme" Target="../theme/theme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●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○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■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●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○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■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●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○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IBM Plex Sans"/>
              <a:buChar char="■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43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3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hyperlink" Target="https://www.aquops.qc.ca/atelier/3462-mathematiques-a-distance-des-solutions-efficaces/" TargetMode="External"/><Relationship Id="rId9" Type="http://schemas.openxmlformats.org/officeDocument/2006/relationships/hyperlink" Target="https://creativecommons.org/licenses/by-nc-sa/4.0/deed.fr" TargetMode="External"/><Relationship Id="rId5" Type="http://schemas.openxmlformats.org/officeDocument/2006/relationships/hyperlink" Target="http://monurl.ca/math31032021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.png"/><Relationship Id="rId11" Type="http://schemas.openxmlformats.org/officeDocument/2006/relationships/hyperlink" Target="mailto:equipe@recitmst.qc.ca" TargetMode="External"/><Relationship Id="rId10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teacher.desmos.com/" TargetMode="External"/><Relationship Id="rId4" Type="http://schemas.openxmlformats.org/officeDocument/2006/relationships/hyperlink" Target="https://www.facebook.com/groups/pedagoguesdesmos" TargetMode="External"/><Relationship Id="rId5" Type="http://schemas.openxmlformats.org/officeDocument/2006/relationships/hyperlink" Target="https://www.facebook.com/groups/704851039666407" TargetMode="External"/><Relationship Id="rId6" Type="http://schemas.openxmlformats.org/officeDocument/2006/relationships/hyperlink" Target="https://desmosfr.ca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recitmst.qc.ca/Desmos-les-mathematiques-en-classe-virtuelle" TargetMode="External"/><Relationship Id="rId4" Type="http://schemas.openxmlformats.org/officeDocument/2006/relationships/hyperlink" Target="https://campus.recit.qc.ca/course/view.php?id=217" TargetMode="External"/><Relationship Id="rId5" Type="http://schemas.openxmlformats.org/officeDocument/2006/relationships/hyperlink" Target="https://recitmst.qc.ca/Desmos-creation-d-activites-pour-la-classe-virtuelle" TargetMode="External"/><Relationship Id="rId6" Type="http://schemas.openxmlformats.org/officeDocument/2006/relationships/hyperlink" Target="https://recitmst.qc.ca/Desmos-les-bases-de-la-calculatrice-graphique" TargetMode="External"/><Relationship Id="rId7" Type="http://schemas.openxmlformats.org/officeDocument/2006/relationships/hyperlink" Target="https://www.youtube.com/playlist?list=PLbE85KlaADWl9w9d71xFo8AME6LZUfAjR" TargetMode="External"/><Relationship Id="rId8" Type="http://schemas.openxmlformats.org/officeDocument/2006/relationships/hyperlink" Target="https://view.genial.ly/5f6b3ba79e22dc0d83e40fcc/horizontal-infographic-lists-dynamiser-lenseignement-apprentissage-des-mathematiques-avec-desmos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graspablemath.com/" TargetMode="External"/><Relationship Id="rId4" Type="http://schemas.openxmlformats.org/officeDocument/2006/relationships/hyperlink" Target="https://activities.graspablemath.com/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30.gif"/><Relationship Id="rId7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graspablemath.com/canvas/?load=_bf6b42693886d067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activities.graspablemath.com/s/7MZAS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hyperlink" Target="https://activities.graspablemath.com/teacher/activity-bank/public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activities.graspablemath.com/s/7SJQW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1.png"/><Relationship Id="rId6" Type="http://schemas.openxmlformats.org/officeDocument/2006/relationships/hyperlink" Target="https://activities.graspablemath.com/teacher/activity-bank/public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activities.graspablemath.com/" TargetMode="External"/><Relationship Id="rId4" Type="http://schemas.openxmlformats.org/officeDocument/2006/relationships/hyperlink" Target="https://graspablemath.com/learn" TargetMode="External"/><Relationship Id="rId5" Type="http://schemas.openxmlformats.org/officeDocument/2006/relationships/hyperlink" Target="https://twitter.com/GraspableMath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youtu.be/f5dsmBGdRm4" TargetMode="External"/><Relationship Id="rId4" Type="http://schemas.openxmlformats.org/officeDocument/2006/relationships/hyperlink" Target="https://youtu.be/VnClxYU3Bgo" TargetMode="External"/><Relationship Id="rId5" Type="http://schemas.openxmlformats.org/officeDocument/2006/relationships/hyperlink" Target="https://www.youtube.com/playlist?list=PLbE85KlaADWk8H_Fr0XZsInXAJMFKpJfh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4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hyperlink" Target="https://www.geogebra.org/m/ma8ty4j9" TargetMode="External"/><Relationship Id="rId5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geogebra.org/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hyperlink" Target="https://www.geogebra.org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geogebra.org/materials" TargetMode="External"/><Relationship Id="rId4" Type="http://schemas.openxmlformats.org/officeDocument/2006/relationships/hyperlink" Target="https://www.geogebra.org/m/ewpu2baw" TargetMode="External"/><Relationship Id="rId5" Type="http://schemas.openxmlformats.org/officeDocument/2006/relationships/hyperlink" Target="https://www.geogebra.org/m/nfwugeqg" TargetMode="External"/><Relationship Id="rId6" Type="http://schemas.openxmlformats.org/officeDocument/2006/relationships/hyperlink" Target="https://www.geogebra.org/u/curriculumteam" TargetMode="External"/><Relationship Id="rId7" Type="http://schemas.openxmlformats.org/officeDocument/2006/relationships/hyperlink" Target="https://twitter.com/geogebra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campus.recit.qc.ca/course/view.php?id=30" TargetMode="External"/><Relationship Id="rId4" Type="http://schemas.openxmlformats.org/officeDocument/2006/relationships/hyperlink" Target="https://campus.recit.qc.ca/course/view.php?id=263" TargetMode="External"/><Relationship Id="rId9" Type="http://schemas.openxmlformats.org/officeDocument/2006/relationships/hyperlink" Target="https://www.geogebra.org/m/eqxtf55a" TargetMode="External"/><Relationship Id="rId5" Type="http://schemas.openxmlformats.org/officeDocument/2006/relationships/hyperlink" Target="https://recitmst.qc.ca/Animer-une-classe-virtuelle-ou-pas-avec-GeoGebra" TargetMode="External"/><Relationship Id="rId6" Type="http://schemas.openxmlformats.org/officeDocument/2006/relationships/hyperlink" Target="https://recitmst.qc.ca/Faire-des-statistiques-en-ligne-avec-GeoGebra" TargetMode="External"/><Relationship Id="rId7" Type="http://schemas.openxmlformats.org/officeDocument/2006/relationships/hyperlink" Target="https://recitmst.qc.ca/Operations-sur-les-vecteurs-avec-GeoGebra" TargetMode="External"/><Relationship Id="rId8" Type="http://schemas.openxmlformats.org/officeDocument/2006/relationships/hyperlink" Target="https://www.geogebra.org/a/14" TargetMode="External"/><Relationship Id="rId11" Type="http://schemas.openxmlformats.org/officeDocument/2006/relationships/hyperlink" Target="https://www.madameblanchette.com/secondaire-1/geogebra/" TargetMode="External"/><Relationship Id="rId10" Type="http://schemas.openxmlformats.org/officeDocument/2006/relationships/hyperlink" Target="https://youtube.com/playlist?list=PLbE85KlaADWljx4x-smOD-Sv1LAjJYqxK" TargetMode="External"/><Relationship Id="rId12" Type="http://schemas.openxmlformats.org/officeDocument/2006/relationships/hyperlink" Target="https://www.madameblanchette.com/secondaire-1/geogebra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hyperlink" Target="http://creativecommons.org/licenses/by-nc-sa/4.0/" TargetMode="External"/><Relationship Id="rId5" Type="http://schemas.openxmlformats.org/officeDocument/2006/relationships/hyperlink" Target="http://creativecommons.org/licenses/by-nc-sa/4.0/" TargetMode="External"/><Relationship Id="rId6" Type="http://schemas.openxmlformats.org/officeDocument/2006/relationships/image" Target="../media/image6.png"/><Relationship Id="rId7" Type="http://schemas.openxmlformats.org/officeDocument/2006/relationships/hyperlink" Target="http://www.recitmst.qc.ca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hyperlink" Target="http://evaluerautrementenmath.recitmst.qc.ca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35.png"/><Relationship Id="rId5" Type="http://schemas.openxmlformats.org/officeDocument/2006/relationships/image" Target="../media/image2.png"/><Relationship Id="rId6" Type="http://schemas.openxmlformats.org/officeDocument/2006/relationships/image" Target="../media/image34.png"/><Relationship Id="rId7" Type="http://schemas.openxmlformats.org/officeDocument/2006/relationships/image" Target="../media/image38.png"/><Relationship Id="rId8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Relationship Id="rId5" Type="http://schemas.openxmlformats.org/officeDocument/2006/relationships/image" Target="../media/image2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39.png"/><Relationship Id="rId11" Type="http://schemas.openxmlformats.org/officeDocument/2006/relationships/image" Target="../media/image45.png"/><Relationship Id="rId10" Type="http://schemas.openxmlformats.org/officeDocument/2006/relationships/image" Target="../media/image40.png"/><Relationship Id="rId13" Type="http://schemas.openxmlformats.org/officeDocument/2006/relationships/image" Target="../media/image43.png"/><Relationship Id="rId12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www.frqsc.gouv.qc.ca/documents/11326/518700/These_FVincent_2011-2E-144330.pdf/37347bf4-b710-4faa-8719-a13774ca6dc9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campus.recit.qc.ca/login/index.php" TargetMode="External"/><Relationship Id="rId4" Type="http://schemas.openxmlformats.org/officeDocument/2006/relationships/hyperlink" Target="https://campus.recit.qc.ca/enrol/index.php?id=284" TargetMode="External"/><Relationship Id="rId5" Type="http://schemas.openxmlformats.org/officeDocument/2006/relationships/hyperlink" Target="https://campus.recit.qc.ca/mod/assign/view.php?id=9013" TargetMode="External"/><Relationship Id="rId6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Relationship Id="rId4" Type="http://schemas.openxmlformats.org/officeDocument/2006/relationships/hyperlink" Target="mailto:equipe@recitmst.qc.ca" TargetMode="External"/><Relationship Id="rId9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6" Type="http://schemas.openxmlformats.org/officeDocument/2006/relationships/hyperlink" Target="mailto:equipe@recitmst.qc.ca" TargetMode="External"/><Relationship Id="rId7" Type="http://schemas.openxmlformats.org/officeDocument/2006/relationships/hyperlink" Target="mailto:equipe@recitmst.qc.ca" TargetMode="External"/><Relationship Id="rId8" Type="http://schemas.openxmlformats.org/officeDocument/2006/relationships/image" Target="../media/image59.png"/><Relationship Id="rId11" Type="http://schemas.openxmlformats.org/officeDocument/2006/relationships/hyperlink" Target="https://twitter.com/recitmst" TargetMode="External"/><Relationship Id="rId10" Type="http://schemas.openxmlformats.org/officeDocument/2006/relationships/hyperlink" Target="https://twitter.com/recitmst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creativecommons.org/licenses/by-nc-sa/4.0/" TargetMode="External"/><Relationship Id="rId4" Type="http://schemas.openxmlformats.org/officeDocument/2006/relationships/hyperlink" Target="http://creativecommons.org/licenses/by-nc-sa/4.0/" TargetMode="External"/><Relationship Id="rId5" Type="http://schemas.openxmlformats.org/officeDocument/2006/relationships/hyperlink" Target="http://creativecommons.org/licenses/by-nc-sa/4.0/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jpg"/><Relationship Id="rId4" Type="http://schemas.openxmlformats.org/officeDocument/2006/relationships/image" Target="../media/image48.jpg"/><Relationship Id="rId9" Type="http://schemas.openxmlformats.org/officeDocument/2006/relationships/image" Target="../media/image50.png"/><Relationship Id="rId5" Type="http://schemas.openxmlformats.org/officeDocument/2006/relationships/hyperlink" Target="https://monurl.ca/ateliers21" TargetMode="External"/><Relationship Id="rId6" Type="http://schemas.openxmlformats.org/officeDocument/2006/relationships/image" Target="../media/image51.png"/><Relationship Id="rId7" Type="http://schemas.openxmlformats.org/officeDocument/2006/relationships/image" Target="../media/image54.png"/><Relationship Id="rId8" Type="http://schemas.openxmlformats.org/officeDocument/2006/relationships/image" Target="../media/image58.jpg"/><Relationship Id="rId11" Type="http://schemas.openxmlformats.org/officeDocument/2006/relationships/image" Target="../media/image60.png"/><Relationship Id="rId10" Type="http://schemas.openxmlformats.org/officeDocument/2006/relationships/image" Target="../media/image53.png"/><Relationship Id="rId12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jpg"/><Relationship Id="rId4" Type="http://schemas.openxmlformats.org/officeDocument/2006/relationships/image" Target="../media/image55.png"/><Relationship Id="rId5" Type="http://schemas.openxmlformats.org/officeDocument/2006/relationships/image" Target="../media/image6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teacher.desmos.com/" TargetMode="External"/><Relationship Id="rId9" Type="http://schemas.openxmlformats.org/officeDocument/2006/relationships/image" Target="../media/image3.png"/><Relationship Id="rId5" Type="http://schemas.openxmlformats.org/officeDocument/2006/relationships/hyperlink" Target="https://student.desmos.com/" TargetMode="External"/><Relationship Id="rId6" Type="http://schemas.openxmlformats.org/officeDocument/2006/relationships/hyperlink" Target="https://www.desmos.com/calculator/xacbhmzshi?lang=fr" TargetMode="External"/><Relationship Id="rId7" Type="http://schemas.openxmlformats.org/officeDocument/2006/relationships/image" Target="../media/image14.gif"/><Relationship Id="rId8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tudent.desmos.com/join/jrr4un?lang=fr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hyperlink" Target="https://teacher.desmos.com/activitybuilder/custom/60538eea4ace42393800619a?lang=fr" TargetMode="External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44"/>
          <p:cNvSpPr txBox="1"/>
          <p:nvPr>
            <p:ph type="ctrTitle"/>
          </p:nvPr>
        </p:nvSpPr>
        <p:spPr>
          <a:xfrm>
            <a:off x="226925" y="1691300"/>
            <a:ext cx="8332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5200"/>
              <a:buNone/>
            </a:pPr>
            <a:r>
              <a:rPr lang="fr" sz="3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Atelier 3462</a:t>
            </a:r>
            <a:endParaRPr sz="3400">
              <a:solidFill>
                <a:srgbClr val="666666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5200"/>
              <a:buNone/>
            </a:pPr>
            <a:r>
              <a:rPr lang="fr" sz="3600">
                <a:solidFill>
                  <a:srgbClr val="666666"/>
                </a:solidFill>
                <a:latin typeface="Viga"/>
                <a:ea typeface="Viga"/>
                <a:cs typeface="Viga"/>
                <a:sym typeface="Viga"/>
              </a:rPr>
              <a:t>Mathématiques à distance, des solutions efficaces</a:t>
            </a:r>
            <a:endParaRPr b="1" i="1" sz="3400">
              <a:solidFill>
                <a:srgbClr val="666666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543" name="Google Shape;1543;p44"/>
          <p:cNvSpPr txBox="1"/>
          <p:nvPr/>
        </p:nvSpPr>
        <p:spPr>
          <a:xfrm>
            <a:off x="20225" y="3626400"/>
            <a:ext cx="42090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Ubuntu"/>
                <a:ea typeface="Ubuntu"/>
                <a:cs typeface="Ubuntu"/>
                <a:sym typeface="Ubuntu"/>
              </a:rPr>
              <a:t>31 mars 2021 - 14h35 à 16h05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Ubuntu"/>
                <a:ea typeface="Ubuntu"/>
                <a:cs typeface="Ubuntu"/>
                <a:sym typeface="Ubuntu"/>
              </a:rPr>
              <a:t>AQUOPS  </a:t>
            </a:r>
            <a:r>
              <a:rPr b="1" lang="fr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monurl.ca/math31032021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44" name="Google Shape;1544;p44"/>
          <p:cNvGrpSpPr/>
          <p:nvPr/>
        </p:nvGrpSpPr>
        <p:grpSpPr>
          <a:xfrm rot="747685">
            <a:off x="7023233" y="3511803"/>
            <a:ext cx="813966" cy="954806"/>
            <a:chOff x="2365450" y="-59209"/>
            <a:chExt cx="4413051" cy="4877261"/>
          </a:xfrm>
        </p:grpSpPr>
        <p:sp>
          <p:nvSpPr>
            <p:cNvPr id="1545" name="Google Shape;1545;p44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44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44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44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44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44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44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44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44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44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44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44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44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44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44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44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44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44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44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44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44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44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44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44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44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44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44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2" name="Google Shape;1572;p44"/>
          <p:cNvGrpSpPr/>
          <p:nvPr/>
        </p:nvGrpSpPr>
        <p:grpSpPr>
          <a:xfrm rot="-571727">
            <a:off x="6183235" y="3510876"/>
            <a:ext cx="813070" cy="955450"/>
            <a:chOff x="2365450" y="-59209"/>
            <a:chExt cx="4413051" cy="4877261"/>
          </a:xfrm>
        </p:grpSpPr>
        <p:sp>
          <p:nvSpPr>
            <p:cNvPr id="1573" name="Google Shape;1573;p44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44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44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44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44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44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44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44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E53F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44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44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44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44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44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44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44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44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44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44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44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44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44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44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44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44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44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44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44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0" name="Google Shape;1600;p44"/>
          <p:cNvGrpSpPr/>
          <p:nvPr/>
        </p:nvGrpSpPr>
        <p:grpSpPr>
          <a:xfrm rot="-1070379">
            <a:off x="7812499" y="3707555"/>
            <a:ext cx="816734" cy="952295"/>
            <a:chOff x="6726525" y="1554965"/>
            <a:chExt cx="2417487" cy="2671797"/>
          </a:xfrm>
        </p:grpSpPr>
        <p:sp>
          <p:nvSpPr>
            <p:cNvPr id="1601" name="Google Shape;1601;p44"/>
            <p:cNvSpPr/>
            <p:nvPr/>
          </p:nvSpPr>
          <p:spPr>
            <a:xfrm>
              <a:off x="6726525" y="1990524"/>
              <a:ext cx="2366711" cy="2236238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44"/>
            <p:cNvSpPr/>
            <p:nvPr/>
          </p:nvSpPr>
          <p:spPr>
            <a:xfrm>
              <a:off x="6757010" y="1871658"/>
              <a:ext cx="2380271" cy="2249225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44"/>
            <p:cNvSpPr/>
            <p:nvPr/>
          </p:nvSpPr>
          <p:spPr>
            <a:xfrm>
              <a:off x="7290857" y="1877061"/>
              <a:ext cx="894977" cy="51898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44"/>
            <p:cNvSpPr/>
            <p:nvPr/>
          </p:nvSpPr>
          <p:spPr>
            <a:xfrm>
              <a:off x="7290857" y="1877061"/>
              <a:ext cx="894977" cy="51898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44"/>
            <p:cNvSpPr/>
            <p:nvPr/>
          </p:nvSpPr>
          <p:spPr>
            <a:xfrm>
              <a:off x="6750230" y="1869478"/>
              <a:ext cx="2393782" cy="2257850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6750230" y="1869478"/>
              <a:ext cx="2393782" cy="2257850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44"/>
            <p:cNvSpPr/>
            <p:nvPr/>
          </p:nvSpPr>
          <p:spPr>
            <a:xfrm>
              <a:off x="8525529" y="1888909"/>
              <a:ext cx="545132" cy="424849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44"/>
            <p:cNvSpPr/>
            <p:nvPr/>
          </p:nvSpPr>
          <p:spPr>
            <a:xfrm>
              <a:off x="6944379" y="1713857"/>
              <a:ext cx="353260" cy="331860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44"/>
            <p:cNvSpPr/>
            <p:nvPr/>
          </p:nvSpPr>
          <p:spPr>
            <a:xfrm>
              <a:off x="6944379" y="1603592"/>
              <a:ext cx="353260" cy="331860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44"/>
            <p:cNvSpPr/>
            <p:nvPr/>
          </p:nvSpPr>
          <p:spPr>
            <a:xfrm>
              <a:off x="6972583" y="1922423"/>
              <a:ext cx="344252" cy="371928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44"/>
            <p:cNvSpPr/>
            <p:nvPr/>
          </p:nvSpPr>
          <p:spPr>
            <a:xfrm>
              <a:off x="7290857" y="1914882"/>
              <a:ext cx="7918" cy="1407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44"/>
            <p:cNvSpPr/>
            <p:nvPr/>
          </p:nvSpPr>
          <p:spPr>
            <a:xfrm>
              <a:off x="7290857" y="1914882"/>
              <a:ext cx="7918" cy="1407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44"/>
            <p:cNvSpPr/>
            <p:nvPr/>
          </p:nvSpPr>
          <p:spPr>
            <a:xfrm>
              <a:off x="6971450" y="1928911"/>
              <a:ext cx="7968" cy="14124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44"/>
            <p:cNvSpPr/>
            <p:nvPr/>
          </p:nvSpPr>
          <p:spPr>
            <a:xfrm>
              <a:off x="6971450" y="1928911"/>
              <a:ext cx="7968" cy="14124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44"/>
            <p:cNvSpPr/>
            <p:nvPr/>
          </p:nvSpPr>
          <p:spPr>
            <a:xfrm>
              <a:off x="8154207" y="1672304"/>
              <a:ext cx="351033" cy="328590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44"/>
            <p:cNvSpPr/>
            <p:nvPr/>
          </p:nvSpPr>
          <p:spPr>
            <a:xfrm>
              <a:off x="8154207" y="1554965"/>
              <a:ext cx="351033" cy="328590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44"/>
            <p:cNvSpPr/>
            <p:nvPr/>
          </p:nvSpPr>
          <p:spPr>
            <a:xfrm>
              <a:off x="8179057" y="1867833"/>
              <a:ext cx="345391" cy="371931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44"/>
            <p:cNvSpPr/>
            <p:nvPr/>
          </p:nvSpPr>
          <p:spPr>
            <a:xfrm>
              <a:off x="8179057" y="1871651"/>
              <a:ext cx="345391" cy="394735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44"/>
            <p:cNvSpPr/>
            <p:nvPr/>
          </p:nvSpPr>
          <p:spPr>
            <a:xfrm>
              <a:off x="8177912" y="1877061"/>
              <a:ext cx="7918" cy="1407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44"/>
            <p:cNvSpPr/>
            <p:nvPr/>
          </p:nvSpPr>
          <p:spPr>
            <a:xfrm>
              <a:off x="8177912" y="1877061"/>
              <a:ext cx="7918" cy="1407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44"/>
            <p:cNvSpPr/>
            <p:nvPr/>
          </p:nvSpPr>
          <p:spPr>
            <a:xfrm>
              <a:off x="8498408" y="1869478"/>
              <a:ext cx="7968" cy="13034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44"/>
            <p:cNvSpPr/>
            <p:nvPr/>
          </p:nvSpPr>
          <p:spPr>
            <a:xfrm>
              <a:off x="8498408" y="1869478"/>
              <a:ext cx="7968" cy="13034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23" name="Google Shape;1623;p44"/>
            <p:cNvGrpSpPr/>
            <p:nvPr/>
          </p:nvGrpSpPr>
          <p:grpSpPr>
            <a:xfrm>
              <a:off x="6757010" y="1665811"/>
              <a:ext cx="2380271" cy="2455072"/>
              <a:chOff x="6757010" y="1665811"/>
              <a:chExt cx="2380271" cy="2455072"/>
            </a:xfrm>
          </p:grpSpPr>
          <p:sp>
            <p:nvSpPr>
              <p:cNvPr id="1624" name="Google Shape;1624;p44"/>
              <p:cNvSpPr/>
              <p:nvPr/>
            </p:nvSpPr>
            <p:spPr>
              <a:xfrm>
                <a:off x="6757010" y="1871658"/>
                <a:ext cx="2380271" cy="2249225"/>
              </a:xfrm>
              <a:custGeom>
                <a:rect b="b" l="l" r="r" t="t"/>
                <a:pathLst>
                  <a:path extrusionOk="0" h="47457" w="48096">
                    <a:moveTo>
                      <a:pt x="34230" y="0"/>
                    </a:moveTo>
                    <a:lnTo>
                      <a:pt x="1" y="1551"/>
                    </a:lnTo>
                    <a:lnTo>
                      <a:pt x="2190" y="47456"/>
                    </a:lnTo>
                    <a:lnTo>
                      <a:pt x="48095" y="45518"/>
                    </a:lnTo>
                    <a:lnTo>
                      <a:pt x="46750" y="9259"/>
                    </a:lnTo>
                    <a:lnTo>
                      <a:pt x="37651" y="1209"/>
                    </a:lnTo>
                    <a:lnTo>
                      <a:pt x="37286" y="935"/>
                    </a:lnTo>
                    <a:lnTo>
                      <a:pt x="36898" y="661"/>
                    </a:lnTo>
                    <a:lnTo>
                      <a:pt x="36488" y="456"/>
                    </a:lnTo>
                    <a:lnTo>
                      <a:pt x="36077" y="274"/>
                    </a:lnTo>
                    <a:lnTo>
                      <a:pt x="35621" y="160"/>
                    </a:lnTo>
                    <a:lnTo>
                      <a:pt x="35165" y="69"/>
                    </a:lnTo>
                    <a:lnTo>
                      <a:pt x="34709" y="23"/>
                    </a:lnTo>
                    <a:lnTo>
                      <a:pt x="34230" y="0"/>
                    </a:ln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5" name="Google Shape;1625;p44"/>
              <p:cNvSpPr/>
              <p:nvPr/>
            </p:nvSpPr>
            <p:spPr>
              <a:xfrm>
                <a:off x="8518749" y="1881374"/>
                <a:ext cx="558693" cy="438830"/>
              </a:xfrm>
              <a:custGeom>
                <a:rect b="b" l="l" r="r" t="t"/>
                <a:pathLst>
                  <a:path extrusionOk="0" h="9259" w="11289">
                    <a:moveTo>
                      <a:pt x="1522" y="781"/>
                    </a:moveTo>
                    <a:lnTo>
                      <a:pt x="1642" y="867"/>
                    </a:lnTo>
                    <a:lnTo>
                      <a:pt x="1961" y="1118"/>
                    </a:lnTo>
                    <a:lnTo>
                      <a:pt x="10787" y="8917"/>
                    </a:lnTo>
                    <a:lnTo>
                      <a:pt x="481" y="8983"/>
                    </a:lnTo>
                    <a:lnTo>
                      <a:pt x="481" y="8983"/>
                    </a:lnTo>
                    <a:lnTo>
                      <a:pt x="548" y="8917"/>
                    </a:lnTo>
                    <a:lnTo>
                      <a:pt x="844" y="8620"/>
                    </a:lnTo>
                    <a:lnTo>
                      <a:pt x="1095" y="8301"/>
                    </a:lnTo>
                    <a:lnTo>
                      <a:pt x="1346" y="8005"/>
                    </a:lnTo>
                    <a:lnTo>
                      <a:pt x="1551" y="7685"/>
                    </a:lnTo>
                    <a:lnTo>
                      <a:pt x="1756" y="7366"/>
                    </a:lnTo>
                    <a:lnTo>
                      <a:pt x="1939" y="7047"/>
                    </a:lnTo>
                    <a:lnTo>
                      <a:pt x="2075" y="6705"/>
                    </a:lnTo>
                    <a:lnTo>
                      <a:pt x="2212" y="6386"/>
                    </a:lnTo>
                    <a:lnTo>
                      <a:pt x="2326" y="6066"/>
                    </a:lnTo>
                    <a:lnTo>
                      <a:pt x="2418" y="5747"/>
                    </a:lnTo>
                    <a:lnTo>
                      <a:pt x="2509" y="5428"/>
                    </a:lnTo>
                    <a:lnTo>
                      <a:pt x="2554" y="5109"/>
                    </a:lnTo>
                    <a:lnTo>
                      <a:pt x="2600" y="4812"/>
                    </a:lnTo>
                    <a:lnTo>
                      <a:pt x="2623" y="4493"/>
                    </a:lnTo>
                    <a:lnTo>
                      <a:pt x="2623" y="4196"/>
                    </a:lnTo>
                    <a:lnTo>
                      <a:pt x="2623" y="3854"/>
                    </a:lnTo>
                    <a:lnTo>
                      <a:pt x="2577" y="3512"/>
                    </a:lnTo>
                    <a:lnTo>
                      <a:pt x="2532" y="3170"/>
                    </a:lnTo>
                    <a:lnTo>
                      <a:pt x="2486" y="2851"/>
                    </a:lnTo>
                    <a:lnTo>
                      <a:pt x="2395" y="2554"/>
                    </a:lnTo>
                    <a:lnTo>
                      <a:pt x="2303" y="2235"/>
                    </a:lnTo>
                    <a:lnTo>
                      <a:pt x="2189" y="1962"/>
                    </a:lnTo>
                    <a:lnTo>
                      <a:pt x="2075" y="1688"/>
                    </a:lnTo>
                    <a:lnTo>
                      <a:pt x="1939" y="1414"/>
                    </a:lnTo>
                    <a:lnTo>
                      <a:pt x="1802" y="1163"/>
                    </a:lnTo>
                    <a:lnTo>
                      <a:pt x="1642" y="935"/>
                    </a:lnTo>
                    <a:lnTo>
                      <a:pt x="1522" y="781"/>
                    </a:lnTo>
                    <a:close/>
                    <a:moveTo>
                      <a:pt x="662" y="0"/>
                    </a:moveTo>
                    <a:lnTo>
                      <a:pt x="616" y="23"/>
                    </a:lnTo>
                    <a:lnTo>
                      <a:pt x="570" y="46"/>
                    </a:lnTo>
                    <a:lnTo>
                      <a:pt x="548" y="92"/>
                    </a:lnTo>
                    <a:lnTo>
                      <a:pt x="525" y="137"/>
                    </a:lnTo>
                    <a:lnTo>
                      <a:pt x="525" y="183"/>
                    </a:lnTo>
                    <a:lnTo>
                      <a:pt x="548" y="228"/>
                    </a:lnTo>
                    <a:lnTo>
                      <a:pt x="593" y="274"/>
                    </a:lnTo>
                    <a:lnTo>
                      <a:pt x="753" y="388"/>
                    </a:lnTo>
                    <a:lnTo>
                      <a:pt x="935" y="548"/>
                    </a:lnTo>
                    <a:lnTo>
                      <a:pt x="1095" y="707"/>
                    </a:lnTo>
                    <a:lnTo>
                      <a:pt x="1254" y="890"/>
                    </a:lnTo>
                    <a:lnTo>
                      <a:pt x="1414" y="1095"/>
                    </a:lnTo>
                    <a:lnTo>
                      <a:pt x="1551" y="1323"/>
                    </a:lnTo>
                    <a:lnTo>
                      <a:pt x="1688" y="1551"/>
                    </a:lnTo>
                    <a:lnTo>
                      <a:pt x="1825" y="1802"/>
                    </a:lnTo>
                    <a:lnTo>
                      <a:pt x="1939" y="2053"/>
                    </a:lnTo>
                    <a:lnTo>
                      <a:pt x="2030" y="2326"/>
                    </a:lnTo>
                    <a:lnTo>
                      <a:pt x="2121" y="2623"/>
                    </a:lnTo>
                    <a:lnTo>
                      <a:pt x="2189" y="2919"/>
                    </a:lnTo>
                    <a:lnTo>
                      <a:pt x="2258" y="3216"/>
                    </a:lnTo>
                    <a:lnTo>
                      <a:pt x="2303" y="3535"/>
                    </a:lnTo>
                    <a:lnTo>
                      <a:pt x="2326" y="3854"/>
                    </a:lnTo>
                    <a:lnTo>
                      <a:pt x="2349" y="4196"/>
                    </a:lnTo>
                    <a:lnTo>
                      <a:pt x="2326" y="4470"/>
                    </a:lnTo>
                    <a:lnTo>
                      <a:pt x="2303" y="4766"/>
                    </a:lnTo>
                    <a:lnTo>
                      <a:pt x="2281" y="5063"/>
                    </a:lnTo>
                    <a:lnTo>
                      <a:pt x="2212" y="5382"/>
                    </a:lnTo>
                    <a:lnTo>
                      <a:pt x="2144" y="5679"/>
                    </a:lnTo>
                    <a:lnTo>
                      <a:pt x="2053" y="5975"/>
                    </a:lnTo>
                    <a:lnTo>
                      <a:pt x="1961" y="6294"/>
                    </a:lnTo>
                    <a:lnTo>
                      <a:pt x="1825" y="6591"/>
                    </a:lnTo>
                    <a:lnTo>
                      <a:pt x="1688" y="6910"/>
                    </a:lnTo>
                    <a:lnTo>
                      <a:pt x="1505" y="7207"/>
                    </a:lnTo>
                    <a:lnTo>
                      <a:pt x="1323" y="7526"/>
                    </a:lnTo>
                    <a:lnTo>
                      <a:pt x="1118" y="7822"/>
                    </a:lnTo>
                    <a:lnTo>
                      <a:pt x="867" y="8142"/>
                    </a:lnTo>
                    <a:lnTo>
                      <a:pt x="616" y="8438"/>
                    </a:lnTo>
                    <a:lnTo>
                      <a:pt x="342" y="8734"/>
                    </a:lnTo>
                    <a:lnTo>
                      <a:pt x="46" y="9031"/>
                    </a:lnTo>
                    <a:lnTo>
                      <a:pt x="0" y="9099"/>
                    </a:lnTo>
                    <a:lnTo>
                      <a:pt x="0" y="9168"/>
                    </a:lnTo>
                    <a:lnTo>
                      <a:pt x="46" y="9236"/>
                    </a:lnTo>
                    <a:lnTo>
                      <a:pt x="137" y="9259"/>
                    </a:lnTo>
                    <a:lnTo>
                      <a:pt x="11152" y="9191"/>
                    </a:lnTo>
                    <a:lnTo>
                      <a:pt x="11243" y="9168"/>
                    </a:lnTo>
                    <a:lnTo>
                      <a:pt x="11288" y="9099"/>
                    </a:lnTo>
                    <a:lnTo>
                      <a:pt x="11288" y="9008"/>
                    </a:lnTo>
                    <a:lnTo>
                      <a:pt x="11243" y="8940"/>
                    </a:lnTo>
                    <a:lnTo>
                      <a:pt x="2144" y="913"/>
                    </a:lnTo>
                    <a:lnTo>
                      <a:pt x="1825" y="639"/>
                    </a:lnTo>
                    <a:lnTo>
                      <a:pt x="1460" y="411"/>
                    </a:lnTo>
                    <a:lnTo>
                      <a:pt x="1095" y="183"/>
                    </a:lnTo>
                    <a:lnTo>
                      <a:pt x="730" y="23"/>
                    </a:lnTo>
                    <a:lnTo>
                      <a:pt x="662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6" name="Google Shape;1626;p44"/>
              <p:cNvSpPr/>
              <p:nvPr/>
            </p:nvSpPr>
            <p:spPr>
              <a:xfrm>
                <a:off x="6972588" y="1922418"/>
                <a:ext cx="344252" cy="248634"/>
              </a:xfrm>
              <a:custGeom>
                <a:rect b="b" l="l" r="r" t="t"/>
                <a:pathLst>
                  <a:path extrusionOk="0" fill="none" h="5246" w="6956">
                    <a:moveTo>
                      <a:pt x="6431" y="1"/>
                    </a:moveTo>
                    <a:lnTo>
                      <a:pt x="137" y="275"/>
                    </a:lnTo>
                    <a:lnTo>
                      <a:pt x="137" y="275"/>
                    </a:lnTo>
                    <a:lnTo>
                      <a:pt x="114" y="343"/>
                    </a:lnTo>
                    <a:lnTo>
                      <a:pt x="91" y="389"/>
                    </a:lnTo>
                    <a:lnTo>
                      <a:pt x="46" y="411"/>
                    </a:lnTo>
                    <a:lnTo>
                      <a:pt x="0" y="434"/>
                    </a:lnTo>
                    <a:lnTo>
                      <a:pt x="0" y="434"/>
                    </a:lnTo>
                    <a:lnTo>
                      <a:pt x="411" y="5246"/>
                    </a:lnTo>
                    <a:lnTo>
                      <a:pt x="1369" y="4379"/>
                    </a:lnTo>
                    <a:lnTo>
                      <a:pt x="2281" y="5064"/>
                    </a:lnTo>
                    <a:lnTo>
                      <a:pt x="2828" y="4265"/>
                    </a:lnTo>
                    <a:lnTo>
                      <a:pt x="3717" y="5064"/>
                    </a:lnTo>
                    <a:lnTo>
                      <a:pt x="4493" y="3946"/>
                    </a:lnTo>
                    <a:lnTo>
                      <a:pt x="5245" y="4699"/>
                    </a:lnTo>
                    <a:lnTo>
                      <a:pt x="5815" y="3741"/>
                    </a:lnTo>
                    <a:lnTo>
                      <a:pt x="6956" y="4835"/>
                    </a:lnTo>
                    <a:lnTo>
                      <a:pt x="6591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22" y="115"/>
                    </a:lnTo>
                    <a:lnTo>
                      <a:pt x="6477" y="92"/>
                    </a:lnTo>
                    <a:lnTo>
                      <a:pt x="6454" y="47"/>
                    </a:lnTo>
                    <a:lnTo>
                      <a:pt x="64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7" name="Google Shape;1627;p44"/>
              <p:cNvSpPr/>
              <p:nvPr/>
            </p:nvSpPr>
            <p:spPr>
              <a:xfrm>
                <a:off x="6937599" y="1706274"/>
                <a:ext cx="386022" cy="581537"/>
              </a:xfrm>
              <a:custGeom>
                <a:rect b="b" l="l" r="r" t="t"/>
                <a:pathLst>
                  <a:path extrusionOk="0" h="12270" w="7800">
                    <a:moveTo>
                      <a:pt x="6659" y="594"/>
                    </a:moveTo>
                    <a:lnTo>
                      <a:pt x="7480" y="11358"/>
                    </a:lnTo>
                    <a:lnTo>
                      <a:pt x="6636" y="10537"/>
                    </a:lnTo>
                    <a:lnTo>
                      <a:pt x="6568" y="10491"/>
                    </a:lnTo>
                    <a:lnTo>
                      <a:pt x="6500" y="10491"/>
                    </a:lnTo>
                    <a:lnTo>
                      <a:pt x="6454" y="10514"/>
                    </a:lnTo>
                    <a:lnTo>
                      <a:pt x="6408" y="10559"/>
                    </a:lnTo>
                    <a:lnTo>
                      <a:pt x="5929" y="11358"/>
                    </a:lnTo>
                    <a:lnTo>
                      <a:pt x="5291" y="10742"/>
                    </a:lnTo>
                    <a:lnTo>
                      <a:pt x="5245" y="10696"/>
                    </a:lnTo>
                    <a:lnTo>
                      <a:pt x="5177" y="10696"/>
                    </a:lnTo>
                    <a:lnTo>
                      <a:pt x="5131" y="10719"/>
                    </a:lnTo>
                    <a:lnTo>
                      <a:pt x="5086" y="10765"/>
                    </a:lnTo>
                    <a:lnTo>
                      <a:pt x="4402" y="11722"/>
                    </a:lnTo>
                    <a:lnTo>
                      <a:pt x="3626" y="11038"/>
                    </a:lnTo>
                    <a:lnTo>
                      <a:pt x="3581" y="11016"/>
                    </a:lnTo>
                    <a:lnTo>
                      <a:pt x="3444" y="11016"/>
                    </a:lnTo>
                    <a:lnTo>
                      <a:pt x="3421" y="11061"/>
                    </a:lnTo>
                    <a:lnTo>
                      <a:pt x="2965" y="11745"/>
                    </a:lnTo>
                    <a:lnTo>
                      <a:pt x="2144" y="11152"/>
                    </a:lnTo>
                    <a:lnTo>
                      <a:pt x="2098" y="11130"/>
                    </a:lnTo>
                    <a:lnTo>
                      <a:pt x="2053" y="11130"/>
                    </a:lnTo>
                    <a:lnTo>
                      <a:pt x="2007" y="11152"/>
                    </a:lnTo>
                    <a:lnTo>
                      <a:pt x="1961" y="11175"/>
                    </a:lnTo>
                    <a:lnTo>
                      <a:pt x="1229" y="11837"/>
                    </a:lnTo>
                    <a:lnTo>
                      <a:pt x="1209" y="11631"/>
                    </a:lnTo>
                    <a:lnTo>
                      <a:pt x="684" y="5383"/>
                    </a:lnTo>
                    <a:lnTo>
                      <a:pt x="411" y="2122"/>
                    </a:lnTo>
                    <a:lnTo>
                      <a:pt x="320" y="1073"/>
                    </a:lnTo>
                    <a:lnTo>
                      <a:pt x="316" y="1029"/>
                    </a:lnTo>
                    <a:lnTo>
                      <a:pt x="316" y="1029"/>
                    </a:lnTo>
                    <a:lnTo>
                      <a:pt x="1346" y="2076"/>
                    </a:lnTo>
                    <a:lnTo>
                      <a:pt x="1391" y="2122"/>
                    </a:lnTo>
                    <a:lnTo>
                      <a:pt x="1460" y="2122"/>
                    </a:lnTo>
                    <a:lnTo>
                      <a:pt x="1528" y="2099"/>
                    </a:lnTo>
                    <a:lnTo>
                      <a:pt x="1574" y="2053"/>
                    </a:lnTo>
                    <a:lnTo>
                      <a:pt x="2121" y="913"/>
                    </a:lnTo>
                    <a:lnTo>
                      <a:pt x="3102" y="1962"/>
                    </a:lnTo>
                    <a:lnTo>
                      <a:pt x="3170" y="2008"/>
                    </a:lnTo>
                    <a:lnTo>
                      <a:pt x="3239" y="2008"/>
                    </a:lnTo>
                    <a:lnTo>
                      <a:pt x="3307" y="1985"/>
                    </a:lnTo>
                    <a:lnTo>
                      <a:pt x="3330" y="1917"/>
                    </a:lnTo>
                    <a:lnTo>
                      <a:pt x="3763" y="845"/>
                    </a:lnTo>
                    <a:lnTo>
                      <a:pt x="4424" y="1939"/>
                    </a:lnTo>
                    <a:lnTo>
                      <a:pt x="4493" y="1985"/>
                    </a:lnTo>
                    <a:lnTo>
                      <a:pt x="4561" y="2008"/>
                    </a:lnTo>
                    <a:lnTo>
                      <a:pt x="4630" y="1985"/>
                    </a:lnTo>
                    <a:lnTo>
                      <a:pt x="4675" y="1917"/>
                    </a:lnTo>
                    <a:lnTo>
                      <a:pt x="5200" y="913"/>
                    </a:lnTo>
                    <a:lnTo>
                      <a:pt x="5747" y="1689"/>
                    </a:lnTo>
                    <a:lnTo>
                      <a:pt x="5793" y="1734"/>
                    </a:lnTo>
                    <a:lnTo>
                      <a:pt x="5861" y="1757"/>
                    </a:lnTo>
                    <a:lnTo>
                      <a:pt x="5929" y="1734"/>
                    </a:lnTo>
                    <a:lnTo>
                      <a:pt x="5975" y="1689"/>
                    </a:lnTo>
                    <a:lnTo>
                      <a:pt x="6659" y="594"/>
                    </a:lnTo>
                    <a:close/>
                    <a:moveTo>
                      <a:pt x="6750" y="1"/>
                    </a:moveTo>
                    <a:lnTo>
                      <a:pt x="6705" y="24"/>
                    </a:lnTo>
                    <a:lnTo>
                      <a:pt x="6659" y="47"/>
                    </a:lnTo>
                    <a:lnTo>
                      <a:pt x="6636" y="69"/>
                    </a:lnTo>
                    <a:lnTo>
                      <a:pt x="5861" y="1346"/>
                    </a:lnTo>
                    <a:lnTo>
                      <a:pt x="5291" y="548"/>
                    </a:lnTo>
                    <a:lnTo>
                      <a:pt x="5223" y="503"/>
                    </a:lnTo>
                    <a:lnTo>
                      <a:pt x="5154" y="480"/>
                    </a:lnTo>
                    <a:lnTo>
                      <a:pt x="5086" y="503"/>
                    </a:lnTo>
                    <a:lnTo>
                      <a:pt x="5040" y="571"/>
                    </a:lnTo>
                    <a:lnTo>
                      <a:pt x="4538" y="1574"/>
                    </a:lnTo>
                    <a:lnTo>
                      <a:pt x="3854" y="457"/>
                    </a:lnTo>
                    <a:lnTo>
                      <a:pt x="3786" y="389"/>
                    </a:lnTo>
                    <a:lnTo>
                      <a:pt x="3717" y="389"/>
                    </a:lnTo>
                    <a:lnTo>
                      <a:pt x="3649" y="411"/>
                    </a:lnTo>
                    <a:lnTo>
                      <a:pt x="3603" y="480"/>
                    </a:lnTo>
                    <a:lnTo>
                      <a:pt x="3147" y="1597"/>
                    </a:lnTo>
                    <a:lnTo>
                      <a:pt x="2190" y="571"/>
                    </a:lnTo>
                    <a:lnTo>
                      <a:pt x="2121" y="548"/>
                    </a:lnTo>
                    <a:lnTo>
                      <a:pt x="2053" y="525"/>
                    </a:lnTo>
                    <a:lnTo>
                      <a:pt x="1984" y="571"/>
                    </a:lnTo>
                    <a:lnTo>
                      <a:pt x="1961" y="617"/>
                    </a:lnTo>
                    <a:lnTo>
                      <a:pt x="1414" y="1734"/>
                    </a:lnTo>
                    <a:lnTo>
                      <a:pt x="251" y="571"/>
                    </a:lnTo>
                    <a:lnTo>
                      <a:pt x="183" y="525"/>
                    </a:lnTo>
                    <a:lnTo>
                      <a:pt x="92" y="525"/>
                    </a:lnTo>
                    <a:lnTo>
                      <a:pt x="23" y="594"/>
                    </a:lnTo>
                    <a:lnTo>
                      <a:pt x="0" y="662"/>
                    </a:lnTo>
                    <a:lnTo>
                      <a:pt x="0" y="685"/>
                    </a:lnTo>
                    <a:lnTo>
                      <a:pt x="46" y="1324"/>
                    </a:lnTo>
                    <a:lnTo>
                      <a:pt x="981" y="12133"/>
                    </a:lnTo>
                    <a:lnTo>
                      <a:pt x="1004" y="12201"/>
                    </a:lnTo>
                    <a:lnTo>
                      <a:pt x="1072" y="12247"/>
                    </a:lnTo>
                    <a:lnTo>
                      <a:pt x="1141" y="12270"/>
                    </a:lnTo>
                    <a:lnTo>
                      <a:pt x="1209" y="12224"/>
                    </a:lnTo>
                    <a:lnTo>
                      <a:pt x="2076" y="11449"/>
                    </a:lnTo>
                    <a:lnTo>
                      <a:pt x="2896" y="12065"/>
                    </a:lnTo>
                    <a:lnTo>
                      <a:pt x="2965" y="12087"/>
                    </a:lnTo>
                    <a:lnTo>
                      <a:pt x="3010" y="12087"/>
                    </a:lnTo>
                    <a:lnTo>
                      <a:pt x="3056" y="12065"/>
                    </a:lnTo>
                    <a:lnTo>
                      <a:pt x="3102" y="12019"/>
                    </a:lnTo>
                    <a:lnTo>
                      <a:pt x="3558" y="11358"/>
                    </a:lnTo>
                    <a:lnTo>
                      <a:pt x="4333" y="12042"/>
                    </a:lnTo>
                    <a:lnTo>
                      <a:pt x="4379" y="12087"/>
                    </a:lnTo>
                    <a:lnTo>
                      <a:pt x="4447" y="12087"/>
                    </a:lnTo>
                    <a:lnTo>
                      <a:pt x="4493" y="12065"/>
                    </a:lnTo>
                    <a:lnTo>
                      <a:pt x="4538" y="12019"/>
                    </a:lnTo>
                    <a:lnTo>
                      <a:pt x="5223" y="11061"/>
                    </a:lnTo>
                    <a:lnTo>
                      <a:pt x="5861" y="11677"/>
                    </a:lnTo>
                    <a:lnTo>
                      <a:pt x="5929" y="11722"/>
                    </a:lnTo>
                    <a:lnTo>
                      <a:pt x="5975" y="11722"/>
                    </a:lnTo>
                    <a:lnTo>
                      <a:pt x="6043" y="11700"/>
                    </a:lnTo>
                    <a:lnTo>
                      <a:pt x="6089" y="11654"/>
                    </a:lnTo>
                    <a:lnTo>
                      <a:pt x="6568" y="10856"/>
                    </a:lnTo>
                    <a:lnTo>
                      <a:pt x="7549" y="11814"/>
                    </a:lnTo>
                    <a:lnTo>
                      <a:pt x="7640" y="11859"/>
                    </a:lnTo>
                    <a:lnTo>
                      <a:pt x="7708" y="11836"/>
                    </a:lnTo>
                    <a:lnTo>
                      <a:pt x="7777" y="11791"/>
                    </a:lnTo>
                    <a:lnTo>
                      <a:pt x="7799" y="11700"/>
                    </a:lnTo>
                    <a:lnTo>
                      <a:pt x="6910" y="138"/>
                    </a:lnTo>
                    <a:lnTo>
                      <a:pt x="6887" y="92"/>
                    </a:lnTo>
                    <a:lnTo>
                      <a:pt x="6864" y="69"/>
                    </a:lnTo>
                    <a:lnTo>
                      <a:pt x="6842" y="24"/>
                    </a:lnTo>
                    <a:lnTo>
                      <a:pt x="6796" y="24"/>
                    </a:lnTo>
                    <a:lnTo>
                      <a:pt x="6750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8" name="Google Shape;1628;p44"/>
              <p:cNvSpPr/>
              <p:nvPr/>
            </p:nvSpPr>
            <p:spPr>
              <a:xfrm>
                <a:off x="8147427" y="1665811"/>
                <a:ext cx="384884" cy="580447"/>
              </a:xfrm>
              <a:custGeom>
                <a:rect b="b" l="l" r="r" t="t"/>
                <a:pathLst>
                  <a:path extrusionOk="0" h="12247" w="7777">
                    <a:moveTo>
                      <a:pt x="6550" y="448"/>
                    </a:moveTo>
                    <a:lnTo>
                      <a:pt x="6568" y="639"/>
                    </a:lnTo>
                    <a:lnTo>
                      <a:pt x="7093" y="6888"/>
                    </a:lnTo>
                    <a:lnTo>
                      <a:pt x="7366" y="10149"/>
                    </a:lnTo>
                    <a:lnTo>
                      <a:pt x="7458" y="11198"/>
                    </a:lnTo>
                    <a:lnTo>
                      <a:pt x="7459" y="11217"/>
                    </a:lnTo>
                    <a:lnTo>
                      <a:pt x="6431" y="10171"/>
                    </a:lnTo>
                    <a:lnTo>
                      <a:pt x="6363" y="10149"/>
                    </a:lnTo>
                    <a:lnTo>
                      <a:pt x="6317" y="10126"/>
                    </a:lnTo>
                    <a:lnTo>
                      <a:pt x="6249" y="10171"/>
                    </a:lnTo>
                    <a:lnTo>
                      <a:pt x="6203" y="10217"/>
                    </a:lnTo>
                    <a:lnTo>
                      <a:pt x="5656" y="11334"/>
                    </a:lnTo>
                    <a:lnTo>
                      <a:pt x="4676" y="10285"/>
                    </a:lnTo>
                    <a:lnTo>
                      <a:pt x="4607" y="10263"/>
                    </a:lnTo>
                    <a:lnTo>
                      <a:pt x="4539" y="10240"/>
                    </a:lnTo>
                    <a:lnTo>
                      <a:pt x="4470" y="10285"/>
                    </a:lnTo>
                    <a:lnTo>
                      <a:pt x="4425" y="10331"/>
                    </a:lnTo>
                    <a:lnTo>
                      <a:pt x="4014" y="11426"/>
                    </a:lnTo>
                    <a:lnTo>
                      <a:pt x="3353" y="10331"/>
                    </a:lnTo>
                    <a:lnTo>
                      <a:pt x="3284" y="10263"/>
                    </a:lnTo>
                    <a:lnTo>
                      <a:pt x="3216" y="10263"/>
                    </a:lnTo>
                    <a:lnTo>
                      <a:pt x="3148" y="10285"/>
                    </a:lnTo>
                    <a:lnTo>
                      <a:pt x="3102" y="10331"/>
                    </a:lnTo>
                    <a:lnTo>
                      <a:pt x="2578" y="11357"/>
                    </a:lnTo>
                    <a:lnTo>
                      <a:pt x="2030" y="10559"/>
                    </a:lnTo>
                    <a:lnTo>
                      <a:pt x="1985" y="10513"/>
                    </a:lnTo>
                    <a:lnTo>
                      <a:pt x="1916" y="10491"/>
                    </a:lnTo>
                    <a:lnTo>
                      <a:pt x="1848" y="10513"/>
                    </a:lnTo>
                    <a:lnTo>
                      <a:pt x="1802" y="10559"/>
                    </a:lnTo>
                    <a:lnTo>
                      <a:pt x="1118" y="11654"/>
                    </a:lnTo>
                    <a:lnTo>
                      <a:pt x="297" y="890"/>
                    </a:lnTo>
                    <a:lnTo>
                      <a:pt x="1164" y="1711"/>
                    </a:lnTo>
                    <a:lnTo>
                      <a:pt x="1209" y="1757"/>
                    </a:lnTo>
                    <a:lnTo>
                      <a:pt x="1278" y="1757"/>
                    </a:lnTo>
                    <a:lnTo>
                      <a:pt x="1346" y="1734"/>
                    </a:lnTo>
                    <a:lnTo>
                      <a:pt x="1392" y="1688"/>
                    </a:lnTo>
                    <a:lnTo>
                      <a:pt x="1848" y="890"/>
                    </a:lnTo>
                    <a:lnTo>
                      <a:pt x="2486" y="1506"/>
                    </a:lnTo>
                    <a:lnTo>
                      <a:pt x="2555" y="1551"/>
                    </a:lnTo>
                    <a:lnTo>
                      <a:pt x="2600" y="1551"/>
                    </a:lnTo>
                    <a:lnTo>
                      <a:pt x="2669" y="1528"/>
                    </a:lnTo>
                    <a:lnTo>
                      <a:pt x="2714" y="1506"/>
                    </a:lnTo>
                    <a:lnTo>
                      <a:pt x="3398" y="525"/>
                    </a:lnTo>
                    <a:lnTo>
                      <a:pt x="4174" y="1209"/>
                    </a:lnTo>
                    <a:lnTo>
                      <a:pt x="4219" y="1255"/>
                    </a:lnTo>
                    <a:lnTo>
                      <a:pt x="4288" y="1255"/>
                    </a:lnTo>
                    <a:lnTo>
                      <a:pt x="4333" y="1232"/>
                    </a:lnTo>
                    <a:lnTo>
                      <a:pt x="4379" y="1186"/>
                    </a:lnTo>
                    <a:lnTo>
                      <a:pt x="4835" y="525"/>
                    </a:lnTo>
                    <a:lnTo>
                      <a:pt x="5633" y="1095"/>
                    </a:lnTo>
                    <a:lnTo>
                      <a:pt x="5679" y="1118"/>
                    </a:lnTo>
                    <a:lnTo>
                      <a:pt x="5770" y="1118"/>
                    </a:lnTo>
                    <a:lnTo>
                      <a:pt x="5816" y="1095"/>
                    </a:lnTo>
                    <a:lnTo>
                      <a:pt x="6550" y="448"/>
                    </a:lnTo>
                    <a:close/>
                    <a:moveTo>
                      <a:pt x="6637" y="1"/>
                    </a:moveTo>
                    <a:lnTo>
                      <a:pt x="6568" y="23"/>
                    </a:lnTo>
                    <a:lnTo>
                      <a:pt x="5702" y="799"/>
                    </a:lnTo>
                    <a:lnTo>
                      <a:pt x="4881" y="206"/>
                    </a:lnTo>
                    <a:lnTo>
                      <a:pt x="4835" y="183"/>
                    </a:lnTo>
                    <a:lnTo>
                      <a:pt x="4767" y="183"/>
                    </a:lnTo>
                    <a:lnTo>
                      <a:pt x="4721" y="206"/>
                    </a:lnTo>
                    <a:lnTo>
                      <a:pt x="4676" y="229"/>
                    </a:lnTo>
                    <a:lnTo>
                      <a:pt x="4242" y="890"/>
                    </a:lnTo>
                    <a:lnTo>
                      <a:pt x="3467" y="206"/>
                    </a:lnTo>
                    <a:lnTo>
                      <a:pt x="3398" y="183"/>
                    </a:lnTo>
                    <a:lnTo>
                      <a:pt x="3353" y="160"/>
                    </a:lnTo>
                    <a:lnTo>
                      <a:pt x="3284" y="183"/>
                    </a:lnTo>
                    <a:lnTo>
                      <a:pt x="3239" y="229"/>
                    </a:lnTo>
                    <a:lnTo>
                      <a:pt x="2578" y="1186"/>
                    </a:lnTo>
                    <a:lnTo>
                      <a:pt x="1916" y="571"/>
                    </a:lnTo>
                    <a:lnTo>
                      <a:pt x="1871" y="525"/>
                    </a:lnTo>
                    <a:lnTo>
                      <a:pt x="1802" y="525"/>
                    </a:lnTo>
                    <a:lnTo>
                      <a:pt x="1757" y="548"/>
                    </a:lnTo>
                    <a:lnTo>
                      <a:pt x="1711" y="594"/>
                    </a:lnTo>
                    <a:lnTo>
                      <a:pt x="1232" y="1392"/>
                    </a:lnTo>
                    <a:lnTo>
                      <a:pt x="229" y="434"/>
                    </a:lnTo>
                    <a:lnTo>
                      <a:pt x="160" y="388"/>
                    </a:lnTo>
                    <a:lnTo>
                      <a:pt x="69" y="411"/>
                    </a:lnTo>
                    <a:lnTo>
                      <a:pt x="1" y="457"/>
                    </a:lnTo>
                    <a:lnTo>
                      <a:pt x="1" y="548"/>
                    </a:lnTo>
                    <a:lnTo>
                      <a:pt x="867" y="12110"/>
                    </a:lnTo>
                    <a:lnTo>
                      <a:pt x="890" y="12155"/>
                    </a:lnTo>
                    <a:lnTo>
                      <a:pt x="913" y="12201"/>
                    </a:lnTo>
                    <a:lnTo>
                      <a:pt x="936" y="12224"/>
                    </a:lnTo>
                    <a:lnTo>
                      <a:pt x="981" y="12247"/>
                    </a:lnTo>
                    <a:lnTo>
                      <a:pt x="1027" y="12247"/>
                    </a:lnTo>
                    <a:lnTo>
                      <a:pt x="1072" y="12224"/>
                    </a:lnTo>
                    <a:lnTo>
                      <a:pt x="1095" y="12201"/>
                    </a:lnTo>
                    <a:lnTo>
                      <a:pt x="1141" y="12178"/>
                    </a:lnTo>
                    <a:lnTo>
                      <a:pt x="1916" y="10901"/>
                    </a:lnTo>
                    <a:lnTo>
                      <a:pt x="2486" y="11699"/>
                    </a:lnTo>
                    <a:lnTo>
                      <a:pt x="2532" y="11745"/>
                    </a:lnTo>
                    <a:lnTo>
                      <a:pt x="2623" y="11768"/>
                    </a:lnTo>
                    <a:lnTo>
                      <a:pt x="2692" y="11745"/>
                    </a:lnTo>
                    <a:lnTo>
                      <a:pt x="2737" y="11699"/>
                    </a:lnTo>
                    <a:lnTo>
                      <a:pt x="3239" y="10696"/>
                    </a:lnTo>
                    <a:lnTo>
                      <a:pt x="3923" y="11813"/>
                    </a:lnTo>
                    <a:lnTo>
                      <a:pt x="3969" y="11859"/>
                    </a:lnTo>
                    <a:lnTo>
                      <a:pt x="4060" y="11882"/>
                    </a:lnTo>
                    <a:lnTo>
                      <a:pt x="4128" y="11836"/>
                    </a:lnTo>
                    <a:lnTo>
                      <a:pt x="4174" y="11790"/>
                    </a:lnTo>
                    <a:lnTo>
                      <a:pt x="4607" y="10650"/>
                    </a:lnTo>
                    <a:lnTo>
                      <a:pt x="5588" y="11676"/>
                    </a:lnTo>
                    <a:lnTo>
                      <a:pt x="5656" y="11722"/>
                    </a:lnTo>
                    <a:lnTo>
                      <a:pt x="5725" y="11722"/>
                    </a:lnTo>
                    <a:lnTo>
                      <a:pt x="5770" y="11699"/>
                    </a:lnTo>
                    <a:lnTo>
                      <a:pt x="5816" y="11654"/>
                    </a:lnTo>
                    <a:lnTo>
                      <a:pt x="6363" y="10513"/>
                    </a:lnTo>
                    <a:lnTo>
                      <a:pt x="7526" y="11699"/>
                    </a:lnTo>
                    <a:lnTo>
                      <a:pt x="7594" y="11745"/>
                    </a:lnTo>
                    <a:lnTo>
                      <a:pt x="7686" y="11722"/>
                    </a:lnTo>
                    <a:lnTo>
                      <a:pt x="7754" y="11676"/>
                    </a:lnTo>
                    <a:lnTo>
                      <a:pt x="7777" y="11608"/>
                    </a:lnTo>
                    <a:lnTo>
                      <a:pt x="7777" y="11562"/>
                    </a:lnTo>
                    <a:lnTo>
                      <a:pt x="7708" y="10947"/>
                    </a:lnTo>
                    <a:lnTo>
                      <a:pt x="6819" y="115"/>
                    </a:lnTo>
                    <a:lnTo>
                      <a:pt x="6796" y="46"/>
                    </a:lnTo>
                    <a:lnTo>
                      <a:pt x="6728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629" name="Google Shape;1629;p44"/>
          <p:cNvPicPr preferRelativeResize="0"/>
          <p:nvPr/>
        </p:nvPicPr>
        <p:blipFill rotWithShape="1">
          <a:blip r:embed="rId6">
            <a:alphaModFix/>
          </a:blip>
          <a:srcRect b="1269" l="2319" r="1849" t="1103"/>
          <a:stretch/>
        </p:blipFill>
        <p:spPr>
          <a:xfrm rot="-827585">
            <a:off x="6384080" y="3882208"/>
            <a:ext cx="411465" cy="431777"/>
          </a:xfrm>
          <a:prstGeom prst="roundRect">
            <a:avLst>
              <a:gd fmla="val 22810" name="adj"/>
            </a:avLst>
          </a:prstGeom>
          <a:noFill/>
          <a:ln>
            <a:noFill/>
          </a:ln>
        </p:spPr>
      </p:pic>
      <p:pic>
        <p:nvPicPr>
          <p:cNvPr id="1630" name="Google Shape;1630;p44"/>
          <p:cNvPicPr preferRelativeResize="0"/>
          <p:nvPr/>
        </p:nvPicPr>
        <p:blipFill rotWithShape="1">
          <a:blip r:embed="rId7">
            <a:alphaModFix/>
          </a:blip>
          <a:srcRect b="0" l="0" r="78618" t="0"/>
          <a:stretch/>
        </p:blipFill>
        <p:spPr>
          <a:xfrm rot="-1192345">
            <a:off x="8013682" y="4018226"/>
            <a:ext cx="482527" cy="430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44"/>
          <p:cNvPicPr preferRelativeResize="0"/>
          <p:nvPr/>
        </p:nvPicPr>
        <p:blipFill rotWithShape="1">
          <a:blip r:embed="rId8">
            <a:alphaModFix/>
          </a:blip>
          <a:srcRect b="5647" l="0" r="0" t="5273"/>
          <a:stretch/>
        </p:blipFill>
        <p:spPr>
          <a:xfrm rot="710641">
            <a:off x="7171084" y="3882072"/>
            <a:ext cx="455928" cy="43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4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7113" y="4547790"/>
            <a:ext cx="1077165" cy="3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3" name="Google Shape;1633;p44"/>
          <p:cNvSpPr txBox="1"/>
          <p:nvPr/>
        </p:nvSpPr>
        <p:spPr>
          <a:xfrm>
            <a:off x="1353925" y="4599438"/>
            <a:ext cx="15879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0097A7"/>
                </a:solidFill>
                <a:latin typeface="Viga"/>
                <a:ea typeface="Viga"/>
                <a:cs typeface="Viga"/>
                <a:sym typeface="Vig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RÉCIT MST 2021</a:t>
            </a:r>
            <a:endParaRPr>
              <a:solidFill>
                <a:srgbClr val="384F5C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53"/>
          <p:cNvSpPr txBox="1"/>
          <p:nvPr>
            <p:ph idx="8" type="ctrTitle"/>
          </p:nvPr>
        </p:nvSpPr>
        <p:spPr>
          <a:xfrm>
            <a:off x="995625" y="562250"/>
            <a:ext cx="68508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Banques d’activités, idées et supports</a:t>
            </a:r>
            <a:endParaRPr/>
          </a:p>
        </p:txBody>
      </p:sp>
      <p:sp>
        <p:nvSpPr>
          <p:cNvPr id="1833" name="Google Shape;1833;p53"/>
          <p:cNvSpPr txBox="1"/>
          <p:nvPr>
            <p:ph idx="5" type="subTitle"/>
          </p:nvPr>
        </p:nvSpPr>
        <p:spPr>
          <a:xfrm>
            <a:off x="1861200" y="2408900"/>
            <a:ext cx="25188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Collection FR sur le site </a:t>
            </a:r>
            <a:r>
              <a:rPr lang="fr" u="sng">
                <a:solidFill>
                  <a:srgbClr val="E85D8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teacher.desmos.com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1834" name="Google Shape;1834;p53"/>
          <p:cNvSpPr txBox="1"/>
          <p:nvPr>
            <p:ph idx="4" type="ctrTitle"/>
          </p:nvPr>
        </p:nvSpPr>
        <p:spPr>
          <a:xfrm>
            <a:off x="1861175" y="2114350"/>
            <a:ext cx="20466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Site de Desmos</a:t>
            </a:r>
            <a:endParaRPr/>
          </a:p>
        </p:txBody>
      </p:sp>
      <p:sp>
        <p:nvSpPr>
          <p:cNvPr id="1835" name="Google Shape;1835;p53"/>
          <p:cNvSpPr txBox="1"/>
          <p:nvPr>
            <p:ph idx="1" type="subTitle"/>
          </p:nvPr>
        </p:nvSpPr>
        <p:spPr>
          <a:xfrm>
            <a:off x="5723125" y="240890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Groupe Facebook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1836" name="Google Shape;1836;p53"/>
          <p:cNvSpPr txBox="1"/>
          <p:nvPr>
            <p:ph idx="3" type="subTitle"/>
          </p:nvPr>
        </p:nvSpPr>
        <p:spPr>
          <a:xfrm>
            <a:off x="5723125" y="376655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Groupe Facebook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1837" name="Google Shape;1837;p53"/>
          <p:cNvSpPr txBox="1"/>
          <p:nvPr>
            <p:ph idx="7" type="subTitle"/>
          </p:nvPr>
        </p:nvSpPr>
        <p:spPr>
          <a:xfrm>
            <a:off x="1861175" y="3766550"/>
            <a:ext cx="22293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Site </a:t>
            </a:r>
            <a:r>
              <a:rPr lang="fr" u="sng">
                <a:solidFill>
                  <a:srgbClr val="E85D8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desmosfr.ca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1838" name="Google Shape;1838;p53"/>
          <p:cNvSpPr txBox="1"/>
          <p:nvPr>
            <p:ph type="ctrTitle"/>
          </p:nvPr>
        </p:nvSpPr>
        <p:spPr>
          <a:xfrm>
            <a:off x="5723125" y="2114350"/>
            <a:ext cx="25647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Pédagogues Desmos</a:t>
            </a:r>
            <a:endParaRPr/>
          </a:p>
        </p:txBody>
      </p:sp>
      <p:sp>
        <p:nvSpPr>
          <p:cNvPr id="1839" name="Google Shape;1839;p53"/>
          <p:cNvSpPr txBox="1"/>
          <p:nvPr>
            <p:ph idx="2" type="ctrTitle"/>
          </p:nvPr>
        </p:nvSpPr>
        <p:spPr>
          <a:xfrm>
            <a:off x="5723125" y="3472000"/>
            <a:ext cx="25647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maths autrement</a:t>
            </a:r>
            <a:endParaRPr/>
          </a:p>
        </p:txBody>
      </p:sp>
      <p:sp>
        <p:nvSpPr>
          <p:cNvPr id="1840" name="Google Shape;1840;p53"/>
          <p:cNvSpPr txBox="1"/>
          <p:nvPr>
            <p:ph idx="6" type="ctrTitle"/>
          </p:nvPr>
        </p:nvSpPr>
        <p:spPr>
          <a:xfrm>
            <a:off x="1861175" y="3484250"/>
            <a:ext cx="27600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Banque francophone</a:t>
            </a:r>
            <a:endParaRPr/>
          </a:p>
        </p:txBody>
      </p:sp>
      <p:grpSp>
        <p:nvGrpSpPr>
          <p:cNvPr id="1841" name="Google Shape;1841;p53"/>
          <p:cNvGrpSpPr/>
          <p:nvPr/>
        </p:nvGrpSpPr>
        <p:grpSpPr>
          <a:xfrm>
            <a:off x="4180900" y="335095"/>
            <a:ext cx="4181204" cy="1436106"/>
            <a:chOff x="2019900" y="214545"/>
            <a:chExt cx="4181204" cy="1436106"/>
          </a:xfrm>
        </p:grpSpPr>
        <p:grpSp>
          <p:nvGrpSpPr>
            <p:cNvPr id="1842" name="Google Shape;1842;p53"/>
            <p:cNvGrpSpPr/>
            <p:nvPr/>
          </p:nvGrpSpPr>
          <p:grpSpPr>
            <a:xfrm>
              <a:off x="5531836" y="214545"/>
              <a:ext cx="669268" cy="1145250"/>
              <a:chOff x="1428508" y="3762931"/>
              <a:chExt cx="518049" cy="886485"/>
            </a:xfrm>
          </p:grpSpPr>
          <p:sp>
            <p:nvSpPr>
              <p:cNvPr id="1843" name="Google Shape;1843;p53"/>
              <p:cNvSpPr/>
              <p:nvPr/>
            </p:nvSpPr>
            <p:spPr>
              <a:xfrm>
                <a:off x="1758749" y="3898518"/>
                <a:ext cx="186047" cy="325068"/>
              </a:xfrm>
              <a:custGeom>
                <a:rect b="b" l="l" r="r" t="t"/>
                <a:pathLst>
                  <a:path extrusionOk="0" h="4265" w="2441">
                    <a:moveTo>
                      <a:pt x="2258" y="0"/>
                    </a:moveTo>
                    <a:lnTo>
                      <a:pt x="0" y="4219"/>
                    </a:lnTo>
                    <a:lnTo>
                      <a:pt x="69" y="4242"/>
                    </a:lnTo>
                    <a:lnTo>
                      <a:pt x="160" y="4265"/>
                    </a:lnTo>
                    <a:lnTo>
                      <a:pt x="251" y="4242"/>
                    </a:lnTo>
                    <a:lnTo>
                      <a:pt x="320" y="4219"/>
                    </a:lnTo>
                    <a:lnTo>
                      <a:pt x="388" y="4151"/>
                    </a:lnTo>
                    <a:lnTo>
                      <a:pt x="434" y="4082"/>
                    </a:lnTo>
                    <a:lnTo>
                      <a:pt x="2395" y="456"/>
                    </a:lnTo>
                    <a:lnTo>
                      <a:pt x="2440" y="319"/>
                    </a:lnTo>
                    <a:lnTo>
                      <a:pt x="2418" y="205"/>
                    </a:lnTo>
                    <a:lnTo>
                      <a:pt x="2372" y="91"/>
                    </a:lnTo>
                    <a:lnTo>
                      <a:pt x="2258" y="0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4" name="Google Shape;1844;p53"/>
              <p:cNvSpPr/>
              <p:nvPr/>
            </p:nvSpPr>
            <p:spPr>
              <a:xfrm>
                <a:off x="1461509" y="3795932"/>
                <a:ext cx="485048" cy="853484"/>
              </a:xfrm>
              <a:custGeom>
                <a:rect b="b" l="l" r="r" t="t"/>
                <a:pathLst>
                  <a:path extrusionOk="0" h="11198" w="6364">
                    <a:moveTo>
                      <a:pt x="5770" y="1"/>
                    </a:moveTo>
                    <a:lnTo>
                      <a:pt x="5611" y="24"/>
                    </a:lnTo>
                    <a:lnTo>
                      <a:pt x="5474" y="69"/>
                    </a:lnTo>
                    <a:lnTo>
                      <a:pt x="5337" y="183"/>
                    </a:lnTo>
                    <a:lnTo>
                      <a:pt x="5246" y="297"/>
                    </a:lnTo>
                    <a:lnTo>
                      <a:pt x="3877" y="2829"/>
                    </a:lnTo>
                    <a:lnTo>
                      <a:pt x="388" y="9282"/>
                    </a:lnTo>
                    <a:lnTo>
                      <a:pt x="297" y="9510"/>
                    </a:lnTo>
                    <a:lnTo>
                      <a:pt x="206" y="9738"/>
                    </a:lnTo>
                    <a:lnTo>
                      <a:pt x="160" y="9966"/>
                    </a:lnTo>
                    <a:lnTo>
                      <a:pt x="115" y="10172"/>
                    </a:lnTo>
                    <a:lnTo>
                      <a:pt x="115" y="10559"/>
                    </a:lnTo>
                    <a:lnTo>
                      <a:pt x="115" y="10833"/>
                    </a:lnTo>
                    <a:lnTo>
                      <a:pt x="1" y="11061"/>
                    </a:lnTo>
                    <a:lnTo>
                      <a:pt x="1" y="11107"/>
                    </a:lnTo>
                    <a:lnTo>
                      <a:pt x="1" y="11129"/>
                    </a:lnTo>
                    <a:lnTo>
                      <a:pt x="24" y="11175"/>
                    </a:lnTo>
                    <a:lnTo>
                      <a:pt x="46" y="11198"/>
                    </a:lnTo>
                    <a:lnTo>
                      <a:pt x="138" y="11198"/>
                    </a:lnTo>
                    <a:lnTo>
                      <a:pt x="183" y="11152"/>
                    </a:lnTo>
                    <a:lnTo>
                      <a:pt x="297" y="10924"/>
                    </a:lnTo>
                    <a:lnTo>
                      <a:pt x="548" y="10787"/>
                    </a:lnTo>
                    <a:lnTo>
                      <a:pt x="844" y="10582"/>
                    </a:lnTo>
                    <a:lnTo>
                      <a:pt x="1004" y="10422"/>
                    </a:lnTo>
                    <a:lnTo>
                      <a:pt x="1164" y="10263"/>
                    </a:lnTo>
                    <a:lnTo>
                      <a:pt x="1323" y="10080"/>
                    </a:lnTo>
                    <a:lnTo>
                      <a:pt x="1437" y="9852"/>
                    </a:lnTo>
                    <a:lnTo>
                      <a:pt x="4790" y="3649"/>
                    </a:lnTo>
                    <a:lnTo>
                      <a:pt x="4926" y="3399"/>
                    </a:lnTo>
                    <a:lnTo>
                      <a:pt x="6295" y="867"/>
                    </a:lnTo>
                    <a:lnTo>
                      <a:pt x="6340" y="753"/>
                    </a:lnTo>
                    <a:lnTo>
                      <a:pt x="6363" y="639"/>
                    </a:lnTo>
                    <a:lnTo>
                      <a:pt x="6363" y="525"/>
                    </a:lnTo>
                    <a:lnTo>
                      <a:pt x="6340" y="411"/>
                    </a:lnTo>
                    <a:lnTo>
                      <a:pt x="6295" y="320"/>
                    </a:lnTo>
                    <a:lnTo>
                      <a:pt x="6226" y="229"/>
                    </a:lnTo>
                    <a:lnTo>
                      <a:pt x="6158" y="138"/>
                    </a:lnTo>
                    <a:lnTo>
                      <a:pt x="6044" y="69"/>
                    </a:lnTo>
                    <a:lnTo>
                      <a:pt x="5907" y="24"/>
                    </a:lnTo>
                    <a:lnTo>
                      <a:pt x="5770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5" name="Google Shape;1845;p53"/>
              <p:cNvSpPr/>
              <p:nvPr/>
            </p:nvSpPr>
            <p:spPr>
              <a:xfrm>
                <a:off x="1690918" y="3766436"/>
                <a:ext cx="179111" cy="262493"/>
              </a:xfrm>
              <a:custGeom>
                <a:rect b="b" l="l" r="r" t="t"/>
                <a:pathLst>
                  <a:path extrusionOk="0" h="3444" w="2350">
                    <a:moveTo>
                      <a:pt x="1666" y="0"/>
                    </a:moveTo>
                    <a:lnTo>
                      <a:pt x="1552" y="46"/>
                    </a:lnTo>
                    <a:lnTo>
                      <a:pt x="1438" y="91"/>
                    </a:lnTo>
                    <a:lnTo>
                      <a:pt x="1346" y="160"/>
                    </a:lnTo>
                    <a:lnTo>
                      <a:pt x="1278" y="251"/>
                    </a:lnTo>
                    <a:lnTo>
                      <a:pt x="1210" y="342"/>
                    </a:lnTo>
                    <a:lnTo>
                      <a:pt x="1" y="2942"/>
                    </a:lnTo>
                    <a:lnTo>
                      <a:pt x="1073" y="3444"/>
                    </a:lnTo>
                    <a:lnTo>
                      <a:pt x="2281" y="844"/>
                    </a:lnTo>
                    <a:lnTo>
                      <a:pt x="2327" y="730"/>
                    </a:lnTo>
                    <a:lnTo>
                      <a:pt x="2350" y="616"/>
                    </a:lnTo>
                    <a:lnTo>
                      <a:pt x="2350" y="502"/>
                    </a:lnTo>
                    <a:lnTo>
                      <a:pt x="2304" y="388"/>
                    </a:lnTo>
                    <a:lnTo>
                      <a:pt x="2259" y="297"/>
                    </a:lnTo>
                    <a:lnTo>
                      <a:pt x="2190" y="205"/>
                    </a:lnTo>
                    <a:lnTo>
                      <a:pt x="2099" y="114"/>
                    </a:lnTo>
                    <a:lnTo>
                      <a:pt x="2008" y="68"/>
                    </a:lnTo>
                    <a:lnTo>
                      <a:pt x="1894" y="23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rgbClr val="FDCA0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6" name="Google Shape;1846;p53"/>
              <p:cNvSpPr/>
              <p:nvPr/>
            </p:nvSpPr>
            <p:spPr>
              <a:xfrm>
                <a:off x="1687488" y="3762931"/>
                <a:ext cx="186047" cy="269505"/>
              </a:xfrm>
              <a:custGeom>
                <a:rect b="b" l="l" r="r" t="t"/>
                <a:pathLst>
                  <a:path extrusionOk="0" h="3536" w="2441">
                    <a:moveTo>
                      <a:pt x="1802" y="92"/>
                    </a:moveTo>
                    <a:lnTo>
                      <a:pt x="1916" y="114"/>
                    </a:lnTo>
                    <a:lnTo>
                      <a:pt x="2030" y="137"/>
                    </a:lnTo>
                    <a:lnTo>
                      <a:pt x="2167" y="229"/>
                    </a:lnTo>
                    <a:lnTo>
                      <a:pt x="2258" y="343"/>
                    </a:lnTo>
                    <a:lnTo>
                      <a:pt x="2326" y="502"/>
                    </a:lnTo>
                    <a:lnTo>
                      <a:pt x="2349" y="639"/>
                    </a:lnTo>
                    <a:lnTo>
                      <a:pt x="2326" y="753"/>
                    </a:lnTo>
                    <a:lnTo>
                      <a:pt x="2304" y="867"/>
                    </a:lnTo>
                    <a:lnTo>
                      <a:pt x="1095" y="3444"/>
                    </a:lnTo>
                    <a:lnTo>
                      <a:pt x="114" y="2965"/>
                    </a:lnTo>
                    <a:lnTo>
                      <a:pt x="1300" y="411"/>
                    </a:lnTo>
                    <a:lnTo>
                      <a:pt x="1391" y="274"/>
                    </a:lnTo>
                    <a:lnTo>
                      <a:pt x="1505" y="183"/>
                    </a:lnTo>
                    <a:lnTo>
                      <a:pt x="1642" y="114"/>
                    </a:lnTo>
                    <a:lnTo>
                      <a:pt x="1802" y="92"/>
                    </a:lnTo>
                    <a:close/>
                    <a:moveTo>
                      <a:pt x="1802" y="0"/>
                    </a:moveTo>
                    <a:lnTo>
                      <a:pt x="1619" y="23"/>
                    </a:lnTo>
                    <a:lnTo>
                      <a:pt x="1460" y="92"/>
                    </a:lnTo>
                    <a:lnTo>
                      <a:pt x="1323" y="229"/>
                    </a:lnTo>
                    <a:lnTo>
                      <a:pt x="1255" y="297"/>
                    </a:lnTo>
                    <a:lnTo>
                      <a:pt x="1209" y="365"/>
                    </a:lnTo>
                    <a:lnTo>
                      <a:pt x="0" y="2965"/>
                    </a:lnTo>
                    <a:lnTo>
                      <a:pt x="0" y="3011"/>
                    </a:lnTo>
                    <a:lnTo>
                      <a:pt x="23" y="3033"/>
                    </a:lnTo>
                    <a:lnTo>
                      <a:pt x="1095" y="3535"/>
                    </a:lnTo>
                    <a:lnTo>
                      <a:pt x="1141" y="3535"/>
                    </a:lnTo>
                    <a:lnTo>
                      <a:pt x="1163" y="3512"/>
                    </a:lnTo>
                    <a:lnTo>
                      <a:pt x="2372" y="913"/>
                    </a:lnTo>
                    <a:lnTo>
                      <a:pt x="2418" y="776"/>
                    </a:lnTo>
                    <a:lnTo>
                      <a:pt x="2440" y="639"/>
                    </a:lnTo>
                    <a:lnTo>
                      <a:pt x="2418" y="479"/>
                    </a:lnTo>
                    <a:lnTo>
                      <a:pt x="2349" y="297"/>
                    </a:lnTo>
                    <a:lnTo>
                      <a:pt x="2212" y="160"/>
                    </a:lnTo>
                    <a:lnTo>
                      <a:pt x="2144" y="114"/>
                    </a:lnTo>
                    <a:lnTo>
                      <a:pt x="2075" y="69"/>
                    </a:lnTo>
                    <a:lnTo>
                      <a:pt x="1939" y="23"/>
                    </a:lnTo>
                    <a:lnTo>
                      <a:pt x="1802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7" name="Google Shape;1847;p53"/>
              <p:cNvSpPr/>
              <p:nvPr/>
            </p:nvSpPr>
            <p:spPr>
              <a:xfrm>
                <a:off x="1432014" y="4555496"/>
                <a:ext cx="48703" cy="90470"/>
              </a:xfrm>
              <a:custGeom>
                <a:rect b="b" l="l" r="r" t="t"/>
                <a:pathLst>
                  <a:path extrusionOk="0" h="1187" w="639">
                    <a:moveTo>
                      <a:pt x="547" y="0"/>
                    </a:moveTo>
                    <a:lnTo>
                      <a:pt x="525" y="23"/>
                    </a:lnTo>
                    <a:lnTo>
                      <a:pt x="479" y="46"/>
                    </a:lnTo>
                    <a:lnTo>
                      <a:pt x="456" y="69"/>
                    </a:lnTo>
                    <a:lnTo>
                      <a:pt x="0" y="1026"/>
                    </a:lnTo>
                    <a:lnTo>
                      <a:pt x="0" y="1072"/>
                    </a:lnTo>
                    <a:lnTo>
                      <a:pt x="0" y="1118"/>
                    </a:lnTo>
                    <a:lnTo>
                      <a:pt x="23" y="1141"/>
                    </a:lnTo>
                    <a:lnTo>
                      <a:pt x="46" y="1163"/>
                    </a:lnTo>
                    <a:lnTo>
                      <a:pt x="91" y="1186"/>
                    </a:lnTo>
                    <a:lnTo>
                      <a:pt x="137" y="1163"/>
                    </a:lnTo>
                    <a:lnTo>
                      <a:pt x="160" y="1141"/>
                    </a:lnTo>
                    <a:lnTo>
                      <a:pt x="182" y="1118"/>
                    </a:lnTo>
                    <a:lnTo>
                      <a:pt x="639" y="160"/>
                    </a:lnTo>
                    <a:lnTo>
                      <a:pt x="639" y="114"/>
                    </a:lnTo>
                    <a:lnTo>
                      <a:pt x="639" y="69"/>
                    </a:lnTo>
                    <a:lnTo>
                      <a:pt x="616" y="46"/>
                    </a:lnTo>
                    <a:lnTo>
                      <a:pt x="593" y="23"/>
                    </a:lnTo>
                    <a:lnTo>
                      <a:pt x="547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8" name="Google Shape;1848;p53"/>
              <p:cNvSpPr/>
              <p:nvPr/>
            </p:nvSpPr>
            <p:spPr>
              <a:xfrm>
                <a:off x="1428508" y="4551990"/>
                <a:ext cx="55715" cy="97406"/>
              </a:xfrm>
              <a:custGeom>
                <a:rect b="b" l="l" r="r" t="t"/>
                <a:pathLst>
                  <a:path extrusionOk="0" h="1278" w="731">
                    <a:moveTo>
                      <a:pt x="593" y="92"/>
                    </a:moveTo>
                    <a:lnTo>
                      <a:pt x="616" y="115"/>
                    </a:lnTo>
                    <a:lnTo>
                      <a:pt x="639" y="138"/>
                    </a:lnTo>
                    <a:lnTo>
                      <a:pt x="639" y="160"/>
                    </a:lnTo>
                    <a:lnTo>
                      <a:pt x="639" y="183"/>
                    </a:lnTo>
                    <a:lnTo>
                      <a:pt x="206" y="1141"/>
                    </a:lnTo>
                    <a:lnTo>
                      <a:pt x="183" y="1164"/>
                    </a:lnTo>
                    <a:lnTo>
                      <a:pt x="137" y="1187"/>
                    </a:lnTo>
                    <a:lnTo>
                      <a:pt x="114" y="1164"/>
                    </a:lnTo>
                    <a:lnTo>
                      <a:pt x="92" y="1141"/>
                    </a:lnTo>
                    <a:lnTo>
                      <a:pt x="92" y="1118"/>
                    </a:lnTo>
                    <a:lnTo>
                      <a:pt x="92" y="1095"/>
                    </a:lnTo>
                    <a:lnTo>
                      <a:pt x="548" y="138"/>
                    </a:lnTo>
                    <a:lnTo>
                      <a:pt x="571" y="115"/>
                    </a:lnTo>
                    <a:lnTo>
                      <a:pt x="593" y="92"/>
                    </a:lnTo>
                    <a:close/>
                    <a:moveTo>
                      <a:pt x="593" y="1"/>
                    </a:moveTo>
                    <a:lnTo>
                      <a:pt x="525" y="23"/>
                    </a:lnTo>
                    <a:lnTo>
                      <a:pt x="457" y="92"/>
                    </a:lnTo>
                    <a:lnTo>
                      <a:pt x="23" y="1050"/>
                    </a:lnTo>
                    <a:lnTo>
                      <a:pt x="0" y="1118"/>
                    </a:lnTo>
                    <a:lnTo>
                      <a:pt x="23" y="1209"/>
                    </a:lnTo>
                    <a:lnTo>
                      <a:pt x="92" y="1255"/>
                    </a:lnTo>
                    <a:lnTo>
                      <a:pt x="137" y="1278"/>
                    </a:lnTo>
                    <a:lnTo>
                      <a:pt x="228" y="1255"/>
                    </a:lnTo>
                    <a:lnTo>
                      <a:pt x="274" y="1187"/>
                    </a:lnTo>
                    <a:lnTo>
                      <a:pt x="730" y="229"/>
                    </a:lnTo>
                    <a:lnTo>
                      <a:pt x="730" y="160"/>
                    </a:lnTo>
                    <a:lnTo>
                      <a:pt x="707" y="69"/>
                    </a:lnTo>
                    <a:lnTo>
                      <a:pt x="662" y="23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9" name="Google Shape;1849;p53"/>
              <p:cNvSpPr/>
              <p:nvPr/>
            </p:nvSpPr>
            <p:spPr>
              <a:xfrm>
                <a:off x="1701359" y="3865440"/>
                <a:ext cx="175605" cy="339015"/>
              </a:xfrm>
              <a:custGeom>
                <a:rect b="b" l="l" r="r" t="t"/>
                <a:pathLst>
                  <a:path extrusionOk="0" h="4448" w="2304">
                    <a:moveTo>
                      <a:pt x="2077" y="93"/>
                    </a:moveTo>
                    <a:lnTo>
                      <a:pt x="2122" y="115"/>
                    </a:lnTo>
                    <a:lnTo>
                      <a:pt x="2167" y="183"/>
                    </a:lnTo>
                    <a:lnTo>
                      <a:pt x="2190" y="252"/>
                    </a:lnTo>
                    <a:lnTo>
                      <a:pt x="2213" y="343"/>
                    </a:lnTo>
                    <a:lnTo>
                      <a:pt x="2190" y="389"/>
                    </a:lnTo>
                    <a:lnTo>
                      <a:pt x="2190" y="457"/>
                    </a:lnTo>
                    <a:lnTo>
                      <a:pt x="434" y="4197"/>
                    </a:lnTo>
                    <a:lnTo>
                      <a:pt x="388" y="4265"/>
                    </a:lnTo>
                    <a:lnTo>
                      <a:pt x="320" y="4311"/>
                    </a:lnTo>
                    <a:lnTo>
                      <a:pt x="252" y="4357"/>
                    </a:lnTo>
                    <a:lnTo>
                      <a:pt x="115" y="4357"/>
                    </a:lnTo>
                    <a:lnTo>
                      <a:pt x="85" y="4347"/>
                    </a:lnTo>
                    <a:lnTo>
                      <a:pt x="85" y="4347"/>
                    </a:lnTo>
                    <a:lnTo>
                      <a:pt x="2077" y="93"/>
                    </a:lnTo>
                    <a:close/>
                    <a:moveTo>
                      <a:pt x="2053" y="1"/>
                    </a:moveTo>
                    <a:lnTo>
                      <a:pt x="2030" y="24"/>
                    </a:lnTo>
                    <a:lnTo>
                      <a:pt x="1" y="4357"/>
                    </a:lnTo>
                    <a:lnTo>
                      <a:pt x="1" y="4379"/>
                    </a:lnTo>
                    <a:lnTo>
                      <a:pt x="24" y="4402"/>
                    </a:lnTo>
                    <a:lnTo>
                      <a:pt x="92" y="4448"/>
                    </a:lnTo>
                    <a:lnTo>
                      <a:pt x="183" y="4448"/>
                    </a:lnTo>
                    <a:lnTo>
                      <a:pt x="274" y="4425"/>
                    </a:lnTo>
                    <a:lnTo>
                      <a:pt x="388" y="4379"/>
                    </a:lnTo>
                    <a:lnTo>
                      <a:pt x="457" y="4311"/>
                    </a:lnTo>
                    <a:lnTo>
                      <a:pt x="525" y="4220"/>
                    </a:lnTo>
                    <a:lnTo>
                      <a:pt x="2258" y="503"/>
                    </a:lnTo>
                    <a:lnTo>
                      <a:pt x="2281" y="411"/>
                    </a:lnTo>
                    <a:lnTo>
                      <a:pt x="2304" y="343"/>
                    </a:lnTo>
                    <a:lnTo>
                      <a:pt x="2281" y="229"/>
                    </a:lnTo>
                    <a:lnTo>
                      <a:pt x="2236" y="138"/>
                    </a:lnTo>
                    <a:lnTo>
                      <a:pt x="2167" y="47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0" name="Google Shape;1850;p53"/>
              <p:cNvSpPr/>
              <p:nvPr/>
            </p:nvSpPr>
            <p:spPr>
              <a:xfrm>
                <a:off x="1437197" y="4496352"/>
                <a:ext cx="99159" cy="132237"/>
              </a:xfrm>
              <a:custGeom>
                <a:rect b="b" l="l" r="r" t="t"/>
                <a:pathLst>
                  <a:path extrusionOk="0" h="1735" w="1301">
                    <a:moveTo>
                      <a:pt x="890" y="1"/>
                    </a:moveTo>
                    <a:lnTo>
                      <a:pt x="229" y="24"/>
                    </a:lnTo>
                    <a:lnTo>
                      <a:pt x="114" y="343"/>
                    </a:lnTo>
                    <a:lnTo>
                      <a:pt x="46" y="639"/>
                    </a:lnTo>
                    <a:lnTo>
                      <a:pt x="0" y="936"/>
                    </a:lnTo>
                    <a:lnTo>
                      <a:pt x="0" y="1210"/>
                    </a:lnTo>
                    <a:lnTo>
                      <a:pt x="23" y="1415"/>
                    </a:lnTo>
                    <a:lnTo>
                      <a:pt x="46" y="1597"/>
                    </a:lnTo>
                    <a:lnTo>
                      <a:pt x="92" y="1734"/>
                    </a:lnTo>
                    <a:lnTo>
                      <a:pt x="229" y="1666"/>
                    </a:lnTo>
                    <a:lnTo>
                      <a:pt x="365" y="1574"/>
                    </a:lnTo>
                    <a:lnTo>
                      <a:pt x="548" y="1460"/>
                    </a:lnTo>
                    <a:lnTo>
                      <a:pt x="753" y="1278"/>
                    </a:lnTo>
                    <a:lnTo>
                      <a:pt x="958" y="1073"/>
                    </a:lnTo>
                    <a:lnTo>
                      <a:pt x="1141" y="822"/>
                    </a:lnTo>
                    <a:lnTo>
                      <a:pt x="1300" y="525"/>
                    </a:lnTo>
                    <a:lnTo>
                      <a:pt x="890" y="1"/>
                    </a:lnTo>
                    <a:close/>
                  </a:path>
                </a:pathLst>
              </a:custGeom>
              <a:solidFill>
                <a:srgbClr val="FDCA0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1" name="Google Shape;1851;p53"/>
              <p:cNvSpPr/>
              <p:nvPr/>
            </p:nvSpPr>
            <p:spPr>
              <a:xfrm>
                <a:off x="1454574" y="3990586"/>
                <a:ext cx="318132" cy="545870"/>
              </a:xfrm>
              <a:custGeom>
                <a:rect b="b" l="l" r="r" t="t"/>
                <a:pathLst>
                  <a:path extrusionOk="0" h="7162" w="4174">
                    <a:moveTo>
                      <a:pt x="3102" y="1"/>
                    </a:moveTo>
                    <a:lnTo>
                      <a:pt x="1" y="6660"/>
                    </a:lnTo>
                    <a:lnTo>
                      <a:pt x="1072" y="7161"/>
                    </a:lnTo>
                    <a:lnTo>
                      <a:pt x="4174" y="503"/>
                    </a:lnTo>
                    <a:lnTo>
                      <a:pt x="3102" y="1"/>
                    </a:lnTo>
                    <a:close/>
                  </a:path>
                </a:pathLst>
              </a:custGeom>
              <a:solidFill>
                <a:srgbClr val="FDCA0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2" name="Google Shape;1852;p53"/>
              <p:cNvSpPr/>
              <p:nvPr/>
            </p:nvSpPr>
            <p:spPr>
              <a:xfrm>
                <a:off x="1433691" y="4494676"/>
                <a:ext cx="106095" cy="137344"/>
              </a:xfrm>
              <a:custGeom>
                <a:rect b="b" l="l" r="r" t="t"/>
                <a:pathLst>
                  <a:path extrusionOk="0" h="1802" w="1392">
                    <a:moveTo>
                      <a:pt x="252" y="0"/>
                    </a:moveTo>
                    <a:lnTo>
                      <a:pt x="229" y="23"/>
                    </a:lnTo>
                    <a:lnTo>
                      <a:pt x="115" y="297"/>
                    </a:lnTo>
                    <a:lnTo>
                      <a:pt x="46" y="593"/>
                    </a:lnTo>
                    <a:lnTo>
                      <a:pt x="24" y="844"/>
                    </a:lnTo>
                    <a:lnTo>
                      <a:pt x="1" y="1095"/>
                    </a:lnTo>
                    <a:lnTo>
                      <a:pt x="24" y="1368"/>
                    </a:lnTo>
                    <a:lnTo>
                      <a:pt x="46" y="1574"/>
                    </a:lnTo>
                    <a:lnTo>
                      <a:pt x="92" y="1779"/>
                    </a:lnTo>
                    <a:lnTo>
                      <a:pt x="115" y="1802"/>
                    </a:lnTo>
                    <a:lnTo>
                      <a:pt x="138" y="1802"/>
                    </a:lnTo>
                    <a:lnTo>
                      <a:pt x="297" y="1733"/>
                    </a:lnTo>
                    <a:lnTo>
                      <a:pt x="434" y="1642"/>
                    </a:lnTo>
                    <a:lnTo>
                      <a:pt x="617" y="1505"/>
                    </a:lnTo>
                    <a:lnTo>
                      <a:pt x="822" y="1346"/>
                    </a:lnTo>
                    <a:lnTo>
                      <a:pt x="1027" y="1118"/>
                    </a:lnTo>
                    <a:lnTo>
                      <a:pt x="1232" y="867"/>
                    </a:lnTo>
                    <a:lnTo>
                      <a:pt x="1392" y="570"/>
                    </a:lnTo>
                    <a:lnTo>
                      <a:pt x="1392" y="525"/>
                    </a:lnTo>
                    <a:lnTo>
                      <a:pt x="1369" y="502"/>
                    </a:lnTo>
                    <a:lnTo>
                      <a:pt x="1346" y="502"/>
                    </a:lnTo>
                    <a:lnTo>
                      <a:pt x="1324" y="525"/>
                    </a:lnTo>
                    <a:lnTo>
                      <a:pt x="1141" y="821"/>
                    </a:lnTo>
                    <a:lnTo>
                      <a:pt x="959" y="1072"/>
                    </a:lnTo>
                    <a:lnTo>
                      <a:pt x="753" y="1277"/>
                    </a:lnTo>
                    <a:lnTo>
                      <a:pt x="571" y="1437"/>
                    </a:lnTo>
                    <a:lnTo>
                      <a:pt x="389" y="1574"/>
                    </a:lnTo>
                    <a:lnTo>
                      <a:pt x="252" y="1642"/>
                    </a:lnTo>
                    <a:lnTo>
                      <a:pt x="157" y="1699"/>
                    </a:lnTo>
                    <a:lnTo>
                      <a:pt x="157" y="1699"/>
                    </a:lnTo>
                    <a:lnTo>
                      <a:pt x="138" y="1528"/>
                    </a:lnTo>
                    <a:lnTo>
                      <a:pt x="115" y="1323"/>
                    </a:lnTo>
                    <a:lnTo>
                      <a:pt x="92" y="1095"/>
                    </a:lnTo>
                    <a:lnTo>
                      <a:pt x="115" y="867"/>
                    </a:lnTo>
                    <a:lnTo>
                      <a:pt x="138" y="616"/>
                    </a:lnTo>
                    <a:lnTo>
                      <a:pt x="206" y="342"/>
                    </a:lnTo>
                    <a:lnTo>
                      <a:pt x="320" y="69"/>
                    </a:lnTo>
                    <a:lnTo>
                      <a:pt x="320" y="23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3" name="Google Shape;1853;p53"/>
              <p:cNvSpPr/>
              <p:nvPr/>
            </p:nvSpPr>
            <p:spPr>
              <a:xfrm>
                <a:off x="1451068" y="3987157"/>
                <a:ext cx="325144" cy="552806"/>
              </a:xfrm>
              <a:custGeom>
                <a:rect b="b" l="l" r="r" t="t"/>
                <a:pathLst>
                  <a:path extrusionOk="0" h="7253" w="4266">
                    <a:moveTo>
                      <a:pt x="3171" y="114"/>
                    </a:moveTo>
                    <a:lnTo>
                      <a:pt x="4161" y="576"/>
                    </a:lnTo>
                    <a:lnTo>
                      <a:pt x="4161" y="576"/>
                    </a:lnTo>
                    <a:lnTo>
                      <a:pt x="1096" y="7138"/>
                    </a:lnTo>
                    <a:lnTo>
                      <a:pt x="115" y="6682"/>
                    </a:lnTo>
                    <a:lnTo>
                      <a:pt x="3171" y="114"/>
                    </a:lnTo>
                    <a:close/>
                    <a:moveTo>
                      <a:pt x="3125" y="0"/>
                    </a:moveTo>
                    <a:lnTo>
                      <a:pt x="3102" y="23"/>
                    </a:lnTo>
                    <a:lnTo>
                      <a:pt x="1" y="6682"/>
                    </a:lnTo>
                    <a:lnTo>
                      <a:pt x="1" y="6705"/>
                    </a:lnTo>
                    <a:lnTo>
                      <a:pt x="24" y="6750"/>
                    </a:lnTo>
                    <a:lnTo>
                      <a:pt x="1118" y="7252"/>
                    </a:lnTo>
                    <a:lnTo>
                      <a:pt x="1141" y="7252"/>
                    </a:lnTo>
                    <a:lnTo>
                      <a:pt x="1164" y="7229"/>
                    </a:lnTo>
                    <a:lnTo>
                      <a:pt x="4265" y="570"/>
                    </a:lnTo>
                    <a:lnTo>
                      <a:pt x="4265" y="548"/>
                    </a:lnTo>
                    <a:lnTo>
                      <a:pt x="4243" y="525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4" name="Google Shape;1854;p53"/>
              <p:cNvSpPr/>
              <p:nvPr/>
            </p:nvSpPr>
            <p:spPr>
              <a:xfrm>
                <a:off x="1704865" y="3867193"/>
                <a:ext cx="168669" cy="333833"/>
              </a:xfrm>
              <a:custGeom>
                <a:rect b="b" l="l" r="r" t="t"/>
                <a:pathLst>
                  <a:path extrusionOk="0" h="4380" w="2213">
                    <a:moveTo>
                      <a:pt x="2007" y="1"/>
                    </a:moveTo>
                    <a:lnTo>
                      <a:pt x="0" y="4356"/>
                    </a:lnTo>
                    <a:lnTo>
                      <a:pt x="114" y="4379"/>
                    </a:lnTo>
                    <a:lnTo>
                      <a:pt x="251" y="4356"/>
                    </a:lnTo>
                    <a:lnTo>
                      <a:pt x="342" y="4288"/>
                    </a:lnTo>
                    <a:lnTo>
                      <a:pt x="434" y="4197"/>
                    </a:lnTo>
                    <a:lnTo>
                      <a:pt x="2167" y="457"/>
                    </a:lnTo>
                    <a:lnTo>
                      <a:pt x="2212" y="320"/>
                    </a:lnTo>
                    <a:lnTo>
                      <a:pt x="2190" y="206"/>
                    </a:lnTo>
                    <a:lnTo>
                      <a:pt x="2121" y="92"/>
                    </a:lnTo>
                    <a:lnTo>
                      <a:pt x="2007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5" name="Google Shape;1855;p53"/>
              <p:cNvSpPr/>
              <p:nvPr/>
            </p:nvSpPr>
            <p:spPr>
              <a:xfrm>
                <a:off x="1701359" y="3865440"/>
                <a:ext cx="175605" cy="339015"/>
              </a:xfrm>
              <a:custGeom>
                <a:rect b="b" l="l" r="r" t="t"/>
                <a:pathLst>
                  <a:path extrusionOk="0" h="4448" w="2304">
                    <a:moveTo>
                      <a:pt x="2077" y="93"/>
                    </a:moveTo>
                    <a:lnTo>
                      <a:pt x="2122" y="115"/>
                    </a:lnTo>
                    <a:lnTo>
                      <a:pt x="2167" y="183"/>
                    </a:lnTo>
                    <a:lnTo>
                      <a:pt x="2190" y="252"/>
                    </a:lnTo>
                    <a:lnTo>
                      <a:pt x="2213" y="343"/>
                    </a:lnTo>
                    <a:lnTo>
                      <a:pt x="2190" y="389"/>
                    </a:lnTo>
                    <a:lnTo>
                      <a:pt x="2190" y="457"/>
                    </a:lnTo>
                    <a:lnTo>
                      <a:pt x="434" y="4197"/>
                    </a:lnTo>
                    <a:lnTo>
                      <a:pt x="388" y="4265"/>
                    </a:lnTo>
                    <a:lnTo>
                      <a:pt x="320" y="4311"/>
                    </a:lnTo>
                    <a:lnTo>
                      <a:pt x="252" y="4357"/>
                    </a:lnTo>
                    <a:lnTo>
                      <a:pt x="115" y="4357"/>
                    </a:lnTo>
                    <a:lnTo>
                      <a:pt x="85" y="4347"/>
                    </a:lnTo>
                    <a:lnTo>
                      <a:pt x="85" y="4347"/>
                    </a:lnTo>
                    <a:lnTo>
                      <a:pt x="2077" y="93"/>
                    </a:lnTo>
                    <a:close/>
                    <a:moveTo>
                      <a:pt x="2053" y="1"/>
                    </a:moveTo>
                    <a:lnTo>
                      <a:pt x="2030" y="24"/>
                    </a:lnTo>
                    <a:lnTo>
                      <a:pt x="1" y="4357"/>
                    </a:lnTo>
                    <a:lnTo>
                      <a:pt x="1" y="4379"/>
                    </a:lnTo>
                    <a:lnTo>
                      <a:pt x="24" y="4402"/>
                    </a:lnTo>
                    <a:lnTo>
                      <a:pt x="92" y="4448"/>
                    </a:lnTo>
                    <a:lnTo>
                      <a:pt x="183" y="4448"/>
                    </a:lnTo>
                    <a:lnTo>
                      <a:pt x="274" y="4425"/>
                    </a:lnTo>
                    <a:lnTo>
                      <a:pt x="388" y="4379"/>
                    </a:lnTo>
                    <a:lnTo>
                      <a:pt x="457" y="4311"/>
                    </a:lnTo>
                    <a:lnTo>
                      <a:pt x="525" y="4220"/>
                    </a:lnTo>
                    <a:lnTo>
                      <a:pt x="2258" y="503"/>
                    </a:lnTo>
                    <a:lnTo>
                      <a:pt x="2281" y="411"/>
                    </a:lnTo>
                    <a:lnTo>
                      <a:pt x="2304" y="343"/>
                    </a:lnTo>
                    <a:lnTo>
                      <a:pt x="2281" y="229"/>
                    </a:lnTo>
                    <a:lnTo>
                      <a:pt x="2236" y="138"/>
                    </a:lnTo>
                    <a:lnTo>
                      <a:pt x="2167" y="47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6" name="Google Shape;1856;p53"/>
              <p:cNvSpPr/>
              <p:nvPr/>
            </p:nvSpPr>
            <p:spPr>
              <a:xfrm>
                <a:off x="1682229" y="3990586"/>
                <a:ext cx="90470" cy="57468"/>
              </a:xfrm>
              <a:custGeom>
                <a:rect b="b" l="l" r="r" t="t"/>
                <a:pathLst>
                  <a:path extrusionOk="0" h="754" w="1187">
                    <a:moveTo>
                      <a:pt x="115" y="1"/>
                    </a:moveTo>
                    <a:lnTo>
                      <a:pt x="1" y="252"/>
                    </a:lnTo>
                    <a:lnTo>
                      <a:pt x="1073" y="753"/>
                    </a:lnTo>
                    <a:lnTo>
                      <a:pt x="1187" y="503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7" name="Google Shape;1857;p53"/>
              <p:cNvSpPr/>
              <p:nvPr/>
            </p:nvSpPr>
            <p:spPr>
              <a:xfrm>
                <a:off x="1682229" y="3990586"/>
                <a:ext cx="81781" cy="57468"/>
              </a:xfrm>
              <a:custGeom>
                <a:rect b="b" l="l" r="r" t="t"/>
                <a:pathLst>
                  <a:path extrusionOk="0" h="754" w="1073">
                    <a:moveTo>
                      <a:pt x="115" y="1"/>
                    </a:moveTo>
                    <a:lnTo>
                      <a:pt x="1" y="252"/>
                    </a:lnTo>
                    <a:lnTo>
                      <a:pt x="1073" y="753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8" name="Google Shape;1858;p53"/>
              <p:cNvSpPr/>
              <p:nvPr/>
            </p:nvSpPr>
            <p:spPr>
              <a:xfrm>
                <a:off x="1682229" y="3990586"/>
                <a:ext cx="81781" cy="57468"/>
              </a:xfrm>
              <a:custGeom>
                <a:rect b="b" l="l" r="r" t="t"/>
                <a:pathLst>
                  <a:path extrusionOk="0" fill="none" h="754" w="1073">
                    <a:moveTo>
                      <a:pt x="1073" y="753"/>
                    </a:moveTo>
                    <a:lnTo>
                      <a:pt x="1" y="252"/>
                    </a:lnTo>
                    <a:lnTo>
                      <a:pt x="11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9" name="Google Shape;1859;p53"/>
              <p:cNvSpPr/>
              <p:nvPr/>
            </p:nvSpPr>
            <p:spPr>
              <a:xfrm>
                <a:off x="1678799" y="3987157"/>
                <a:ext cx="97406" cy="64404"/>
              </a:xfrm>
              <a:custGeom>
                <a:rect b="b" l="l" r="r" t="t"/>
                <a:pathLst>
                  <a:path extrusionOk="0" h="845" w="1278">
                    <a:moveTo>
                      <a:pt x="186" y="114"/>
                    </a:moveTo>
                    <a:lnTo>
                      <a:pt x="1186" y="570"/>
                    </a:lnTo>
                    <a:lnTo>
                      <a:pt x="1095" y="753"/>
                    </a:lnTo>
                    <a:lnTo>
                      <a:pt x="114" y="274"/>
                    </a:lnTo>
                    <a:lnTo>
                      <a:pt x="186" y="114"/>
                    </a:lnTo>
                    <a:close/>
                    <a:moveTo>
                      <a:pt x="137" y="0"/>
                    </a:moveTo>
                    <a:lnTo>
                      <a:pt x="114" y="23"/>
                    </a:lnTo>
                    <a:lnTo>
                      <a:pt x="0" y="274"/>
                    </a:lnTo>
                    <a:lnTo>
                      <a:pt x="0" y="297"/>
                    </a:lnTo>
                    <a:lnTo>
                      <a:pt x="23" y="320"/>
                    </a:lnTo>
                    <a:lnTo>
                      <a:pt x="1095" y="844"/>
                    </a:lnTo>
                    <a:lnTo>
                      <a:pt x="1140" y="844"/>
                    </a:lnTo>
                    <a:lnTo>
                      <a:pt x="1163" y="821"/>
                    </a:lnTo>
                    <a:lnTo>
                      <a:pt x="1277" y="570"/>
                    </a:lnTo>
                    <a:lnTo>
                      <a:pt x="1277" y="548"/>
                    </a:lnTo>
                    <a:lnTo>
                      <a:pt x="1255" y="525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60" name="Google Shape;1860;p53"/>
            <p:cNvSpPr/>
            <p:nvPr/>
          </p:nvSpPr>
          <p:spPr>
            <a:xfrm>
              <a:off x="2019900" y="1302976"/>
              <a:ext cx="3511925" cy="347675"/>
            </a:xfrm>
            <a:custGeom>
              <a:rect b="b" l="l" r="r" t="t"/>
              <a:pathLst>
                <a:path extrusionOk="0" h="13907" w="140477">
                  <a:moveTo>
                    <a:pt x="0" y="10193"/>
                  </a:moveTo>
                  <a:cubicBezTo>
                    <a:pt x="10060" y="2647"/>
                    <a:pt x="24399" y="-2006"/>
                    <a:pt x="36599" y="1043"/>
                  </a:cubicBezTo>
                  <a:cubicBezTo>
                    <a:pt x="44630" y="3050"/>
                    <a:pt x="50011" y="11799"/>
                    <a:pt x="58129" y="13422"/>
                  </a:cubicBezTo>
                  <a:cubicBezTo>
                    <a:pt x="71869" y="16169"/>
                    <a:pt x="85212" y="6036"/>
                    <a:pt x="99034" y="3734"/>
                  </a:cubicBezTo>
                  <a:cubicBezTo>
                    <a:pt x="112665" y="1464"/>
                    <a:pt x="128116" y="8836"/>
                    <a:pt x="140477" y="2658"/>
                  </a:cubicBezTo>
                </a:path>
              </a:pathLst>
            </a:custGeom>
            <a:noFill/>
            <a:ln cap="flat" cmpd="sng" w="9525">
              <a:solidFill>
                <a:srgbClr val="EFBF6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861" name="Google Shape;1861;p53"/>
          <p:cNvGrpSpPr/>
          <p:nvPr/>
        </p:nvGrpSpPr>
        <p:grpSpPr>
          <a:xfrm>
            <a:off x="5098225" y="3351038"/>
            <a:ext cx="548700" cy="548700"/>
            <a:chOff x="5098225" y="3484238"/>
            <a:chExt cx="548700" cy="548700"/>
          </a:xfrm>
        </p:grpSpPr>
        <p:sp>
          <p:nvSpPr>
            <p:cNvPr id="1862" name="Google Shape;1862;p53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63" name="Google Shape;1863;p53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1864" name="Google Shape;1864;p53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5" name="Google Shape;1865;p53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6" name="Google Shape;1866;p53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7" name="Google Shape;1867;p53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8" name="Google Shape;1868;p53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9" name="Google Shape;1869;p53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0" name="Google Shape;1870;p53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1" name="Google Shape;1871;p53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2" name="Google Shape;1872;p53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3" name="Google Shape;1873;p53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4" name="Google Shape;1874;p53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75" name="Google Shape;1875;p53"/>
          <p:cNvGrpSpPr/>
          <p:nvPr/>
        </p:nvGrpSpPr>
        <p:grpSpPr>
          <a:xfrm>
            <a:off x="5098225" y="2114338"/>
            <a:ext cx="548700" cy="548700"/>
            <a:chOff x="5098225" y="3484238"/>
            <a:chExt cx="548700" cy="548700"/>
          </a:xfrm>
        </p:grpSpPr>
        <p:sp>
          <p:nvSpPr>
            <p:cNvPr id="1876" name="Google Shape;1876;p53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77" name="Google Shape;1877;p53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1878" name="Google Shape;1878;p53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9" name="Google Shape;1879;p53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0" name="Google Shape;1880;p53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1" name="Google Shape;1881;p53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2" name="Google Shape;1882;p53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3" name="Google Shape;1883;p53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4" name="Google Shape;1884;p53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5" name="Google Shape;1885;p53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6" name="Google Shape;1886;p53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7" name="Google Shape;1887;p53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8" name="Google Shape;1888;p53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89" name="Google Shape;1889;p53"/>
          <p:cNvGrpSpPr/>
          <p:nvPr/>
        </p:nvGrpSpPr>
        <p:grpSpPr>
          <a:xfrm>
            <a:off x="1182050" y="2114338"/>
            <a:ext cx="548700" cy="548700"/>
            <a:chOff x="5098225" y="3484238"/>
            <a:chExt cx="548700" cy="548700"/>
          </a:xfrm>
        </p:grpSpPr>
        <p:sp>
          <p:nvSpPr>
            <p:cNvPr id="1890" name="Google Shape;1890;p53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91" name="Google Shape;1891;p53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1892" name="Google Shape;1892;p53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3" name="Google Shape;1893;p53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4" name="Google Shape;1894;p53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5" name="Google Shape;1895;p53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6" name="Google Shape;1896;p53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7" name="Google Shape;1897;p53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8" name="Google Shape;1898;p53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9" name="Google Shape;1899;p53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53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1" name="Google Shape;1901;p53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2" name="Google Shape;1902;p53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03" name="Google Shape;1903;p53"/>
          <p:cNvGrpSpPr/>
          <p:nvPr/>
        </p:nvGrpSpPr>
        <p:grpSpPr>
          <a:xfrm>
            <a:off x="1182050" y="3338788"/>
            <a:ext cx="548700" cy="548700"/>
            <a:chOff x="5098225" y="3484238"/>
            <a:chExt cx="548700" cy="548700"/>
          </a:xfrm>
        </p:grpSpPr>
        <p:sp>
          <p:nvSpPr>
            <p:cNvPr id="1904" name="Google Shape;1904;p53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05" name="Google Shape;1905;p53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1906" name="Google Shape;1906;p53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7" name="Google Shape;1907;p53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8" name="Google Shape;1908;p53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9" name="Google Shape;1909;p53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0" name="Google Shape;1910;p53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1" name="Google Shape;1911;p53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53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53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53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53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53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54"/>
          <p:cNvSpPr txBox="1"/>
          <p:nvPr>
            <p:ph idx="1" type="subTitle"/>
          </p:nvPr>
        </p:nvSpPr>
        <p:spPr>
          <a:xfrm>
            <a:off x="870700" y="3766450"/>
            <a:ext cx="2297100" cy="6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Webinaire</a:t>
            </a:r>
            <a:r>
              <a:rPr lang="fr"/>
              <a:t> sur la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classe virtuelle</a:t>
            </a:r>
            <a:endParaRPr/>
          </a:p>
        </p:txBody>
      </p:sp>
      <p:sp>
        <p:nvSpPr>
          <p:cNvPr id="1922" name="Google Shape;1922;p54"/>
          <p:cNvSpPr txBox="1"/>
          <p:nvPr>
            <p:ph idx="5" type="ctrTitle"/>
          </p:nvPr>
        </p:nvSpPr>
        <p:spPr>
          <a:xfrm>
            <a:off x="6174225" y="3492650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Guide</a:t>
            </a:r>
            <a:endParaRPr/>
          </a:p>
        </p:txBody>
      </p:sp>
      <p:sp>
        <p:nvSpPr>
          <p:cNvPr id="1923" name="Google Shape;1923;p54"/>
          <p:cNvSpPr txBox="1"/>
          <p:nvPr>
            <p:ph idx="8" type="subTitle"/>
          </p:nvPr>
        </p:nvSpPr>
        <p:spPr>
          <a:xfrm>
            <a:off x="643900" y="2263925"/>
            <a:ext cx="27507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«</a:t>
            </a:r>
            <a:r>
              <a:rPr lang="fr" sz="1500" u="sng">
                <a:solidFill>
                  <a:srgbClr val="E85D8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Premiers pas avec Desmos</a:t>
            </a:r>
            <a:r>
              <a:rPr lang="fr" sz="1500"/>
              <a:t>» du Campus RÉCIT</a:t>
            </a:r>
            <a:endParaRPr sz="1500"/>
          </a:p>
        </p:txBody>
      </p:sp>
      <p:sp>
        <p:nvSpPr>
          <p:cNvPr id="1924" name="Google Shape;1924;p54"/>
          <p:cNvSpPr txBox="1"/>
          <p:nvPr>
            <p:ph idx="13" type="subTitle"/>
          </p:nvPr>
        </p:nvSpPr>
        <p:spPr>
          <a:xfrm>
            <a:off x="3423462" y="3766450"/>
            <a:ext cx="2297100" cy="6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Webinaire</a:t>
            </a:r>
            <a:r>
              <a:rPr lang="fr">
                <a:solidFill>
                  <a:srgbClr val="E85D85"/>
                </a:solidFill>
              </a:rPr>
              <a:t> </a:t>
            </a:r>
            <a:r>
              <a:rPr lang="fr"/>
              <a:t>sur la création d’activités</a:t>
            </a:r>
            <a:endParaRPr/>
          </a:p>
        </p:txBody>
      </p:sp>
      <p:sp>
        <p:nvSpPr>
          <p:cNvPr id="1925" name="Google Shape;1925;p54"/>
          <p:cNvSpPr txBox="1"/>
          <p:nvPr>
            <p:ph idx="15" type="subTitle"/>
          </p:nvPr>
        </p:nvSpPr>
        <p:spPr>
          <a:xfrm>
            <a:off x="5972225" y="2400875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Webinaire</a:t>
            </a:r>
            <a:r>
              <a:rPr lang="fr"/>
              <a:t> sur la calculatrice graphique</a:t>
            </a:r>
            <a:endParaRPr/>
          </a:p>
        </p:txBody>
      </p:sp>
      <p:sp>
        <p:nvSpPr>
          <p:cNvPr id="1926" name="Google Shape;1926;p54"/>
          <p:cNvSpPr txBox="1"/>
          <p:nvPr>
            <p:ph idx="2" type="ctrTitle"/>
          </p:nvPr>
        </p:nvSpPr>
        <p:spPr>
          <a:xfrm>
            <a:off x="1068688" y="3492650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Webinaire</a:t>
            </a:r>
            <a:endParaRPr/>
          </a:p>
        </p:txBody>
      </p:sp>
      <p:sp>
        <p:nvSpPr>
          <p:cNvPr id="1927" name="Google Shape;1927;p54"/>
          <p:cNvSpPr txBox="1"/>
          <p:nvPr>
            <p:ph idx="3" type="ctrTitle"/>
          </p:nvPr>
        </p:nvSpPr>
        <p:spPr>
          <a:xfrm>
            <a:off x="3619494" y="212707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Tutoriels</a:t>
            </a:r>
            <a:endParaRPr/>
          </a:p>
        </p:txBody>
      </p:sp>
      <p:sp>
        <p:nvSpPr>
          <p:cNvPr id="1928" name="Google Shape;1928;p54"/>
          <p:cNvSpPr txBox="1"/>
          <p:nvPr>
            <p:ph idx="4" type="subTitle"/>
          </p:nvPr>
        </p:nvSpPr>
        <p:spPr>
          <a:xfrm>
            <a:off x="3421450" y="2400875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Tutoriels</a:t>
            </a:r>
            <a:r>
              <a:rPr lang="fr">
                <a:solidFill>
                  <a:srgbClr val="E85D85"/>
                </a:solidFill>
              </a:rPr>
              <a:t> </a:t>
            </a:r>
            <a:r>
              <a:rPr lang="fr"/>
              <a:t>du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RÉCIT MST</a:t>
            </a:r>
            <a:endParaRPr/>
          </a:p>
        </p:txBody>
      </p:sp>
      <p:sp>
        <p:nvSpPr>
          <p:cNvPr id="1929" name="Google Shape;1929;p54"/>
          <p:cNvSpPr txBox="1"/>
          <p:nvPr>
            <p:ph idx="6" type="subTitle"/>
          </p:nvPr>
        </p:nvSpPr>
        <p:spPr>
          <a:xfrm>
            <a:off x="5976225" y="3766450"/>
            <a:ext cx="2297100" cy="6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Guide Genially</a:t>
            </a:r>
            <a:r>
              <a:rPr lang="fr"/>
              <a:t>: tout sur Desmos</a:t>
            </a:r>
            <a:endParaRPr/>
          </a:p>
        </p:txBody>
      </p:sp>
      <p:sp>
        <p:nvSpPr>
          <p:cNvPr id="1930" name="Google Shape;1930;p54"/>
          <p:cNvSpPr txBox="1"/>
          <p:nvPr>
            <p:ph idx="7" type="ctrTitle"/>
          </p:nvPr>
        </p:nvSpPr>
        <p:spPr>
          <a:xfrm>
            <a:off x="1068719" y="212707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Autoformation</a:t>
            </a:r>
            <a:endParaRPr/>
          </a:p>
        </p:txBody>
      </p:sp>
      <p:sp>
        <p:nvSpPr>
          <p:cNvPr id="1931" name="Google Shape;1931;p54"/>
          <p:cNvSpPr txBox="1"/>
          <p:nvPr>
            <p:ph idx="9" type="ctrTitle"/>
          </p:nvPr>
        </p:nvSpPr>
        <p:spPr>
          <a:xfrm>
            <a:off x="3621450" y="3492650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Webinaire</a:t>
            </a:r>
            <a:endParaRPr/>
          </a:p>
        </p:txBody>
      </p:sp>
      <p:sp>
        <p:nvSpPr>
          <p:cNvPr id="1932" name="Google Shape;1932;p54"/>
          <p:cNvSpPr txBox="1"/>
          <p:nvPr>
            <p:ph idx="14" type="ctrTitle"/>
          </p:nvPr>
        </p:nvSpPr>
        <p:spPr>
          <a:xfrm>
            <a:off x="6170269" y="212707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Webinaire</a:t>
            </a:r>
            <a:endParaRPr/>
          </a:p>
        </p:txBody>
      </p:sp>
      <p:grpSp>
        <p:nvGrpSpPr>
          <p:cNvPr id="1933" name="Google Shape;1933;p54"/>
          <p:cNvGrpSpPr/>
          <p:nvPr/>
        </p:nvGrpSpPr>
        <p:grpSpPr>
          <a:xfrm rot="578364">
            <a:off x="1516815" y="-335735"/>
            <a:ext cx="1912083" cy="2461083"/>
            <a:chOff x="7490828" y="1640786"/>
            <a:chExt cx="926423" cy="1192419"/>
          </a:xfrm>
        </p:grpSpPr>
        <p:sp>
          <p:nvSpPr>
            <p:cNvPr id="1934" name="Google Shape;1934;p54"/>
            <p:cNvSpPr/>
            <p:nvPr/>
          </p:nvSpPr>
          <p:spPr>
            <a:xfrm>
              <a:off x="7506453" y="1772867"/>
              <a:ext cx="910799" cy="1060338"/>
            </a:xfrm>
            <a:custGeom>
              <a:rect b="b" l="l" r="r" t="t"/>
              <a:pathLst>
                <a:path extrusionOk="0" h="13912" w="1195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54"/>
            <p:cNvSpPr/>
            <p:nvPr/>
          </p:nvSpPr>
          <p:spPr>
            <a:xfrm>
              <a:off x="8052154" y="2183059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54"/>
            <p:cNvSpPr/>
            <p:nvPr/>
          </p:nvSpPr>
          <p:spPr>
            <a:xfrm>
              <a:off x="7980893" y="2170865"/>
              <a:ext cx="71340" cy="12271"/>
            </a:xfrm>
            <a:custGeom>
              <a:rect b="b" l="l" r="r" t="t"/>
              <a:pathLst>
                <a:path extrusionOk="0" fill="none" h="161" w="936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54"/>
            <p:cNvSpPr/>
            <p:nvPr/>
          </p:nvSpPr>
          <p:spPr>
            <a:xfrm>
              <a:off x="7494258" y="2144799"/>
              <a:ext cx="446787" cy="655318"/>
            </a:xfrm>
            <a:custGeom>
              <a:rect b="b" l="l" r="r" t="t"/>
              <a:pathLst>
                <a:path extrusionOk="0" h="8598" w="5862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54"/>
            <p:cNvSpPr/>
            <p:nvPr/>
          </p:nvSpPr>
          <p:spPr>
            <a:xfrm>
              <a:off x="7490828" y="2141293"/>
              <a:ext cx="453723" cy="662330"/>
            </a:xfrm>
            <a:custGeom>
              <a:rect b="b" l="l" r="r" t="t"/>
              <a:pathLst>
                <a:path extrusionOk="0" h="8690" w="5953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54"/>
            <p:cNvSpPr/>
            <p:nvPr/>
          </p:nvSpPr>
          <p:spPr>
            <a:xfrm>
              <a:off x="7758497" y="1644216"/>
              <a:ext cx="589237" cy="589314"/>
            </a:xfrm>
            <a:custGeom>
              <a:rect b="b" l="l" r="r" t="t"/>
              <a:pathLst>
                <a:path extrusionOk="0" h="7732" w="7731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54"/>
            <p:cNvSpPr/>
            <p:nvPr/>
          </p:nvSpPr>
          <p:spPr>
            <a:xfrm>
              <a:off x="7758497" y="1644216"/>
              <a:ext cx="589237" cy="589314"/>
            </a:xfrm>
            <a:custGeom>
              <a:rect b="b" l="l" r="r" t="t"/>
              <a:pathLst>
                <a:path extrusionOk="0" fill="none" h="7732" w="7731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54"/>
            <p:cNvSpPr/>
            <p:nvPr/>
          </p:nvSpPr>
          <p:spPr>
            <a:xfrm>
              <a:off x="7808875" y="1696347"/>
              <a:ext cx="486725" cy="486801"/>
            </a:xfrm>
            <a:custGeom>
              <a:rect b="b" l="l" r="r" t="t"/>
              <a:pathLst>
                <a:path extrusionOk="0" fill="none" h="6387" w="6386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54"/>
            <p:cNvSpPr/>
            <p:nvPr/>
          </p:nvSpPr>
          <p:spPr>
            <a:xfrm>
              <a:off x="7808875" y="1696347"/>
              <a:ext cx="342445" cy="333833"/>
            </a:xfrm>
            <a:custGeom>
              <a:rect b="b" l="l" r="r" t="t"/>
              <a:pathLst>
                <a:path extrusionOk="0" h="4380" w="4493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54"/>
            <p:cNvSpPr/>
            <p:nvPr/>
          </p:nvSpPr>
          <p:spPr>
            <a:xfrm>
              <a:off x="7808875" y="1696347"/>
              <a:ext cx="342445" cy="333833"/>
            </a:xfrm>
            <a:custGeom>
              <a:rect b="b" l="l" r="r" t="t"/>
              <a:pathLst>
                <a:path extrusionOk="0" fill="none" h="4380" w="4493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54"/>
            <p:cNvSpPr/>
            <p:nvPr/>
          </p:nvSpPr>
          <p:spPr>
            <a:xfrm>
              <a:off x="7826252" y="1715477"/>
              <a:ext cx="469347" cy="467671"/>
            </a:xfrm>
            <a:custGeom>
              <a:rect b="b" l="l" r="r" t="t"/>
              <a:pathLst>
                <a:path extrusionOk="0" h="6136" w="6158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54"/>
            <p:cNvSpPr/>
            <p:nvPr/>
          </p:nvSpPr>
          <p:spPr>
            <a:xfrm>
              <a:off x="7826252" y="1828505"/>
              <a:ext cx="62651" cy="199919"/>
            </a:xfrm>
            <a:custGeom>
              <a:rect b="b" l="l" r="r" t="t"/>
              <a:pathLst>
                <a:path extrusionOk="0" fill="none" h="2623" w="822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54"/>
            <p:cNvSpPr/>
            <p:nvPr/>
          </p:nvSpPr>
          <p:spPr>
            <a:xfrm>
              <a:off x="7828005" y="1715477"/>
              <a:ext cx="467594" cy="467671"/>
            </a:xfrm>
            <a:custGeom>
              <a:rect b="b" l="l" r="r" t="t"/>
              <a:pathLst>
                <a:path extrusionOk="0" fill="none" h="6136" w="6135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54"/>
            <p:cNvSpPr/>
            <p:nvPr/>
          </p:nvSpPr>
          <p:spPr>
            <a:xfrm>
              <a:off x="8125169" y="1706788"/>
              <a:ext cx="170422" cy="215619"/>
            </a:xfrm>
            <a:custGeom>
              <a:rect b="b" l="l" r="r" t="t"/>
              <a:pathLst>
                <a:path extrusionOk="0" h="2829" w="2236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54"/>
            <p:cNvSpPr/>
            <p:nvPr/>
          </p:nvSpPr>
          <p:spPr>
            <a:xfrm>
              <a:off x="8052154" y="2183059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54"/>
            <p:cNvSpPr/>
            <p:nvPr/>
          </p:nvSpPr>
          <p:spPr>
            <a:xfrm>
              <a:off x="7979216" y="2170865"/>
              <a:ext cx="1753" cy="76"/>
            </a:xfrm>
            <a:custGeom>
              <a:rect b="b" l="l" r="r" t="t"/>
              <a:pathLst>
                <a:path extrusionOk="0" fill="none" h="1" w="23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54"/>
            <p:cNvSpPr/>
            <p:nvPr/>
          </p:nvSpPr>
          <p:spPr>
            <a:xfrm>
              <a:off x="8052154" y="2012718"/>
              <a:ext cx="232997" cy="170422"/>
            </a:xfrm>
            <a:custGeom>
              <a:rect b="b" l="l" r="r" t="t"/>
              <a:pathLst>
                <a:path extrusionOk="0" fill="none" h="2236" w="3057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54"/>
            <p:cNvSpPr/>
            <p:nvPr/>
          </p:nvSpPr>
          <p:spPr>
            <a:xfrm>
              <a:off x="7808875" y="1866689"/>
              <a:ext cx="12195" cy="73093"/>
            </a:xfrm>
            <a:custGeom>
              <a:rect b="b" l="l" r="r" t="t"/>
              <a:pathLst>
                <a:path extrusionOk="0" fill="none" h="959" w="16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54"/>
            <p:cNvSpPr/>
            <p:nvPr/>
          </p:nvSpPr>
          <p:spPr>
            <a:xfrm>
              <a:off x="7820993" y="1865012"/>
              <a:ext cx="76" cy="1753"/>
            </a:xfrm>
            <a:custGeom>
              <a:rect b="b" l="l" r="r" t="t"/>
              <a:pathLst>
                <a:path extrusionOk="0" fill="none" h="23" w="1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54"/>
            <p:cNvSpPr/>
            <p:nvPr/>
          </p:nvSpPr>
          <p:spPr>
            <a:xfrm>
              <a:off x="8125169" y="1706788"/>
              <a:ext cx="170422" cy="232997"/>
            </a:xfrm>
            <a:custGeom>
              <a:rect b="b" l="l" r="r" t="t"/>
              <a:pathLst>
                <a:path extrusionOk="0" fill="none" h="3057" w="2236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54"/>
            <p:cNvSpPr/>
            <p:nvPr/>
          </p:nvSpPr>
          <p:spPr>
            <a:xfrm>
              <a:off x="8123416" y="1706788"/>
              <a:ext cx="1829" cy="76"/>
            </a:xfrm>
            <a:custGeom>
              <a:rect b="b" l="l" r="r" t="t"/>
              <a:pathLst>
                <a:path extrusionOk="0" fill="none" h="1" w="24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54"/>
            <p:cNvSpPr/>
            <p:nvPr/>
          </p:nvSpPr>
          <p:spPr>
            <a:xfrm>
              <a:off x="7820993" y="1696347"/>
              <a:ext cx="231244" cy="168746"/>
            </a:xfrm>
            <a:custGeom>
              <a:rect b="b" l="l" r="r" t="t"/>
              <a:pathLst>
                <a:path extrusionOk="0" fill="none" h="2214" w="3034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54"/>
            <p:cNvSpPr/>
            <p:nvPr/>
          </p:nvSpPr>
          <p:spPr>
            <a:xfrm>
              <a:off x="8052154" y="1696347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54"/>
            <p:cNvSpPr/>
            <p:nvPr/>
          </p:nvSpPr>
          <p:spPr>
            <a:xfrm>
              <a:off x="7494258" y="2574121"/>
              <a:ext cx="175605" cy="225985"/>
            </a:xfrm>
            <a:custGeom>
              <a:rect b="b" l="l" r="r" t="t"/>
              <a:pathLst>
                <a:path extrusionOk="0" h="2965" w="2304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54"/>
            <p:cNvSpPr/>
            <p:nvPr/>
          </p:nvSpPr>
          <p:spPr>
            <a:xfrm>
              <a:off x="8151234" y="1717230"/>
              <a:ext cx="76" cy="76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54"/>
            <p:cNvSpPr/>
            <p:nvPr/>
          </p:nvSpPr>
          <p:spPr>
            <a:xfrm>
              <a:off x="8151234" y="1717230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54"/>
            <p:cNvSpPr/>
            <p:nvPr/>
          </p:nvSpPr>
          <p:spPr>
            <a:xfrm>
              <a:off x="8007035" y="1717230"/>
              <a:ext cx="177358" cy="465918"/>
            </a:xfrm>
            <a:custGeom>
              <a:rect b="b" l="l" r="r" t="t"/>
              <a:pathLst>
                <a:path extrusionOk="0" h="6113" w="2327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54"/>
            <p:cNvSpPr/>
            <p:nvPr/>
          </p:nvSpPr>
          <p:spPr>
            <a:xfrm>
              <a:off x="8007035" y="1717230"/>
              <a:ext cx="177358" cy="465918"/>
            </a:xfrm>
            <a:custGeom>
              <a:rect b="b" l="l" r="r" t="t"/>
              <a:pathLst>
                <a:path extrusionOk="0" fill="none" h="6113" w="2327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54"/>
            <p:cNvSpPr/>
            <p:nvPr/>
          </p:nvSpPr>
          <p:spPr>
            <a:xfrm>
              <a:off x="7826252" y="1712047"/>
              <a:ext cx="139097" cy="318132"/>
            </a:xfrm>
            <a:custGeom>
              <a:rect b="b" l="l" r="r" t="t"/>
              <a:pathLst>
                <a:path extrusionOk="0" h="4174" w="1825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54"/>
            <p:cNvSpPr/>
            <p:nvPr/>
          </p:nvSpPr>
          <p:spPr>
            <a:xfrm>
              <a:off x="7826252" y="2028342"/>
              <a:ext cx="1829" cy="1829"/>
            </a:xfrm>
            <a:custGeom>
              <a:rect b="b" l="l" r="r" t="t"/>
              <a:pathLst>
                <a:path extrusionOk="0" fill="none" h="24" w="24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54"/>
            <p:cNvSpPr/>
            <p:nvPr/>
          </p:nvSpPr>
          <p:spPr>
            <a:xfrm>
              <a:off x="7888825" y="1712047"/>
              <a:ext cx="76522" cy="116537"/>
            </a:xfrm>
            <a:custGeom>
              <a:rect b="b" l="l" r="r" t="t"/>
              <a:pathLst>
                <a:path extrusionOk="0" fill="none" h="1529" w="1004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54"/>
            <p:cNvSpPr/>
            <p:nvPr/>
          </p:nvSpPr>
          <p:spPr>
            <a:xfrm>
              <a:off x="7828005" y="1772867"/>
              <a:ext cx="118213" cy="304260"/>
            </a:xfrm>
            <a:custGeom>
              <a:rect b="b" l="l" r="r" t="t"/>
              <a:pathLst>
                <a:path extrusionOk="0" h="3992" w="1551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54"/>
            <p:cNvSpPr/>
            <p:nvPr/>
          </p:nvSpPr>
          <p:spPr>
            <a:xfrm>
              <a:off x="7828005" y="1772867"/>
              <a:ext cx="118213" cy="304260"/>
            </a:xfrm>
            <a:custGeom>
              <a:rect b="b" l="l" r="r" t="t"/>
              <a:pathLst>
                <a:path extrusionOk="0" fill="none" h="3992" w="1551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54"/>
            <p:cNvSpPr/>
            <p:nvPr/>
          </p:nvSpPr>
          <p:spPr>
            <a:xfrm>
              <a:off x="8041789" y="1696347"/>
              <a:ext cx="74769" cy="31402"/>
            </a:xfrm>
            <a:custGeom>
              <a:rect b="b" l="l" r="r" t="t"/>
              <a:pathLst>
                <a:path extrusionOk="0" h="412" w="981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54"/>
            <p:cNvSpPr/>
            <p:nvPr/>
          </p:nvSpPr>
          <p:spPr>
            <a:xfrm>
              <a:off x="8041789" y="1696347"/>
              <a:ext cx="74769" cy="31402"/>
            </a:xfrm>
            <a:custGeom>
              <a:rect b="b" l="l" r="r" t="t"/>
              <a:pathLst>
                <a:path extrusionOk="0" fill="none" h="412" w="981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54"/>
            <p:cNvSpPr/>
            <p:nvPr/>
          </p:nvSpPr>
          <p:spPr>
            <a:xfrm>
              <a:off x="7913138" y="1715477"/>
              <a:ext cx="199995" cy="451970"/>
            </a:xfrm>
            <a:custGeom>
              <a:rect b="b" l="l" r="r" t="t"/>
              <a:pathLst>
                <a:path extrusionOk="0" h="5930" w="2624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54"/>
            <p:cNvSpPr/>
            <p:nvPr/>
          </p:nvSpPr>
          <p:spPr>
            <a:xfrm>
              <a:off x="7913138" y="1715477"/>
              <a:ext cx="199995" cy="451970"/>
            </a:xfrm>
            <a:custGeom>
              <a:rect b="b" l="l" r="r" t="t"/>
              <a:pathLst>
                <a:path extrusionOk="0" fill="none" h="5930" w="2624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54"/>
            <p:cNvSpPr/>
            <p:nvPr/>
          </p:nvSpPr>
          <p:spPr>
            <a:xfrm>
              <a:off x="7753238" y="1640786"/>
              <a:ext cx="598003" cy="597926"/>
            </a:xfrm>
            <a:custGeom>
              <a:rect b="b" l="l" r="r" t="t"/>
              <a:pathLst>
                <a:path extrusionOk="0" h="7845" w="7846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54"/>
            <p:cNvSpPr/>
            <p:nvPr/>
          </p:nvSpPr>
          <p:spPr>
            <a:xfrm>
              <a:off x="7490828" y="2570615"/>
              <a:ext cx="182541" cy="232997"/>
            </a:xfrm>
            <a:custGeom>
              <a:rect b="b" l="l" r="r" t="t"/>
              <a:pathLst>
                <a:path extrusionOk="0" h="3057" w="2395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3" name="Google Shape;1973;p54"/>
          <p:cNvSpPr txBox="1"/>
          <p:nvPr>
            <p:ph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/>
              <a:t>Autres ressources</a:t>
            </a:r>
            <a:endParaRPr sz="4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7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56"/>
          <p:cNvSpPr txBox="1"/>
          <p:nvPr>
            <p:ph type="ctrTitle"/>
          </p:nvPr>
        </p:nvSpPr>
        <p:spPr>
          <a:xfrm>
            <a:off x="2943625" y="1295175"/>
            <a:ext cx="3256800" cy="19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7100"/>
              <a:t>Graspable</a:t>
            </a:r>
            <a:endParaRPr sz="7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7100"/>
              <a:t>Math</a:t>
            </a:r>
            <a:endParaRPr sz="7100"/>
          </a:p>
        </p:txBody>
      </p:sp>
      <p:sp>
        <p:nvSpPr>
          <p:cNvPr id="1983" name="Google Shape;1983;p56"/>
          <p:cNvSpPr txBox="1"/>
          <p:nvPr>
            <p:ph idx="2" type="title"/>
          </p:nvPr>
        </p:nvSpPr>
        <p:spPr>
          <a:xfrm>
            <a:off x="3540475" y="713225"/>
            <a:ext cx="2063100" cy="6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02</a:t>
            </a:r>
            <a:endParaRPr/>
          </a:p>
        </p:txBody>
      </p:sp>
      <p:grpSp>
        <p:nvGrpSpPr>
          <p:cNvPr id="1984" name="Google Shape;1984;p56"/>
          <p:cNvGrpSpPr/>
          <p:nvPr/>
        </p:nvGrpSpPr>
        <p:grpSpPr>
          <a:xfrm flipH="1">
            <a:off x="5873700" y="1487995"/>
            <a:ext cx="1303537" cy="1181215"/>
            <a:chOff x="10226100" y="978132"/>
            <a:chExt cx="1303537" cy="1181215"/>
          </a:xfrm>
        </p:grpSpPr>
        <p:sp>
          <p:nvSpPr>
            <p:cNvPr id="1985" name="Google Shape;1985;p56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h="23683" w="38330">
                  <a:moveTo>
                    <a:pt x="32954" y="0"/>
                  </a:moveTo>
                  <a:lnTo>
                    <a:pt x="32720" y="78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541" y="19823"/>
                  </a:lnTo>
                  <a:lnTo>
                    <a:pt x="3541" y="19823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56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fill="none" h="23683" w="38330">
                  <a:moveTo>
                    <a:pt x="33266" y="0"/>
                  </a:moveTo>
                  <a:lnTo>
                    <a:pt x="33266" y="0"/>
                  </a:lnTo>
                  <a:lnTo>
                    <a:pt x="32954" y="0"/>
                  </a:lnTo>
                  <a:lnTo>
                    <a:pt x="32720" y="78"/>
                  </a:lnTo>
                  <a:lnTo>
                    <a:pt x="6856" y="9972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429" y="19554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56"/>
            <p:cNvSpPr/>
            <p:nvPr/>
          </p:nvSpPr>
          <p:spPr>
            <a:xfrm flipH="1">
              <a:off x="10499293" y="978132"/>
              <a:ext cx="978313" cy="1014716"/>
            </a:xfrm>
            <a:custGeom>
              <a:rect b="b" l="l" r="r" t="t"/>
              <a:pathLst>
                <a:path extrusionOk="0" h="30383" w="29293">
                  <a:moveTo>
                    <a:pt x="21346" y="1"/>
                  </a:moveTo>
                  <a:lnTo>
                    <a:pt x="21035" y="79"/>
                  </a:lnTo>
                  <a:lnTo>
                    <a:pt x="20723" y="156"/>
                  </a:lnTo>
                  <a:lnTo>
                    <a:pt x="20490" y="312"/>
                  </a:lnTo>
                  <a:lnTo>
                    <a:pt x="20256" y="468"/>
                  </a:lnTo>
                  <a:lnTo>
                    <a:pt x="468" y="19788"/>
                  </a:lnTo>
                  <a:lnTo>
                    <a:pt x="235" y="20022"/>
                  </a:lnTo>
                  <a:lnTo>
                    <a:pt x="79" y="20333"/>
                  </a:lnTo>
                  <a:lnTo>
                    <a:pt x="1" y="20645"/>
                  </a:lnTo>
                  <a:lnTo>
                    <a:pt x="1" y="20957"/>
                  </a:lnTo>
                  <a:lnTo>
                    <a:pt x="1" y="21268"/>
                  </a:lnTo>
                  <a:lnTo>
                    <a:pt x="79" y="21580"/>
                  </a:lnTo>
                  <a:lnTo>
                    <a:pt x="235" y="21891"/>
                  </a:lnTo>
                  <a:lnTo>
                    <a:pt x="468" y="22125"/>
                  </a:lnTo>
                  <a:lnTo>
                    <a:pt x="9038" y="29993"/>
                  </a:lnTo>
                  <a:lnTo>
                    <a:pt x="9349" y="30227"/>
                  </a:lnTo>
                  <a:lnTo>
                    <a:pt x="9661" y="30305"/>
                  </a:lnTo>
                  <a:lnTo>
                    <a:pt x="9973" y="30383"/>
                  </a:lnTo>
                  <a:lnTo>
                    <a:pt x="10596" y="30383"/>
                  </a:lnTo>
                  <a:lnTo>
                    <a:pt x="10829" y="30227"/>
                  </a:lnTo>
                  <a:lnTo>
                    <a:pt x="11141" y="30071"/>
                  </a:lnTo>
                  <a:lnTo>
                    <a:pt x="11375" y="29838"/>
                  </a:lnTo>
                  <a:lnTo>
                    <a:pt x="28903" y="8492"/>
                  </a:lnTo>
                  <a:lnTo>
                    <a:pt x="29137" y="8258"/>
                  </a:lnTo>
                  <a:lnTo>
                    <a:pt x="29215" y="7947"/>
                  </a:lnTo>
                  <a:lnTo>
                    <a:pt x="29293" y="7635"/>
                  </a:lnTo>
                  <a:lnTo>
                    <a:pt x="29293" y="7324"/>
                  </a:lnTo>
                  <a:lnTo>
                    <a:pt x="29215" y="7090"/>
                  </a:lnTo>
                  <a:lnTo>
                    <a:pt x="29137" y="6778"/>
                  </a:lnTo>
                  <a:lnTo>
                    <a:pt x="28981" y="6544"/>
                  </a:lnTo>
                  <a:lnTo>
                    <a:pt x="28747" y="6311"/>
                  </a:lnTo>
                  <a:lnTo>
                    <a:pt x="22437" y="468"/>
                  </a:lnTo>
                  <a:lnTo>
                    <a:pt x="22203" y="234"/>
                  </a:lnTo>
                  <a:lnTo>
                    <a:pt x="21892" y="156"/>
                  </a:lnTo>
                  <a:lnTo>
                    <a:pt x="21580" y="79"/>
                  </a:lnTo>
                  <a:lnTo>
                    <a:pt x="21346" y="1"/>
                  </a:lnTo>
                  <a:close/>
                </a:path>
              </a:pathLst>
            </a:custGeom>
            <a:solidFill>
              <a:srgbClr val="A2E6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56"/>
            <p:cNvSpPr/>
            <p:nvPr/>
          </p:nvSpPr>
          <p:spPr>
            <a:xfrm flipH="1">
              <a:off x="10715249" y="1199279"/>
              <a:ext cx="569828" cy="608836"/>
            </a:xfrm>
            <a:custGeom>
              <a:rect b="b" l="l" r="r" t="t"/>
              <a:pathLst>
                <a:path extrusionOk="0" h="18230" w="17062">
                  <a:moveTo>
                    <a:pt x="14880" y="0"/>
                  </a:moveTo>
                  <a:lnTo>
                    <a:pt x="14569" y="156"/>
                  </a:lnTo>
                  <a:lnTo>
                    <a:pt x="14257" y="312"/>
                  </a:lnTo>
                  <a:lnTo>
                    <a:pt x="14023" y="546"/>
                  </a:lnTo>
                  <a:lnTo>
                    <a:pt x="390" y="15347"/>
                  </a:lnTo>
                  <a:lnTo>
                    <a:pt x="234" y="15659"/>
                  </a:lnTo>
                  <a:lnTo>
                    <a:pt x="79" y="15971"/>
                  </a:lnTo>
                  <a:lnTo>
                    <a:pt x="1" y="16282"/>
                  </a:lnTo>
                  <a:lnTo>
                    <a:pt x="1" y="16594"/>
                  </a:lnTo>
                  <a:lnTo>
                    <a:pt x="1" y="16905"/>
                  </a:lnTo>
                  <a:lnTo>
                    <a:pt x="79" y="17217"/>
                  </a:lnTo>
                  <a:lnTo>
                    <a:pt x="312" y="17529"/>
                  </a:lnTo>
                  <a:lnTo>
                    <a:pt x="546" y="17762"/>
                  </a:lnTo>
                  <a:lnTo>
                    <a:pt x="780" y="17996"/>
                  </a:lnTo>
                  <a:lnTo>
                    <a:pt x="1091" y="18152"/>
                  </a:lnTo>
                  <a:lnTo>
                    <a:pt x="1403" y="18230"/>
                  </a:lnTo>
                  <a:lnTo>
                    <a:pt x="2104" y="18230"/>
                  </a:lnTo>
                  <a:lnTo>
                    <a:pt x="2416" y="18074"/>
                  </a:lnTo>
                  <a:lnTo>
                    <a:pt x="2727" y="17918"/>
                  </a:lnTo>
                  <a:lnTo>
                    <a:pt x="2961" y="17684"/>
                  </a:lnTo>
                  <a:lnTo>
                    <a:pt x="16594" y="2883"/>
                  </a:lnTo>
                  <a:lnTo>
                    <a:pt x="16750" y="2571"/>
                  </a:lnTo>
                  <a:lnTo>
                    <a:pt x="16906" y="2260"/>
                  </a:lnTo>
                  <a:lnTo>
                    <a:pt x="16984" y="1948"/>
                  </a:lnTo>
                  <a:lnTo>
                    <a:pt x="17062" y="1636"/>
                  </a:lnTo>
                  <a:lnTo>
                    <a:pt x="16984" y="1325"/>
                  </a:lnTo>
                  <a:lnTo>
                    <a:pt x="16906" y="935"/>
                  </a:lnTo>
                  <a:lnTo>
                    <a:pt x="16672" y="702"/>
                  </a:lnTo>
                  <a:lnTo>
                    <a:pt x="16438" y="390"/>
                  </a:lnTo>
                  <a:lnTo>
                    <a:pt x="16205" y="234"/>
                  </a:lnTo>
                  <a:lnTo>
                    <a:pt x="15893" y="78"/>
                  </a:lnTo>
                  <a:lnTo>
                    <a:pt x="15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56"/>
            <p:cNvSpPr/>
            <p:nvPr/>
          </p:nvSpPr>
          <p:spPr>
            <a:xfrm flipH="1">
              <a:off x="11175759" y="1717012"/>
              <a:ext cx="312233" cy="309628"/>
            </a:xfrm>
            <a:custGeom>
              <a:rect b="b" l="l" r="r" t="t"/>
              <a:pathLst>
                <a:path extrusionOk="0" h="9271" w="9349">
                  <a:moveTo>
                    <a:pt x="779" y="0"/>
                  </a:moveTo>
                  <a:lnTo>
                    <a:pt x="0" y="857"/>
                  </a:lnTo>
                  <a:lnTo>
                    <a:pt x="0" y="6544"/>
                  </a:lnTo>
                  <a:lnTo>
                    <a:pt x="2883" y="9271"/>
                  </a:lnTo>
                  <a:lnTo>
                    <a:pt x="8570" y="8803"/>
                  </a:lnTo>
                  <a:lnTo>
                    <a:pt x="9349" y="7868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56"/>
            <p:cNvSpPr/>
            <p:nvPr/>
          </p:nvSpPr>
          <p:spPr>
            <a:xfrm flipH="1">
              <a:off x="11415117" y="1958963"/>
              <a:ext cx="114520" cy="148318"/>
            </a:xfrm>
            <a:custGeom>
              <a:rect b="b" l="l" r="r" t="t"/>
              <a:pathLst>
                <a:path extrusionOk="0" h="4441" w="3429">
                  <a:moveTo>
                    <a:pt x="1948" y="0"/>
                  </a:moveTo>
                  <a:lnTo>
                    <a:pt x="1" y="2103"/>
                  </a:lnTo>
                  <a:lnTo>
                    <a:pt x="624" y="4441"/>
                  </a:lnTo>
                  <a:lnTo>
                    <a:pt x="3429" y="1324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4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57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C’est quoi?</a:t>
            </a:r>
            <a:endParaRPr/>
          </a:p>
        </p:txBody>
      </p:sp>
      <p:sp>
        <p:nvSpPr>
          <p:cNvPr id="1996" name="Google Shape;1996;p57"/>
          <p:cNvSpPr txBox="1"/>
          <p:nvPr>
            <p:ph idx="8" type="subTitle"/>
          </p:nvPr>
        </p:nvSpPr>
        <p:spPr>
          <a:xfrm>
            <a:off x="1485063" y="1367300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graspablemath.com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1997" name="Google Shape;1997;p57"/>
          <p:cNvSpPr txBox="1"/>
          <p:nvPr>
            <p:ph idx="3" type="ctrTitle"/>
          </p:nvPr>
        </p:nvSpPr>
        <p:spPr>
          <a:xfrm>
            <a:off x="4896873" y="1178325"/>
            <a:ext cx="24969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Classe virtuelle</a:t>
            </a:r>
            <a:endParaRPr/>
          </a:p>
        </p:txBody>
      </p:sp>
      <p:sp>
        <p:nvSpPr>
          <p:cNvPr id="1998" name="Google Shape;1998;p57"/>
          <p:cNvSpPr txBox="1"/>
          <p:nvPr>
            <p:ph idx="4" type="subTitle"/>
          </p:nvPr>
        </p:nvSpPr>
        <p:spPr>
          <a:xfrm>
            <a:off x="4781900" y="1367300"/>
            <a:ext cx="30645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activities.graspablemath.com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1999" name="Google Shape;1999;p57"/>
          <p:cNvSpPr txBox="1"/>
          <p:nvPr>
            <p:ph idx="7" type="ctrTitle"/>
          </p:nvPr>
        </p:nvSpPr>
        <p:spPr>
          <a:xfrm>
            <a:off x="1277300" y="1178325"/>
            <a:ext cx="29700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Canvas</a:t>
            </a:r>
            <a:endParaRPr/>
          </a:p>
        </p:txBody>
      </p:sp>
      <p:grpSp>
        <p:nvGrpSpPr>
          <p:cNvPr id="2000" name="Google Shape;2000;p57"/>
          <p:cNvGrpSpPr/>
          <p:nvPr/>
        </p:nvGrpSpPr>
        <p:grpSpPr>
          <a:xfrm>
            <a:off x="2751739" y="234336"/>
            <a:ext cx="724119" cy="724119"/>
            <a:chOff x="1496013" y="3817250"/>
            <a:chExt cx="548700" cy="548700"/>
          </a:xfrm>
        </p:grpSpPr>
        <p:sp>
          <p:nvSpPr>
            <p:cNvPr id="2001" name="Google Shape;2001;p57"/>
            <p:cNvSpPr/>
            <p:nvPr/>
          </p:nvSpPr>
          <p:spPr>
            <a:xfrm>
              <a:off x="1496013" y="3817250"/>
              <a:ext cx="548700" cy="548700"/>
            </a:xfrm>
            <a:prstGeom prst="ellipse">
              <a:avLst/>
            </a:pr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02" name="Google Shape;2002;p57"/>
            <p:cNvGrpSpPr/>
            <p:nvPr/>
          </p:nvGrpSpPr>
          <p:grpSpPr>
            <a:xfrm>
              <a:off x="1592297" y="3913696"/>
              <a:ext cx="356164" cy="355815"/>
              <a:chOff x="1592297" y="3913696"/>
              <a:chExt cx="356164" cy="355815"/>
            </a:xfrm>
          </p:grpSpPr>
          <p:sp>
            <p:nvSpPr>
              <p:cNvPr id="2003" name="Google Shape;2003;p57"/>
              <p:cNvSpPr/>
              <p:nvPr/>
            </p:nvSpPr>
            <p:spPr>
              <a:xfrm>
                <a:off x="1592297" y="3913696"/>
                <a:ext cx="356164" cy="355815"/>
              </a:xfrm>
              <a:custGeom>
                <a:rect b="b" l="l" r="r" t="t"/>
                <a:pathLst>
                  <a:path extrusionOk="0" h="11205" w="11216">
                    <a:moveTo>
                      <a:pt x="5620" y="0"/>
                    </a:moveTo>
                    <a:cubicBezTo>
                      <a:pt x="4274" y="0"/>
                      <a:pt x="2965" y="488"/>
                      <a:pt x="1953" y="1369"/>
                    </a:cubicBezTo>
                    <a:cubicBezTo>
                      <a:pt x="1881" y="1429"/>
                      <a:pt x="1881" y="1536"/>
                      <a:pt x="1941" y="1608"/>
                    </a:cubicBezTo>
                    <a:cubicBezTo>
                      <a:pt x="1972" y="1645"/>
                      <a:pt x="2016" y="1663"/>
                      <a:pt x="2061" y="1663"/>
                    </a:cubicBezTo>
                    <a:cubicBezTo>
                      <a:pt x="2103" y="1663"/>
                      <a:pt x="2145" y="1648"/>
                      <a:pt x="2179" y="1620"/>
                    </a:cubicBezTo>
                    <a:cubicBezTo>
                      <a:pt x="3131" y="786"/>
                      <a:pt x="4358" y="346"/>
                      <a:pt x="5620" y="346"/>
                    </a:cubicBezTo>
                    <a:cubicBezTo>
                      <a:pt x="7013" y="346"/>
                      <a:pt x="8346" y="893"/>
                      <a:pt x="9335" y="1893"/>
                    </a:cubicBezTo>
                    <a:cubicBezTo>
                      <a:pt x="10335" y="2882"/>
                      <a:pt x="10882" y="4215"/>
                      <a:pt x="10882" y="5608"/>
                    </a:cubicBezTo>
                    <a:cubicBezTo>
                      <a:pt x="10882" y="7013"/>
                      <a:pt x="10335" y="8335"/>
                      <a:pt x="9335" y="9335"/>
                    </a:cubicBezTo>
                    <a:cubicBezTo>
                      <a:pt x="8346" y="10323"/>
                      <a:pt x="7013" y="10883"/>
                      <a:pt x="5620" y="10883"/>
                    </a:cubicBezTo>
                    <a:cubicBezTo>
                      <a:pt x="4215" y="10883"/>
                      <a:pt x="2893" y="10323"/>
                      <a:pt x="1893" y="9335"/>
                    </a:cubicBezTo>
                    <a:cubicBezTo>
                      <a:pt x="893" y="8335"/>
                      <a:pt x="345" y="7013"/>
                      <a:pt x="345" y="5608"/>
                    </a:cubicBezTo>
                    <a:cubicBezTo>
                      <a:pt x="345" y="4298"/>
                      <a:pt x="822" y="3048"/>
                      <a:pt x="1703" y="2084"/>
                    </a:cubicBezTo>
                    <a:cubicBezTo>
                      <a:pt x="1762" y="2012"/>
                      <a:pt x="1762" y="1905"/>
                      <a:pt x="1691" y="1846"/>
                    </a:cubicBezTo>
                    <a:cubicBezTo>
                      <a:pt x="1657" y="1817"/>
                      <a:pt x="1614" y="1802"/>
                      <a:pt x="1573" y="1802"/>
                    </a:cubicBezTo>
                    <a:cubicBezTo>
                      <a:pt x="1528" y="1802"/>
                      <a:pt x="1484" y="1820"/>
                      <a:pt x="1453" y="1858"/>
                    </a:cubicBezTo>
                    <a:cubicBezTo>
                      <a:pt x="512" y="2882"/>
                      <a:pt x="0" y="4227"/>
                      <a:pt x="0" y="5608"/>
                    </a:cubicBezTo>
                    <a:cubicBezTo>
                      <a:pt x="0" y="7096"/>
                      <a:pt x="583" y="8513"/>
                      <a:pt x="1643" y="9573"/>
                    </a:cubicBezTo>
                    <a:cubicBezTo>
                      <a:pt x="2703" y="10621"/>
                      <a:pt x="4096" y="11204"/>
                      <a:pt x="5608" y="11204"/>
                    </a:cubicBezTo>
                    <a:cubicBezTo>
                      <a:pt x="7108" y="11204"/>
                      <a:pt x="8501" y="10621"/>
                      <a:pt x="9561" y="9573"/>
                    </a:cubicBezTo>
                    <a:cubicBezTo>
                      <a:pt x="10620" y="8513"/>
                      <a:pt x="11204" y="7108"/>
                      <a:pt x="11204" y="5608"/>
                    </a:cubicBezTo>
                    <a:cubicBezTo>
                      <a:pt x="11216" y="4096"/>
                      <a:pt x="10632" y="2691"/>
                      <a:pt x="9573" y="1631"/>
                    </a:cubicBezTo>
                    <a:cubicBezTo>
                      <a:pt x="8525" y="572"/>
                      <a:pt x="7120" y="0"/>
                      <a:pt x="56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4" name="Google Shape;2004;p57"/>
              <p:cNvSpPr/>
              <p:nvPr/>
            </p:nvSpPr>
            <p:spPr>
              <a:xfrm>
                <a:off x="1734432" y="4154145"/>
                <a:ext cx="59414" cy="59382"/>
              </a:xfrm>
              <a:custGeom>
                <a:rect b="b" l="l" r="r" t="t"/>
                <a:pathLst>
                  <a:path extrusionOk="0" h="1870" w="1871">
                    <a:moveTo>
                      <a:pt x="929" y="334"/>
                    </a:moveTo>
                    <a:cubicBezTo>
                      <a:pt x="1263" y="334"/>
                      <a:pt x="1549" y="608"/>
                      <a:pt x="1549" y="941"/>
                    </a:cubicBezTo>
                    <a:cubicBezTo>
                      <a:pt x="1549" y="1263"/>
                      <a:pt x="1263" y="1548"/>
                      <a:pt x="929" y="1548"/>
                    </a:cubicBezTo>
                    <a:cubicBezTo>
                      <a:pt x="608" y="1548"/>
                      <a:pt x="334" y="1287"/>
                      <a:pt x="334" y="941"/>
                    </a:cubicBezTo>
                    <a:cubicBezTo>
                      <a:pt x="334" y="596"/>
                      <a:pt x="608" y="334"/>
                      <a:pt x="929" y="334"/>
                    </a:cubicBezTo>
                    <a:close/>
                    <a:moveTo>
                      <a:pt x="929" y="1"/>
                    </a:moveTo>
                    <a:cubicBezTo>
                      <a:pt x="429" y="1"/>
                      <a:pt x="1" y="417"/>
                      <a:pt x="1" y="941"/>
                    </a:cubicBezTo>
                    <a:cubicBezTo>
                      <a:pt x="1" y="1453"/>
                      <a:pt x="417" y="1870"/>
                      <a:pt x="929" y="1870"/>
                    </a:cubicBezTo>
                    <a:cubicBezTo>
                      <a:pt x="1191" y="1870"/>
                      <a:pt x="1430" y="1775"/>
                      <a:pt x="1608" y="1596"/>
                    </a:cubicBezTo>
                    <a:cubicBezTo>
                      <a:pt x="1787" y="1417"/>
                      <a:pt x="1870" y="1179"/>
                      <a:pt x="1870" y="941"/>
                    </a:cubicBezTo>
                    <a:cubicBezTo>
                      <a:pt x="1870" y="679"/>
                      <a:pt x="1763" y="453"/>
                      <a:pt x="1584" y="263"/>
                    </a:cubicBezTo>
                    <a:cubicBezTo>
                      <a:pt x="1406" y="108"/>
                      <a:pt x="1191" y="1"/>
                      <a:pt x="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5" name="Google Shape;2005;p57"/>
              <p:cNvSpPr/>
              <p:nvPr/>
            </p:nvSpPr>
            <p:spPr>
              <a:xfrm>
                <a:off x="1700422" y="3968505"/>
                <a:ext cx="141056" cy="174716"/>
              </a:xfrm>
              <a:custGeom>
                <a:rect b="b" l="l" r="r" t="t"/>
                <a:pathLst>
                  <a:path extrusionOk="0" h="5502" w="4442">
                    <a:moveTo>
                      <a:pt x="2143" y="1"/>
                    </a:moveTo>
                    <a:cubicBezTo>
                      <a:pt x="1322" y="1"/>
                      <a:pt x="810" y="286"/>
                      <a:pt x="536" y="501"/>
                    </a:cubicBezTo>
                    <a:cubicBezTo>
                      <a:pt x="191" y="786"/>
                      <a:pt x="0" y="1156"/>
                      <a:pt x="0" y="1513"/>
                    </a:cubicBezTo>
                    <a:cubicBezTo>
                      <a:pt x="0" y="1739"/>
                      <a:pt x="84" y="1941"/>
                      <a:pt x="262" y="2084"/>
                    </a:cubicBezTo>
                    <a:cubicBezTo>
                      <a:pt x="393" y="2203"/>
                      <a:pt x="596" y="2263"/>
                      <a:pt x="774" y="2263"/>
                    </a:cubicBezTo>
                    <a:cubicBezTo>
                      <a:pt x="1084" y="2263"/>
                      <a:pt x="1227" y="2049"/>
                      <a:pt x="1334" y="1894"/>
                    </a:cubicBezTo>
                    <a:cubicBezTo>
                      <a:pt x="1465" y="1679"/>
                      <a:pt x="1596" y="1489"/>
                      <a:pt x="2108" y="1489"/>
                    </a:cubicBezTo>
                    <a:cubicBezTo>
                      <a:pt x="2286" y="1489"/>
                      <a:pt x="2858" y="1525"/>
                      <a:pt x="2858" y="2001"/>
                    </a:cubicBezTo>
                    <a:cubicBezTo>
                      <a:pt x="2858" y="2358"/>
                      <a:pt x="2512" y="2632"/>
                      <a:pt x="2227" y="2858"/>
                    </a:cubicBezTo>
                    <a:cubicBezTo>
                      <a:pt x="2155" y="2918"/>
                      <a:pt x="2072" y="2965"/>
                      <a:pt x="2024" y="3025"/>
                    </a:cubicBezTo>
                    <a:cubicBezTo>
                      <a:pt x="1679" y="3323"/>
                      <a:pt x="1286" y="3763"/>
                      <a:pt x="1286" y="4668"/>
                    </a:cubicBezTo>
                    <a:cubicBezTo>
                      <a:pt x="1286" y="5180"/>
                      <a:pt x="1405" y="5501"/>
                      <a:pt x="2000" y="5501"/>
                    </a:cubicBezTo>
                    <a:cubicBezTo>
                      <a:pt x="2274" y="5501"/>
                      <a:pt x="2465" y="5442"/>
                      <a:pt x="2596" y="5323"/>
                    </a:cubicBezTo>
                    <a:cubicBezTo>
                      <a:pt x="2703" y="5216"/>
                      <a:pt x="2762" y="5085"/>
                      <a:pt x="2762" y="4918"/>
                    </a:cubicBezTo>
                    <a:cubicBezTo>
                      <a:pt x="2762" y="4430"/>
                      <a:pt x="2762" y="4192"/>
                      <a:pt x="3263" y="3787"/>
                    </a:cubicBezTo>
                    <a:lnTo>
                      <a:pt x="3286" y="3787"/>
                    </a:lnTo>
                    <a:cubicBezTo>
                      <a:pt x="3298" y="3775"/>
                      <a:pt x="3322" y="3763"/>
                      <a:pt x="3358" y="3727"/>
                    </a:cubicBezTo>
                    <a:cubicBezTo>
                      <a:pt x="3429" y="3680"/>
                      <a:pt x="3453" y="3573"/>
                      <a:pt x="3393" y="3489"/>
                    </a:cubicBezTo>
                    <a:cubicBezTo>
                      <a:pt x="3360" y="3449"/>
                      <a:pt x="3311" y="3427"/>
                      <a:pt x="3261" y="3427"/>
                    </a:cubicBezTo>
                    <a:cubicBezTo>
                      <a:pt x="3224" y="3427"/>
                      <a:pt x="3186" y="3440"/>
                      <a:pt x="3155" y="3465"/>
                    </a:cubicBezTo>
                    <a:cubicBezTo>
                      <a:pt x="3120" y="3477"/>
                      <a:pt x="3108" y="3513"/>
                      <a:pt x="3072" y="3525"/>
                    </a:cubicBezTo>
                    <a:lnTo>
                      <a:pt x="3060" y="3525"/>
                    </a:lnTo>
                    <a:cubicBezTo>
                      <a:pt x="2465" y="3989"/>
                      <a:pt x="2429" y="4346"/>
                      <a:pt x="2429" y="4906"/>
                    </a:cubicBezTo>
                    <a:cubicBezTo>
                      <a:pt x="2429" y="4977"/>
                      <a:pt x="2429" y="5156"/>
                      <a:pt x="2000" y="5156"/>
                    </a:cubicBezTo>
                    <a:cubicBezTo>
                      <a:pt x="1798" y="5156"/>
                      <a:pt x="1739" y="5120"/>
                      <a:pt x="1703" y="5085"/>
                    </a:cubicBezTo>
                    <a:cubicBezTo>
                      <a:pt x="1643" y="5025"/>
                      <a:pt x="1619" y="4882"/>
                      <a:pt x="1619" y="4656"/>
                    </a:cubicBezTo>
                    <a:cubicBezTo>
                      <a:pt x="1619" y="3882"/>
                      <a:pt x="1929" y="3513"/>
                      <a:pt x="2227" y="3251"/>
                    </a:cubicBezTo>
                    <a:cubicBezTo>
                      <a:pt x="2286" y="3215"/>
                      <a:pt x="2346" y="3156"/>
                      <a:pt x="2417" y="3108"/>
                    </a:cubicBezTo>
                    <a:cubicBezTo>
                      <a:pt x="2762" y="2858"/>
                      <a:pt x="3179" y="2525"/>
                      <a:pt x="3179" y="1989"/>
                    </a:cubicBezTo>
                    <a:cubicBezTo>
                      <a:pt x="3179" y="1465"/>
                      <a:pt x="2762" y="1144"/>
                      <a:pt x="2108" y="1144"/>
                    </a:cubicBezTo>
                    <a:cubicBezTo>
                      <a:pt x="1417" y="1144"/>
                      <a:pt x="1215" y="1453"/>
                      <a:pt x="1048" y="1691"/>
                    </a:cubicBezTo>
                    <a:cubicBezTo>
                      <a:pt x="941" y="1858"/>
                      <a:pt x="881" y="1918"/>
                      <a:pt x="750" y="1918"/>
                    </a:cubicBezTo>
                    <a:cubicBezTo>
                      <a:pt x="572" y="1918"/>
                      <a:pt x="322" y="1810"/>
                      <a:pt x="322" y="1513"/>
                    </a:cubicBezTo>
                    <a:cubicBezTo>
                      <a:pt x="322" y="1322"/>
                      <a:pt x="429" y="1025"/>
                      <a:pt x="738" y="775"/>
                    </a:cubicBezTo>
                    <a:cubicBezTo>
                      <a:pt x="977" y="572"/>
                      <a:pt x="1405" y="334"/>
                      <a:pt x="2131" y="334"/>
                    </a:cubicBezTo>
                    <a:cubicBezTo>
                      <a:pt x="3298" y="334"/>
                      <a:pt x="4120" y="953"/>
                      <a:pt x="4120" y="1822"/>
                    </a:cubicBezTo>
                    <a:cubicBezTo>
                      <a:pt x="4120" y="2227"/>
                      <a:pt x="3941" y="2644"/>
                      <a:pt x="3596" y="3037"/>
                    </a:cubicBezTo>
                    <a:cubicBezTo>
                      <a:pt x="3524" y="3096"/>
                      <a:pt x="3536" y="3203"/>
                      <a:pt x="3596" y="3263"/>
                    </a:cubicBezTo>
                    <a:cubicBezTo>
                      <a:pt x="3629" y="3290"/>
                      <a:pt x="3669" y="3305"/>
                      <a:pt x="3709" y="3305"/>
                    </a:cubicBezTo>
                    <a:cubicBezTo>
                      <a:pt x="3755" y="3305"/>
                      <a:pt x="3802" y="3284"/>
                      <a:pt x="3834" y="3239"/>
                    </a:cubicBezTo>
                    <a:cubicBezTo>
                      <a:pt x="4239" y="2787"/>
                      <a:pt x="4441" y="2310"/>
                      <a:pt x="4441" y="1810"/>
                    </a:cubicBezTo>
                    <a:cubicBezTo>
                      <a:pt x="4441" y="1287"/>
                      <a:pt x="4203" y="834"/>
                      <a:pt x="3786" y="501"/>
                    </a:cubicBezTo>
                    <a:cubicBezTo>
                      <a:pt x="3370" y="179"/>
                      <a:pt x="2798" y="1"/>
                      <a:pt x="2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006" name="Google Shape;2006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93197" y="3734375"/>
            <a:ext cx="3041900" cy="5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7" name="Google Shape;200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8575" y="1974661"/>
            <a:ext cx="3327450" cy="235738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8" name="Google Shape;2008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375" y="1974648"/>
            <a:ext cx="3820025" cy="15947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2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p58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concepts</a:t>
            </a:r>
            <a:endParaRPr/>
          </a:p>
        </p:txBody>
      </p:sp>
      <p:grpSp>
        <p:nvGrpSpPr>
          <p:cNvPr id="2014" name="Google Shape;2014;p58"/>
          <p:cNvGrpSpPr/>
          <p:nvPr/>
        </p:nvGrpSpPr>
        <p:grpSpPr>
          <a:xfrm>
            <a:off x="2675539" y="234336"/>
            <a:ext cx="724119" cy="724119"/>
            <a:chOff x="1496013" y="3817250"/>
            <a:chExt cx="548700" cy="548700"/>
          </a:xfrm>
        </p:grpSpPr>
        <p:sp>
          <p:nvSpPr>
            <p:cNvPr id="2015" name="Google Shape;2015;p58"/>
            <p:cNvSpPr/>
            <p:nvPr/>
          </p:nvSpPr>
          <p:spPr>
            <a:xfrm>
              <a:off x="1496013" y="3817250"/>
              <a:ext cx="548700" cy="548700"/>
            </a:xfrm>
            <a:prstGeom prst="ellipse">
              <a:avLst/>
            </a:pr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16" name="Google Shape;2016;p58"/>
            <p:cNvGrpSpPr/>
            <p:nvPr/>
          </p:nvGrpSpPr>
          <p:grpSpPr>
            <a:xfrm>
              <a:off x="1592297" y="3913696"/>
              <a:ext cx="356164" cy="355815"/>
              <a:chOff x="1592297" y="3913696"/>
              <a:chExt cx="356164" cy="355815"/>
            </a:xfrm>
          </p:grpSpPr>
          <p:sp>
            <p:nvSpPr>
              <p:cNvPr id="2017" name="Google Shape;2017;p58"/>
              <p:cNvSpPr/>
              <p:nvPr/>
            </p:nvSpPr>
            <p:spPr>
              <a:xfrm>
                <a:off x="1592297" y="3913696"/>
                <a:ext cx="356164" cy="355815"/>
              </a:xfrm>
              <a:custGeom>
                <a:rect b="b" l="l" r="r" t="t"/>
                <a:pathLst>
                  <a:path extrusionOk="0" h="11205" w="11216">
                    <a:moveTo>
                      <a:pt x="5620" y="0"/>
                    </a:moveTo>
                    <a:cubicBezTo>
                      <a:pt x="4274" y="0"/>
                      <a:pt x="2965" y="488"/>
                      <a:pt x="1953" y="1369"/>
                    </a:cubicBezTo>
                    <a:cubicBezTo>
                      <a:pt x="1881" y="1429"/>
                      <a:pt x="1881" y="1536"/>
                      <a:pt x="1941" y="1608"/>
                    </a:cubicBezTo>
                    <a:cubicBezTo>
                      <a:pt x="1972" y="1645"/>
                      <a:pt x="2016" y="1663"/>
                      <a:pt x="2061" y="1663"/>
                    </a:cubicBezTo>
                    <a:cubicBezTo>
                      <a:pt x="2103" y="1663"/>
                      <a:pt x="2145" y="1648"/>
                      <a:pt x="2179" y="1620"/>
                    </a:cubicBezTo>
                    <a:cubicBezTo>
                      <a:pt x="3131" y="786"/>
                      <a:pt x="4358" y="346"/>
                      <a:pt x="5620" y="346"/>
                    </a:cubicBezTo>
                    <a:cubicBezTo>
                      <a:pt x="7013" y="346"/>
                      <a:pt x="8346" y="893"/>
                      <a:pt x="9335" y="1893"/>
                    </a:cubicBezTo>
                    <a:cubicBezTo>
                      <a:pt x="10335" y="2882"/>
                      <a:pt x="10882" y="4215"/>
                      <a:pt x="10882" y="5608"/>
                    </a:cubicBezTo>
                    <a:cubicBezTo>
                      <a:pt x="10882" y="7013"/>
                      <a:pt x="10335" y="8335"/>
                      <a:pt x="9335" y="9335"/>
                    </a:cubicBezTo>
                    <a:cubicBezTo>
                      <a:pt x="8346" y="10323"/>
                      <a:pt x="7013" y="10883"/>
                      <a:pt x="5620" y="10883"/>
                    </a:cubicBezTo>
                    <a:cubicBezTo>
                      <a:pt x="4215" y="10883"/>
                      <a:pt x="2893" y="10323"/>
                      <a:pt x="1893" y="9335"/>
                    </a:cubicBezTo>
                    <a:cubicBezTo>
                      <a:pt x="893" y="8335"/>
                      <a:pt x="345" y="7013"/>
                      <a:pt x="345" y="5608"/>
                    </a:cubicBezTo>
                    <a:cubicBezTo>
                      <a:pt x="345" y="4298"/>
                      <a:pt x="822" y="3048"/>
                      <a:pt x="1703" y="2084"/>
                    </a:cubicBezTo>
                    <a:cubicBezTo>
                      <a:pt x="1762" y="2012"/>
                      <a:pt x="1762" y="1905"/>
                      <a:pt x="1691" y="1846"/>
                    </a:cubicBezTo>
                    <a:cubicBezTo>
                      <a:pt x="1657" y="1817"/>
                      <a:pt x="1614" y="1802"/>
                      <a:pt x="1573" y="1802"/>
                    </a:cubicBezTo>
                    <a:cubicBezTo>
                      <a:pt x="1528" y="1802"/>
                      <a:pt x="1484" y="1820"/>
                      <a:pt x="1453" y="1858"/>
                    </a:cubicBezTo>
                    <a:cubicBezTo>
                      <a:pt x="512" y="2882"/>
                      <a:pt x="0" y="4227"/>
                      <a:pt x="0" y="5608"/>
                    </a:cubicBezTo>
                    <a:cubicBezTo>
                      <a:pt x="0" y="7096"/>
                      <a:pt x="583" y="8513"/>
                      <a:pt x="1643" y="9573"/>
                    </a:cubicBezTo>
                    <a:cubicBezTo>
                      <a:pt x="2703" y="10621"/>
                      <a:pt x="4096" y="11204"/>
                      <a:pt x="5608" y="11204"/>
                    </a:cubicBezTo>
                    <a:cubicBezTo>
                      <a:pt x="7108" y="11204"/>
                      <a:pt x="8501" y="10621"/>
                      <a:pt x="9561" y="9573"/>
                    </a:cubicBezTo>
                    <a:cubicBezTo>
                      <a:pt x="10620" y="8513"/>
                      <a:pt x="11204" y="7108"/>
                      <a:pt x="11204" y="5608"/>
                    </a:cubicBezTo>
                    <a:cubicBezTo>
                      <a:pt x="11216" y="4096"/>
                      <a:pt x="10632" y="2691"/>
                      <a:pt x="9573" y="1631"/>
                    </a:cubicBezTo>
                    <a:cubicBezTo>
                      <a:pt x="8525" y="572"/>
                      <a:pt x="7120" y="0"/>
                      <a:pt x="56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8" name="Google Shape;2018;p58"/>
              <p:cNvSpPr/>
              <p:nvPr/>
            </p:nvSpPr>
            <p:spPr>
              <a:xfrm>
                <a:off x="1734432" y="4154145"/>
                <a:ext cx="59414" cy="59382"/>
              </a:xfrm>
              <a:custGeom>
                <a:rect b="b" l="l" r="r" t="t"/>
                <a:pathLst>
                  <a:path extrusionOk="0" h="1870" w="1871">
                    <a:moveTo>
                      <a:pt x="929" y="334"/>
                    </a:moveTo>
                    <a:cubicBezTo>
                      <a:pt x="1263" y="334"/>
                      <a:pt x="1549" y="608"/>
                      <a:pt x="1549" y="941"/>
                    </a:cubicBezTo>
                    <a:cubicBezTo>
                      <a:pt x="1549" y="1263"/>
                      <a:pt x="1263" y="1548"/>
                      <a:pt x="929" y="1548"/>
                    </a:cubicBezTo>
                    <a:cubicBezTo>
                      <a:pt x="608" y="1548"/>
                      <a:pt x="334" y="1287"/>
                      <a:pt x="334" y="941"/>
                    </a:cubicBezTo>
                    <a:cubicBezTo>
                      <a:pt x="334" y="596"/>
                      <a:pt x="608" y="334"/>
                      <a:pt x="929" y="334"/>
                    </a:cubicBezTo>
                    <a:close/>
                    <a:moveTo>
                      <a:pt x="929" y="1"/>
                    </a:moveTo>
                    <a:cubicBezTo>
                      <a:pt x="429" y="1"/>
                      <a:pt x="1" y="417"/>
                      <a:pt x="1" y="941"/>
                    </a:cubicBezTo>
                    <a:cubicBezTo>
                      <a:pt x="1" y="1453"/>
                      <a:pt x="417" y="1870"/>
                      <a:pt x="929" y="1870"/>
                    </a:cubicBezTo>
                    <a:cubicBezTo>
                      <a:pt x="1191" y="1870"/>
                      <a:pt x="1430" y="1775"/>
                      <a:pt x="1608" y="1596"/>
                    </a:cubicBezTo>
                    <a:cubicBezTo>
                      <a:pt x="1787" y="1417"/>
                      <a:pt x="1870" y="1179"/>
                      <a:pt x="1870" y="941"/>
                    </a:cubicBezTo>
                    <a:cubicBezTo>
                      <a:pt x="1870" y="679"/>
                      <a:pt x="1763" y="453"/>
                      <a:pt x="1584" y="263"/>
                    </a:cubicBezTo>
                    <a:cubicBezTo>
                      <a:pt x="1406" y="108"/>
                      <a:pt x="1191" y="1"/>
                      <a:pt x="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9" name="Google Shape;2019;p58"/>
              <p:cNvSpPr/>
              <p:nvPr/>
            </p:nvSpPr>
            <p:spPr>
              <a:xfrm>
                <a:off x="1700422" y="3968505"/>
                <a:ext cx="141056" cy="174716"/>
              </a:xfrm>
              <a:custGeom>
                <a:rect b="b" l="l" r="r" t="t"/>
                <a:pathLst>
                  <a:path extrusionOk="0" h="5502" w="4442">
                    <a:moveTo>
                      <a:pt x="2143" y="1"/>
                    </a:moveTo>
                    <a:cubicBezTo>
                      <a:pt x="1322" y="1"/>
                      <a:pt x="810" y="286"/>
                      <a:pt x="536" y="501"/>
                    </a:cubicBezTo>
                    <a:cubicBezTo>
                      <a:pt x="191" y="786"/>
                      <a:pt x="0" y="1156"/>
                      <a:pt x="0" y="1513"/>
                    </a:cubicBezTo>
                    <a:cubicBezTo>
                      <a:pt x="0" y="1739"/>
                      <a:pt x="84" y="1941"/>
                      <a:pt x="262" y="2084"/>
                    </a:cubicBezTo>
                    <a:cubicBezTo>
                      <a:pt x="393" y="2203"/>
                      <a:pt x="596" y="2263"/>
                      <a:pt x="774" y="2263"/>
                    </a:cubicBezTo>
                    <a:cubicBezTo>
                      <a:pt x="1084" y="2263"/>
                      <a:pt x="1227" y="2049"/>
                      <a:pt x="1334" y="1894"/>
                    </a:cubicBezTo>
                    <a:cubicBezTo>
                      <a:pt x="1465" y="1679"/>
                      <a:pt x="1596" y="1489"/>
                      <a:pt x="2108" y="1489"/>
                    </a:cubicBezTo>
                    <a:cubicBezTo>
                      <a:pt x="2286" y="1489"/>
                      <a:pt x="2858" y="1525"/>
                      <a:pt x="2858" y="2001"/>
                    </a:cubicBezTo>
                    <a:cubicBezTo>
                      <a:pt x="2858" y="2358"/>
                      <a:pt x="2512" y="2632"/>
                      <a:pt x="2227" y="2858"/>
                    </a:cubicBezTo>
                    <a:cubicBezTo>
                      <a:pt x="2155" y="2918"/>
                      <a:pt x="2072" y="2965"/>
                      <a:pt x="2024" y="3025"/>
                    </a:cubicBezTo>
                    <a:cubicBezTo>
                      <a:pt x="1679" y="3323"/>
                      <a:pt x="1286" y="3763"/>
                      <a:pt x="1286" y="4668"/>
                    </a:cubicBezTo>
                    <a:cubicBezTo>
                      <a:pt x="1286" y="5180"/>
                      <a:pt x="1405" y="5501"/>
                      <a:pt x="2000" y="5501"/>
                    </a:cubicBezTo>
                    <a:cubicBezTo>
                      <a:pt x="2274" y="5501"/>
                      <a:pt x="2465" y="5442"/>
                      <a:pt x="2596" y="5323"/>
                    </a:cubicBezTo>
                    <a:cubicBezTo>
                      <a:pt x="2703" y="5216"/>
                      <a:pt x="2762" y="5085"/>
                      <a:pt x="2762" y="4918"/>
                    </a:cubicBezTo>
                    <a:cubicBezTo>
                      <a:pt x="2762" y="4430"/>
                      <a:pt x="2762" y="4192"/>
                      <a:pt x="3263" y="3787"/>
                    </a:cubicBezTo>
                    <a:lnTo>
                      <a:pt x="3286" y="3787"/>
                    </a:lnTo>
                    <a:cubicBezTo>
                      <a:pt x="3298" y="3775"/>
                      <a:pt x="3322" y="3763"/>
                      <a:pt x="3358" y="3727"/>
                    </a:cubicBezTo>
                    <a:cubicBezTo>
                      <a:pt x="3429" y="3680"/>
                      <a:pt x="3453" y="3573"/>
                      <a:pt x="3393" y="3489"/>
                    </a:cubicBezTo>
                    <a:cubicBezTo>
                      <a:pt x="3360" y="3449"/>
                      <a:pt x="3311" y="3427"/>
                      <a:pt x="3261" y="3427"/>
                    </a:cubicBezTo>
                    <a:cubicBezTo>
                      <a:pt x="3224" y="3427"/>
                      <a:pt x="3186" y="3440"/>
                      <a:pt x="3155" y="3465"/>
                    </a:cubicBezTo>
                    <a:cubicBezTo>
                      <a:pt x="3120" y="3477"/>
                      <a:pt x="3108" y="3513"/>
                      <a:pt x="3072" y="3525"/>
                    </a:cubicBezTo>
                    <a:lnTo>
                      <a:pt x="3060" y="3525"/>
                    </a:lnTo>
                    <a:cubicBezTo>
                      <a:pt x="2465" y="3989"/>
                      <a:pt x="2429" y="4346"/>
                      <a:pt x="2429" y="4906"/>
                    </a:cubicBezTo>
                    <a:cubicBezTo>
                      <a:pt x="2429" y="4977"/>
                      <a:pt x="2429" y="5156"/>
                      <a:pt x="2000" y="5156"/>
                    </a:cubicBezTo>
                    <a:cubicBezTo>
                      <a:pt x="1798" y="5156"/>
                      <a:pt x="1739" y="5120"/>
                      <a:pt x="1703" y="5085"/>
                    </a:cubicBezTo>
                    <a:cubicBezTo>
                      <a:pt x="1643" y="5025"/>
                      <a:pt x="1619" y="4882"/>
                      <a:pt x="1619" y="4656"/>
                    </a:cubicBezTo>
                    <a:cubicBezTo>
                      <a:pt x="1619" y="3882"/>
                      <a:pt x="1929" y="3513"/>
                      <a:pt x="2227" y="3251"/>
                    </a:cubicBezTo>
                    <a:cubicBezTo>
                      <a:pt x="2286" y="3215"/>
                      <a:pt x="2346" y="3156"/>
                      <a:pt x="2417" y="3108"/>
                    </a:cubicBezTo>
                    <a:cubicBezTo>
                      <a:pt x="2762" y="2858"/>
                      <a:pt x="3179" y="2525"/>
                      <a:pt x="3179" y="1989"/>
                    </a:cubicBezTo>
                    <a:cubicBezTo>
                      <a:pt x="3179" y="1465"/>
                      <a:pt x="2762" y="1144"/>
                      <a:pt x="2108" y="1144"/>
                    </a:cubicBezTo>
                    <a:cubicBezTo>
                      <a:pt x="1417" y="1144"/>
                      <a:pt x="1215" y="1453"/>
                      <a:pt x="1048" y="1691"/>
                    </a:cubicBezTo>
                    <a:cubicBezTo>
                      <a:pt x="941" y="1858"/>
                      <a:pt x="881" y="1918"/>
                      <a:pt x="750" y="1918"/>
                    </a:cubicBezTo>
                    <a:cubicBezTo>
                      <a:pt x="572" y="1918"/>
                      <a:pt x="322" y="1810"/>
                      <a:pt x="322" y="1513"/>
                    </a:cubicBezTo>
                    <a:cubicBezTo>
                      <a:pt x="322" y="1322"/>
                      <a:pt x="429" y="1025"/>
                      <a:pt x="738" y="775"/>
                    </a:cubicBezTo>
                    <a:cubicBezTo>
                      <a:pt x="977" y="572"/>
                      <a:pt x="1405" y="334"/>
                      <a:pt x="2131" y="334"/>
                    </a:cubicBezTo>
                    <a:cubicBezTo>
                      <a:pt x="3298" y="334"/>
                      <a:pt x="4120" y="953"/>
                      <a:pt x="4120" y="1822"/>
                    </a:cubicBezTo>
                    <a:cubicBezTo>
                      <a:pt x="4120" y="2227"/>
                      <a:pt x="3941" y="2644"/>
                      <a:pt x="3596" y="3037"/>
                    </a:cubicBezTo>
                    <a:cubicBezTo>
                      <a:pt x="3524" y="3096"/>
                      <a:pt x="3536" y="3203"/>
                      <a:pt x="3596" y="3263"/>
                    </a:cubicBezTo>
                    <a:cubicBezTo>
                      <a:pt x="3629" y="3290"/>
                      <a:pt x="3669" y="3305"/>
                      <a:pt x="3709" y="3305"/>
                    </a:cubicBezTo>
                    <a:cubicBezTo>
                      <a:pt x="3755" y="3305"/>
                      <a:pt x="3802" y="3284"/>
                      <a:pt x="3834" y="3239"/>
                    </a:cubicBezTo>
                    <a:cubicBezTo>
                      <a:pt x="4239" y="2787"/>
                      <a:pt x="4441" y="2310"/>
                      <a:pt x="4441" y="1810"/>
                    </a:cubicBezTo>
                    <a:cubicBezTo>
                      <a:pt x="4441" y="1287"/>
                      <a:pt x="4203" y="834"/>
                      <a:pt x="3786" y="501"/>
                    </a:cubicBezTo>
                    <a:cubicBezTo>
                      <a:pt x="3370" y="179"/>
                      <a:pt x="2798" y="1"/>
                      <a:pt x="2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020" name="Google Shape;2020;p58"/>
          <p:cNvSpPr txBox="1"/>
          <p:nvPr/>
        </p:nvSpPr>
        <p:spPr>
          <a:xfrm>
            <a:off x="1537650" y="1066775"/>
            <a:ext cx="6159000" cy="3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"/>
              <a:buChar char="●"/>
            </a:pPr>
            <a:r>
              <a:rPr lang="fr" sz="1500">
                <a:latin typeface="IBM Plex Sans"/>
                <a:ea typeface="IBM Plex Sans"/>
                <a:cs typeface="IBM Plex Sans"/>
                <a:sym typeface="IBM Plex Sans"/>
              </a:rPr>
              <a:t>Le concept d’égalité (et d’inégalité);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"/>
              <a:buChar char="●"/>
            </a:pPr>
            <a:r>
              <a:rPr lang="fr" sz="1500">
                <a:latin typeface="IBM Plex Sans"/>
                <a:ea typeface="IBM Plex Sans"/>
                <a:cs typeface="IBM Plex Sans"/>
                <a:sym typeface="IBM Plex Sans"/>
              </a:rPr>
              <a:t>Les quatre opérations (priorités et concepts de commutativité, associativité, distributivité);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"/>
              <a:buChar char="●"/>
            </a:pPr>
            <a:r>
              <a:rPr lang="fr" sz="1500">
                <a:latin typeface="IBM Plex Sans"/>
                <a:ea typeface="IBM Plex Sans"/>
                <a:cs typeface="IBM Plex Sans"/>
                <a:sym typeface="IBM Plex Sans"/>
              </a:rPr>
              <a:t>Les opérations avec les fractions;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"/>
              <a:buChar char="●"/>
            </a:pPr>
            <a:r>
              <a:rPr lang="fr" sz="1500">
                <a:latin typeface="IBM Plex Sans"/>
                <a:ea typeface="IBM Plex Sans"/>
                <a:cs typeface="IBM Plex Sans"/>
                <a:sym typeface="IBM Plex Sans"/>
              </a:rPr>
              <a:t>La manipulation d’expressions algébriques;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"/>
              <a:buChar char="●"/>
            </a:pPr>
            <a:r>
              <a:rPr lang="fr" sz="1500">
                <a:latin typeface="IBM Plex Sans"/>
                <a:ea typeface="IBM Plex Sans"/>
                <a:cs typeface="IBM Plex Sans"/>
                <a:sym typeface="IBM Plex Sans"/>
              </a:rPr>
              <a:t>Équations et inéquations;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"/>
              <a:buChar char="●"/>
            </a:pPr>
            <a:r>
              <a:rPr lang="fr" sz="1500">
                <a:latin typeface="IBM Plex Sans"/>
                <a:ea typeface="IBM Plex Sans"/>
                <a:cs typeface="IBM Plex Sans"/>
                <a:sym typeface="IBM Plex Sans"/>
              </a:rPr>
              <a:t>Lois des exposants;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"/>
              <a:buChar char="●"/>
            </a:pPr>
            <a:r>
              <a:rPr lang="fr" sz="1500">
                <a:latin typeface="IBM Plex Sans"/>
                <a:ea typeface="IBM Plex Sans"/>
                <a:cs typeface="IBM Plex Sans"/>
                <a:sym typeface="IBM Plex Sans"/>
              </a:rPr>
              <a:t>Lois des logarithmes;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400"/>
              </a:spcBef>
              <a:spcAft>
                <a:spcPts val="1000"/>
              </a:spcAft>
              <a:buClr>
                <a:srgbClr val="000000"/>
              </a:buClr>
              <a:buSzPts val="1000"/>
              <a:buFont typeface="IBM Plex Sans"/>
              <a:buChar char="●"/>
            </a:pPr>
            <a:r>
              <a:rPr lang="fr" sz="1500">
                <a:latin typeface="IBM Plex Sans"/>
                <a:ea typeface="IBM Plex Sans"/>
                <a:cs typeface="IBM Plex Sans"/>
                <a:sym typeface="IBM Plex Sans"/>
              </a:rPr>
              <a:t>Rôle des paramètres dans les fonctions.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021" name="Google Shape;2021;p5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5364" y="5608950"/>
            <a:ext cx="421005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59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 pour le primaire</a:t>
            </a:r>
            <a:endParaRPr/>
          </a:p>
        </p:txBody>
      </p:sp>
      <p:grpSp>
        <p:nvGrpSpPr>
          <p:cNvPr id="2027" name="Google Shape;2027;p59"/>
          <p:cNvGrpSpPr/>
          <p:nvPr/>
        </p:nvGrpSpPr>
        <p:grpSpPr>
          <a:xfrm>
            <a:off x="1388801" y="247777"/>
            <a:ext cx="732679" cy="732679"/>
            <a:chOff x="2896875" y="1398213"/>
            <a:chExt cx="548700" cy="548700"/>
          </a:xfrm>
        </p:grpSpPr>
        <p:sp>
          <p:nvSpPr>
            <p:cNvPr id="2028" name="Google Shape;2028;p59"/>
            <p:cNvSpPr/>
            <p:nvPr/>
          </p:nvSpPr>
          <p:spPr>
            <a:xfrm>
              <a:off x="2896875" y="1398213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29" name="Google Shape;2029;p59"/>
            <p:cNvGrpSpPr/>
            <p:nvPr/>
          </p:nvGrpSpPr>
          <p:grpSpPr>
            <a:xfrm>
              <a:off x="2965466" y="1514774"/>
              <a:ext cx="411535" cy="315587"/>
              <a:chOff x="3042703" y="1529137"/>
              <a:chExt cx="411535" cy="315587"/>
            </a:xfrm>
          </p:grpSpPr>
          <p:sp>
            <p:nvSpPr>
              <p:cNvPr id="2030" name="Google Shape;2030;p59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rect b="b" l="l" r="r" t="t"/>
                <a:pathLst>
                  <a:path extrusionOk="0" h="9907" w="12919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1" name="Google Shape;2031;p59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rect b="b" l="l" r="r" t="t"/>
                <a:pathLst>
                  <a:path extrusionOk="0" h="394" w="382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2" name="Google Shape;2032;p59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3" name="Google Shape;2033;p59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4" name="Google Shape;2034;p59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rect b="b" l="l" r="r" t="t"/>
                <a:pathLst>
                  <a:path extrusionOk="0" h="394" w="2501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5" name="Google Shape;2035;p59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rect b="b" l="l" r="r" t="t"/>
                <a:pathLst>
                  <a:path extrusionOk="0" h="394" w="846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6" name="Google Shape;2036;p59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rect b="b" l="l" r="r" t="t"/>
                <a:pathLst>
                  <a:path extrusionOk="0" h="3822" w="5239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7" name="Google Shape;2037;p59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rect b="b" l="l" r="r" t="t"/>
                <a:pathLst>
                  <a:path extrusionOk="0" h="1683" w="1704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8" name="Google Shape;2038;p59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rect b="b" l="l" r="r" t="t"/>
                <a:pathLst>
                  <a:path extrusionOk="0" h="393" w="5037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9" name="Google Shape;2039;p59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rect b="b" l="l" r="r" t="t"/>
                <a:pathLst>
                  <a:path extrusionOk="0" h="382" w="1371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040" name="Google Shape;2040;p5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725" y="1894048"/>
            <a:ext cx="2281906" cy="12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Google Shape;204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2100" y="1237150"/>
            <a:ext cx="5048141" cy="32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2" name="Google Shape;2042;p59"/>
          <p:cNvSpPr/>
          <p:nvPr/>
        </p:nvSpPr>
        <p:spPr>
          <a:xfrm>
            <a:off x="1323225" y="1195500"/>
            <a:ext cx="1416900" cy="6651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2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Lien pour les élèves</a:t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2043" name="Google Shape;2043;p59"/>
          <p:cNvSpPr/>
          <p:nvPr/>
        </p:nvSpPr>
        <p:spPr>
          <a:xfrm>
            <a:off x="890725" y="3239575"/>
            <a:ext cx="2281800" cy="7326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u="sng">
                <a:solidFill>
                  <a:schemeClr val="hlink"/>
                </a:solidFill>
                <a:hlinkClick r:id="rId6"/>
              </a:rPr>
              <a:t>Banque d’activités publiques: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Titre: </a:t>
            </a:r>
            <a:r>
              <a:rPr i="1" lang="fr" sz="1200"/>
              <a:t>C’est égal!</a:t>
            </a:r>
            <a:endParaRPr i="1" sz="1200"/>
          </a:p>
        </p:txBody>
      </p:sp>
      <p:sp>
        <p:nvSpPr>
          <p:cNvPr id="2044" name="Google Shape;2044;p59"/>
          <p:cNvSpPr/>
          <p:nvPr/>
        </p:nvSpPr>
        <p:spPr>
          <a:xfrm>
            <a:off x="1388475" y="3916400"/>
            <a:ext cx="1286400" cy="732600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Lien pour les enseignants</a:t>
            </a:r>
            <a:endParaRPr b="1" sz="12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8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60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 pour le secondaire</a:t>
            </a:r>
            <a:endParaRPr/>
          </a:p>
        </p:txBody>
      </p:sp>
      <p:grpSp>
        <p:nvGrpSpPr>
          <p:cNvPr id="2050" name="Google Shape;2050;p60"/>
          <p:cNvGrpSpPr/>
          <p:nvPr/>
        </p:nvGrpSpPr>
        <p:grpSpPr>
          <a:xfrm>
            <a:off x="1388801" y="247777"/>
            <a:ext cx="732679" cy="732679"/>
            <a:chOff x="2896875" y="1398213"/>
            <a:chExt cx="548700" cy="548700"/>
          </a:xfrm>
        </p:grpSpPr>
        <p:sp>
          <p:nvSpPr>
            <p:cNvPr id="2051" name="Google Shape;2051;p60"/>
            <p:cNvSpPr/>
            <p:nvPr/>
          </p:nvSpPr>
          <p:spPr>
            <a:xfrm>
              <a:off x="2896875" y="1398213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52" name="Google Shape;2052;p60"/>
            <p:cNvGrpSpPr/>
            <p:nvPr/>
          </p:nvGrpSpPr>
          <p:grpSpPr>
            <a:xfrm>
              <a:off x="2965466" y="1514774"/>
              <a:ext cx="411535" cy="315587"/>
              <a:chOff x="3042703" y="1529137"/>
              <a:chExt cx="411535" cy="315587"/>
            </a:xfrm>
          </p:grpSpPr>
          <p:sp>
            <p:nvSpPr>
              <p:cNvPr id="2053" name="Google Shape;2053;p60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rect b="b" l="l" r="r" t="t"/>
                <a:pathLst>
                  <a:path extrusionOk="0" h="9907" w="12919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4" name="Google Shape;2054;p60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rect b="b" l="l" r="r" t="t"/>
                <a:pathLst>
                  <a:path extrusionOk="0" h="394" w="382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5" name="Google Shape;2055;p60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6" name="Google Shape;2056;p60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7" name="Google Shape;2057;p60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rect b="b" l="l" r="r" t="t"/>
                <a:pathLst>
                  <a:path extrusionOk="0" h="394" w="2501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8" name="Google Shape;2058;p60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rect b="b" l="l" r="r" t="t"/>
                <a:pathLst>
                  <a:path extrusionOk="0" h="394" w="846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9" name="Google Shape;2059;p60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rect b="b" l="l" r="r" t="t"/>
                <a:pathLst>
                  <a:path extrusionOk="0" h="3822" w="5239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0" name="Google Shape;2060;p60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rect b="b" l="l" r="r" t="t"/>
                <a:pathLst>
                  <a:path extrusionOk="0" h="1683" w="1704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1" name="Google Shape;2061;p60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rect b="b" l="l" r="r" t="t"/>
                <a:pathLst>
                  <a:path extrusionOk="0" h="393" w="5037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2" name="Google Shape;2062;p60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rect b="b" l="l" r="r" t="t"/>
                <a:pathLst>
                  <a:path extrusionOk="0" h="382" w="1371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063" name="Google Shape;2063;p6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200" y="1855423"/>
            <a:ext cx="2304950" cy="12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Google Shape;2064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9500" y="1262575"/>
            <a:ext cx="5056675" cy="32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5" name="Google Shape;2065;p60"/>
          <p:cNvSpPr/>
          <p:nvPr/>
        </p:nvSpPr>
        <p:spPr>
          <a:xfrm>
            <a:off x="879200" y="3239600"/>
            <a:ext cx="2304900" cy="8043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u="sng">
                <a:solidFill>
                  <a:schemeClr val="hlink"/>
                </a:solidFill>
                <a:hlinkClick r:id="rId6"/>
              </a:rPr>
              <a:t>Banque d’activités publiques: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Titre: </a:t>
            </a:r>
            <a:r>
              <a:rPr i="1" lang="fr" sz="1200"/>
              <a:t>Loi des exposants</a:t>
            </a:r>
            <a:endParaRPr i="1" sz="1200"/>
          </a:p>
        </p:txBody>
      </p:sp>
      <p:sp>
        <p:nvSpPr>
          <p:cNvPr id="2066" name="Google Shape;2066;p60"/>
          <p:cNvSpPr/>
          <p:nvPr/>
        </p:nvSpPr>
        <p:spPr>
          <a:xfrm>
            <a:off x="1323225" y="1195500"/>
            <a:ext cx="1416900" cy="6651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Lien pour les élèves</a:t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2067" name="Google Shape;2067;p60"/>
          <p:cNvSpPr/>
          <p:nvPr/>
        </p:nvSpPr>
        <p:spPr>
          <a:xfrm>
            <a:off x="1388450" y="4021850"/>
            <a:ext cx="1286400" cy="627300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Lien pour les enseignants</a:t>
            </a:r>
            <a:endParaRPr b="1" sz="12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61"/>
          <p:cNvSpPr txBox="1"/>
          <p:nvPr>
            <p:ph idx="8" type="ctrTitle"/>
          </p:nvPr>
        </p:nvSpPr>
        <p:spPr>
          <a:xfrm>
            <a:off x="1287450" y="20120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Banques d’activités, idées, support </a:t>
            </a:r>
            <a:endParaRPr/>
          </a:p>
        </p:txBody>
      </p:sp>
      <p:sp>
        <p:nvSpPr>
          <p:cNvPr id="2073" name="Google Shape;2073;p61"/>
          <p:cNvSpPr txBox="1"/>
          <p:nvPr>
            <p:ph idx="5" type="subTitle"/>
          </p:nvPr>
        </p:nvSpPr>
        <p:spPr>
          <a:xfrm>
            <a:off x="2315650" y="1433162"/>
            <a:ext cx="4413000" cy="7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Voir la banque d’activités</a:t>
            </a:r>
            <a:r>
              <a:rPr lang="fr"/>
              <a:t> </a:t>
            </a:r>
            <a:r>
              <a:rPr lang="fr" u="sng">
                <a:solidFill>
                  <a:srgbClr val="E85D8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activities.graspablemath.com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2074" name="Google Shape;2074;p61"/>
          <p:cNvSpPr txBox="1"/>
          <p:nvPr>
            <p:ph idx="4" type="ctrTitle"/>
          </p:nvPr>
        </p:nvSpPr>
        <p:spPr>
          <a:xfrm>
            <a:off x="2315646" y="1080900"/>
            <a:ext cx="46746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/>
              <a:t>Les activités Graspable Math</a:t>
            </a:r>
            <a:endParaRPr sz="2300"/>
          </a:p>
        </p:txBody>
      </p:sp>
      <p:grpSp>
        <p:nvGrpSpPr>
          <p:cNvPr id="2075" name="Google Shape;2075;p61"/>
          <p:cNvGrpSpPr/>
          <p:nvPr/>
        </p:nvGrpSpPr>
        <p:grpSpPr>
          <a:xfrm>
            <a:off x="4213025" y="50395"/>
            <a:ext cx="4181204" cy="1436106"/>
            <a:chOff x="2019900" y="214545"/>
            <a:chExt cx="4181204" cy="1436106"/>
          </a:xfrm>
        </p:grpSpPr>
        <p:grpSp>
          <p:nvGrpSpPr>
            <p:cNvPr id="2076" name="Google Shape;2076;p61"/>
            <p:cNvGrpSpPr/>
            <p:nvPr/>
          </p:nvGrpSpPr>
          <p:grpSpPr>
            <a:xfrm>
              <a:off x="5531836" y="214545"/>
              <a:ext cx="669268" cy="1145250"/>
              <a:chOff x="1428508" y="3762931"/>
              <a:chExt cx="518049" cy="886485"/>
            </a:xfrm>
          </p:grpSpPr>
          <p:sp>
            <p:nvSpPr>
              <p:cNvPr id="2077" name="Google Shape;2077;p61"/>
              <p:cNvSpPr/>
              <p:nvPr/>
            </p:nvSpPr>
            <p:spPr>
              <a:xfrm>
                <a:off x="1758749" y="3898518"/>
                <a:ext cx="186047" cy="325068"/>
              </a:xfrm>
              <a:custGeom>
                <a:rect b="b" l="l" r="r" t="t"/>
                <a:pathLst>
                  <a:path extrusionOk="0" h="4265" w="2441">
                    <a:moveTo>
                      <a:pt x="2258" y="0"/>
                    </a:moveTo>
                    <a:lnTo>
                      <a:pt x="0" y="4219"/>
                    </a:lnTo>
                    <a:lnTo>
                      <a:pt x="69" y="4242"/>
                    </a:lnTo>
                    <a:lnTo>
                      <a:pt x="160" y="4265"/>
                    </a:lnTo>
                    <a:lnTo>
                      <a:pt x="251" y="4242"/>
                    </a:lnTo>
                    <a:lnTo>
                      <a:pt x="320" y="4219"/>
                    </a:lnTo>
                    <a:lnTo>
                      <a:pt x="388" y="4151"/>
                    </a:lnTo>
                    <a:lnTo>
                      <a:pt x="434" y="4082"/>
                    </a:lnTo>
                    <a:lnTo>
                      <a:pt x="2395" y="456"/>
                    </a:lnTo>
                    <a:lnTo>
                      <a:pt x="2440" y="319"/>
                    </a:lnTo>
                    <a:lnTo>
                      <a:pt x="2418" y="205"/>
                    </a:lnTo>
                    <a:lnTo>
                      <a:pt x="2372" y="91"/>
                    </a:lnTo>
                    <a:lnTo>
                      <a:pt x="2258" y="0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8" name="Google Shape;2078;p61"/>
              <p:cNvSpPr/>
              <p:nvPr/>
            </p:nvSpPr>
            <p:spPr>
              <a:xfrm>
                <a:off x="1461509" y="3795932"/>
                <a:ext cx="485048" cy="853484"/>
              </a:xfrm>
              <a:custGeom>
                <a:rect b="b" l="l" r="r" t="t"/>
                <a:pathLst>
                  <a:path extrusionOk="0" h="11198" w="6364">
                    <a:moveTo>
                      <a:pt x="5770" y="1"/>
                    </a:moveTo>
                    <a:lnTo>
                      <a:pt x="5611" y="24"/>
                    </a:lnTo>
                    <a:lnTo>
                      <a:pt x="5474" y="69"/>
                    </a:lnTo>
                    <a:lnTo>
                      <a:pt x="5337" y="183"/>
                    </a:lnTo>
                    <a:lnTo>
                      <a:pt x="5246" y="297"/>
                    </a:lnTo>
                    <a:lnTo>
                      <a:pt x="3877" y="2829"/>
                    </a:lnTo>
                    <a:lnTo>
                      <a:pt x="388" y="9282"/>
                    </a:lnTo>
                    <a:lnTo>
                      <a:pt x="297" y="9510"/>
                    </a:lnTo>
                    <a:lnTo>
                      <a:pt x="206" y="9738"/>
                    </a:lnTo>
                    <a:lnTo>
                      <a:pt x="160" y="9966"/>
                    </a:lnTo>
                    <a:lnTo>
                      <a:pt x="115" y="10172"/>
                    </a:lnTo>
                    <a:lnTo>
                      <a:pt x="115" y="10559"/>
                    </a:lnTo>
                    <a:lnTo>
                      <a:pt x="115" y="10833"/>
                    </a:lnTo>
                    <a:lnTo>
                      <a:pt x="1" y="11061"/>
                    </a:lnTo>
                    <a:lnTo>
                      <a:pt x="1" y="11107"/>
                    </a:lnTo>
                    <a:lnTo>
                      <a:pt x="1" y="11129"/>
                    </a:lnTo>
                    <a:lnTo>
                      <a:pt x="24" y="11175"/>
                    </a:lnTo>
                    <a:lnTo>
                      <a:pt x="46" y="11198"/>
                    </a:lnTo>
                    <a:lnTo>
                      <a:pt x="138" y="11198"/>
                    </a:lnTo>
                    <a:lnTo>
                      <a:pt x="183" y="11152"/>
                    </a:lnTo>
                    <a:lnTo>
                      <a:pt x="297" y="10924"/>
                    </a:lnTo>
                    <a:lnTo>
                      <a:pt x="548" y="10787"/>
                    </a:lnTo>
                    <a:lnTo>
                      <a:pt x="844" y="10582"/>
                    </a:lnTo>
                    <a:lnTo>
                      <a:pt x="1004" y="10422"/>
                    </a:lnTo>
                    <a:lnTo>
                      <a:pt x="1164" y="10263"/>
                    </a:lnTo>
                    <a:lnTo>
                      <a:pt x="1323" y="10080"/>
                    </a:lnTo>
                    <a:lnTo>
                      <a:pt x="1437" y="9852"/>
                    </a:lnTo>
                    <a:lnTo>
                      <a:pt x="4790" y="3649"/>
                    </a:lnTo>
                    <a:lnTo>
                      <a:pt x="4926" y="3399"/>
                    </a:lnTo>
                    <a:lnTo>
                      <a:pt x="6295" y="867"/>
                    </a:lnTo>
                    <a:lnTo>
                      <a:pt x="6340" y="753"/>
                    </a:lnTo>
                    <a:lnTo>
                      <a:pt x="6363" y="639"/>
                    </a:lnTo>
                    <a:lnTo>
                      <a:pt x="6363" y="525"/>
                    </a:lnTo>
                    <a:lnTo>
                      <a:pt x="6340" y="411"/>
                    </a:lnTo>
                    <a:lnTo>
                      <a:pt x="6295" y="320"/>
                    </a:lnTo>
                    <a:lnTo>
                      <a:pt x="6226" y="229"/>
                    </a:lnTo>
                    <a:lnTo>
                      <a:pt x="6158" y="138"/>
                    </a:lnTo>
                    <a:lnTo>
                      <a:pt x="6044" y="69"/>
                    </a:lnTo>
                    <a:lnTo>
                      <a:pt x="5907" y="24"/>
                    </a:lnTo>
                    <a:lnTo>
                      <a:pt x="5770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9" name="Google Shape;2079;p61"/>
              <p:cNvSpPr/>
              <p:nvPr/>
            </p:nvSpPr>
            <p:spPr>
              <a:xfrm>
                <a:off x="1690918" y="3766436"/>
                <a:ext cx="179111" cy="262493"/>
              </a:xfrm>
              <a:custGeom>
                <a:rect b="b" l="l" r="r" t="t"/>
                <a:pathLst>
                  <a:path extrusionOk="0" h="3444" w="2350">
                    <a:moveTo>
                      <a:pt x="1666" y="0"/>
                    </a:moveTo>
                    <a:lnTo>
                      <a:pt x="1552" y="46"/>
                    </a:lnTo>
                    <a:lnTo>
                      <a:pt x="1438" y="91"/>
                    </a:lnTo>
                    <a:lnTo>
                      <a:pt x="1346" y="160"/>
                    </a:lnTo>
                    <a:lnTo>
                      <a:pt x="1278" y="251"/>
                    </a:lnTo>
                    <a:lnTo>
                      <a:pt x="1210" y="342"/>
                    </a:lnTo>
                    <a:lnTo>
                      <a:pt x="1" y="2942"/>
                    </a:lnTo>
                    <a:lnTo>
                      <a:pt x="1073" y="3444"/>
                    </a:lnTo>
                    <a:lnTo>
                      <a:pt x="2281" y="844"/>
                    </a:lnTo>
                    <a:lnTo>
                      <a:pt x="2327" y="730"/>
                    </a:lnTo>
                    <a:lnTo>
                      <a:pt x="2350" y="616"/>
                    </a:lnTo>
                    <a:lnTo>
                      <a:pt x="2350" y="502"/>
                    </a:lnTo>
                    <a:lnTo>
                      <a:pt x="2304" y="388"/>
                    </a:lnTo>
                    <a:lnTo>
                      <a:pt x="2259" y="297"/>
                    </a:lnTo>
                    <a:lnTo>
                      <a:pt x="2190" y="205"/>
                    </a:lnTo>
                    <a:lnTo>
                      <a:pt x="2099" y="114"/>
                    </a:lnTo>
                    <a:lnTo>
                      <a:pt x="2008" y="68"/>
                    </a:lnTo>
                    <a:lnTo>
                      <a:pt x="1894" y="23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rgbClr val="FDCA0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0" name="Google Shape;2080;p61"/>
              <p:cNvSpPr/>
              <p:nvPr/>
            </p:nvSpPr>
            <p:spPr>
              <a:xfrm>
                <a:off x="1687488" y="3762931"/>
                <a:ext cx="186047" cy="269505"/>
              </a:xfrm>
              <a:custGeom>
                <a:rect b="b" l="l" r="r" t="t"/>
                <a:pathLst>
                  <a:path extrusionOk="0" h="3536" w="2441">
                    <a:moveTo>
                      <a:pt x="1802" y="92"/>
                    </a:moveTo>
                    <a:lnTo>
                      <a:pt x="1916" y="114"/>
                    </a:lnTo>
                    <a:lnTo>
                      <a:pt x="2030" y="137"/>
                    </a:lnTo>
                    <a:lnTo>
                      <a:pt x="2167" y="229"/>
                    </a:lnTo>
                    <a:lnTo>
                      <a:pt x="2258" y="343"/>
                    </a:lnTo>
                    <a:lnTo>
                      <a:pt x="2326" y="502"/>
                    </a:lnTo>
                    <a:lnTo>
                      <a:pt x="2349" y="639"/>
                    </a:lnTo>
                    <a:lnTo>
                      <a:pt x="2326" y="753"/>
                    </a:lnTo>
                    <a:lnTo>
                      <a:pt x="2304" y="867"/>
                    </a:lnTo>
                    <a:lnTo>
                      <a:pt x="1095" y="3444"/>
                    </a:lnTo>
                    <a:lnTo>
                      <a:pt x="114" y="2965"/>
                    </a:lnTo>
                    <a:lnTo>
                      <a:pt x="1300" y="411"/>
                    </a:lnTo>
                    <a:lnTo>
                      <a:pt x="1391" y="274"/>
                    </a:lnTo>
                    <a:lnTo>
                      <a:pt x="1505" y="183"/>
                    </a:lnTo>
                    <a:lnTo>
                      <a:pt x="1642" y="114"/>
                    </a:lnTo>
                    <a:lnTo>
                      <a:pt x="1802" y="92"/>
                    </a:lnTo>
                    <a:close/>
                    <a:moveTo>
                      <a:pt x="1802" y="0"/>
                    </a:moveTo>
                    <a:lnTo>
                      <a:pt x="1619" y="23"/>
                    </a:lnTo>
                    <a:lnTo>
                      <a:pt x="1460" y="92"/>
                    </a:lnTo>
                    <a:lnTo>
                      <a:pt x="1323" y="229"/>
                    </a:lnTo>
                    <a:lnTo>
                      <a:pt x="1255" y="297"/>
                    </a:lnTo>
                    <a:lnTo>
                      <a:pt x="1209" y="365"/>
                    </a:lnTo>
                    <a:lnTo>
                      <a:pt x="0" y="2965"/>
                    </a:lnTo>
                    <a:lnTo>
                      <a:pt x="0" y="3011"/>
                    </a:lnTo>
                    <a:lnTo>
                      <a:pt x="23" y="3033"/>
                    </a:lnTo>
                    <a:lnTo>
                      <a:pt x="1095" y="3535"/>
                    </a:lnTo>
                    <a:lnTo>
                      <a:pt x="1141" y="3535"/>
                    </a:lnTo>
                    <a:lnTo>
                      <a:pt x="1163" y="3512"/>
                    </a:lnTo>
                    <a:lnTo>
                      <a:pt x="2372" y="913"/>
                    </a:lnTo>
                    <a:lnTo>
                      <a:pt x="2418" y="776"/>
                    </a:lnTo>
                    <a:lnTo>
                      <a:pt x="2440" y="639"/>
                    </a:lnTo>
                    <a:lnTo>
                      <a:pt x="2418" y="479"/>
                    </a:lnTo>
                    <a:lnTo>
                      <a:pt x="2349" y="297"/>
                    </a:lnTo>
                    <a:lnTo>
                      <a:pt x="2212" y="160"/>
                    </a:lnTo>
                    <a:lnTo>
                      <a:pt x="2144" y="114"/>
                    </a:lnTo>
                    <a:lnTo>
                      <a:pt x="2075" y="69"/>
                    </a:lnTo>
                    <a:lnTo>
                      <a:pt x="1939" y="23"/>
                    </a:lnTo>
                    <a:lnTo>
                      <a:pt x="1802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1" name="Google Shape;2081;p61"/>
              <p:cNvSpPr/>
              <p:nvPr/>
            </p:nvSpPr>
            <p:spPr>
              <a:xfrm>
                <a:off x="1432014" y="4555496"/>
                <a:ext cx="48703" cy="90470"/>
              </a:xfrm>
              <a:custGeom>
                <a:rect b="b" l="l" r="r" t="t"/>
                <a:pathLst>
                  <a:path extrusionOk="0" h="1187" w="639">
                    <a:moveTo>
                      <a:pt x="547" y="0"/>
                    </a:moveTo>
                    <a:lnTo>
                      <a:pt x="525" y="23"/>
                    </a:lnTo>
                    <a:lnTo>
                      <a:pt x="479" y="46"/>
                    </a:lnTo>
                    <a:lnTo>
                      <a:pt x="456" y="69"/>
                    </a:lnTo>
                    <a:lnTo>
                      <a:pt x="0" y="1026"/>
                    </a:lnTo>
                    <a:lnTo>
                      <a:pt x="0" y="1072"/>
                    </a:lnTo>
                    <a:lnTo>
                      <a:pt x="0" y="1118"/>
                    </a:lnTo>
                    <a:lnTo>
                      <a:pt x="23" y="1141"/>
                    </a:lnTo>
                    <a:lnTo>
                      <a:pt x="46" y="1163"/>
                    </a:lnTo>
                    <a:lnTo>
                      <a:pt x="91" y="1186"/>
                    </a:lnTo>
                    <a:lnTo>
                      <a:pt x="137" y="1163"/>
                    </a:lnTo>
                    <a:lnTo>
                      <a:pt x="160" y="1141"/>
                    </a:lnTo>
                    <a:lnTo>
                      <a:pt x="182" y="1118"/>
                    </a:lnTo>
                    <a:lnTo>
                      <a:pt x="639" y="160"/>
                    </a:lnTo>
                    <a:lnTo>
                      <a:pt x="639" y="114"/>
                    </a:lnTo>
                    <a:lnTo>
                      <a:pt x="639" y="69"/>
                    </a:lnTo>
                    <a:lnTo>
                      <a:pt x="616" y="46"/>
                    </a:lnTo>
                    <a:lnTo>
                      <a:pt x="593" y="23"/>
                    </a:lnTo>
                    <a:lnTo>
                      <a:pt x="547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2" name="Google Shape;2082;p61"/>
              <p:cNvSpPr/>
              <p:nvPr/>
            </p:nvSpPr>
            <p:spPr>
              <a:xfrm>
                <a:off x="1428508" y="4551990"/>
                <a:ext cx="55715" cy="97406"/>
              </a:xfrm>
              <a:custGeom>
                <a:rect b="b" l="l" r="r" t="t"/>
                <a:pathLst>
                  <a:path extrusionOk="0" h="1278" w="731">
                    <a:moveTo>
                      <a:pt x="593" y="92"/>
                    </a:moveTo>
                    <a:lnTo>
                      <a:pt x="616" y="115"/>
                    </a:lnTo>
                    <a:lnTo>
                      <a:pt x="639" y="138"/>
                    </a:lnTo>
                    <a:lnTo>
                      <a:pt x="639" y="160"/>
                    </a:lnTo>
                    <a:lnTo>
                      <a:pt x="639" y="183"/>
                    </a:lnTo>
                    <a:lnTo>
                      <a:pt x="206" y="1141"/>
                    </a:lnTo>
                    <a:lnTo>
                      <a:pt x="183" y="1164"/>
                    </a:lnTo>
                    <a:lnTo>
                      <a:pt x="137" y="1187"/>
                    </a:lnTo>
                    <a:lnTo>
                      <a:pt x="114" y="1164"/>
                    </a:lnTo>
                    <a:lnTo>
                      <a:pt x="92" y="1141"/>
                    </a:lnTo>
                    <a:lnTo>
                      <a:pt x="92" y="1118"/>
                    </a:lnTo>
                    <a:lnTo>
                      <a:pt x="92" y="1095"/>
                    </a:lnTo>
                    <a:lnTo>
                      <a:pt x="548" y="138"/>
                    </a:lnTo>
                    <a:lnTo>
                      <a:pt x="571" y="115"/>
                    </a:lnTo>
                    <a:lnTo>
                      <a:pt x="593" y="92"/>
                    </a:lnTo>
                    <a:close/>
                    <a:moveTo>
                      <a:pt x="593" y="1"/>
                    </a:moveTo>
                    <a:lnTo>
                      <a:pt x="525" y="23"/>
                    </a:lnTo>
                    <a:lnTo>
                      <a:pt x="457" y="92"/>
                    </a:lnTo>
                    <a:lnTo>
                      <a:pt x="23" y="1050"/>
                    </a:lnTo>
                    <a:lnTo>
                      <a:pt x="0" y="1118"/>
                    </a:lnTo>
                    <a:lnTo>
                      <a:pt x="23" y="1209"/>
                    </a:lnTo>
                    <a:lnTo>
                      <a:pt x="92" y="1255"/>
                    </a:lnTo>
                    <a:lnTo>
                      <a:pt x="137" y="1278"/>
                    </a:lnTo>
                    <a:lnTo>
                      <a:pt x="228" y="1255"/>
                    </a:lnTo>
                    <a:lnTo>
                      <a:pt x="274" y="1187"/>
                    </a:lnTo>
                    <a:lnTo>
                      <a:pt x="730" y="229"/>
                    </a:lnTo>
                    <a:lnTo>
                      <a:pt x="730" y="160"/>
                    </a:lnTo>
                    <a:lnTo>
                      <a:pt x="707" y="69"/>
                    </a:lnTo>
                    <a:lnTo>
                      <a:pt x="662" y="23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3" name="Google Shape;2083;p61"/>
              <p:cNvSpPr/>
              <p:nvPr/>
            </p:nvSpPr>
            <p:spPr>
              <a:xfrm>
                <a:off x="1701359" y="3865440"/>
                <a:ext cx="175605" cy="339015"/>
              </a:xfrm>
              <a:custGeom>
                <a:rect b="b" l="l" r="r" t="t"/>
                <a:pathLst>
                  <a:path extrusionOk="0" h="4448" w="2304">
                    <a:moveTo>
                      <a:pt x="2077" y="93"/>
                    </a:moveTo>
                    <a:lnTo>
                      <a:pt x="2122" y="115"/>
                    </a:lnTo>
                    <a:lnTo>
                      <a:pt x="2167" y="183"/>
                    </a:lnTo>
                    <a:lnTo>
                      <a:pt x="2190" y="252"/>
                    </a:lnTo>
                    <a:lnTo>
                      <a:pt x="2213" y="343"/>
                    </a:lnTo>
                    <a:lnTo>
                      <a:pt x="2190" y="389"/>
                    </a:lnTo>
                    <a:lnTo>
                      <a:pt x="2190" y="457"/>
                    </a:lnTo>
                    <a:lnTo>
                      <a:pt x="434" y="4197"/>
                    </a:lnTo>
                    <a:lnTo>
                      <a:pt x="388" y="4265"/>
                    </a:lnTo>
                    <a:lnTo>
                      <a:pt x="320" y="4311"/>
                    </a:lnTo>
                    <a:lnTo>
                      <a:pt x="252" y="4357"/>
                    </a:lnTo>
                    <a:lnTo>
                      <a:pt x="115" y="4357"/>
                    </a:lnTo>
                    <a:lnTo>
                      <a:pt x="85" y="4347"/>
                    </a:lnTo>
                    <a:lnTo>
                      <a:pt x="85" y="4347"/>
                    </a:lnTo>
                    <a:lnTo>
                      <a:pt x="2077" y="93"/>
                    </a:lnTo>
                    <a:close/>
                    <a:moveTo>
                      <a:pt x="2053" y="1"/>
                    </a:moveTo>
                    <a:lnTo>
                      <a:pt x="2030" y="24"/>
                    </a:lnTo>
                    <a:lnTo>
                      <a:pt x="1" y="4357"/>
                    </a:lnTo>
                    <a:lnTo>
                      <a:pt x="1" y="4379"/>
                    </a:lnTo>
                    <a:lnTo>
                      <a:pt x="24" y="4402"/>
                    </a:lnTo>
                    <a:lnTo>
                      <a:pt x="92" y="4448"/>
                    </a:lnTo>
                    <a:lnTo>
                      <a:pt x="183" y="4448"/>
                    </a:lnTo>
                    <a:lnTo>
                      <a:pt x="274" y="4425"/>
                    </a:lnTo>
                    <a:lnTo>
                      <a:pt x="388" y="4379"/>
                    </a:lnTo>
                    <a:lnTo>
                      <a:pt x="457" y="4311"/>
                    </a:lnTo>
                    <a:lnTo>
                      <a:pt x="525" y="4220"/>
                    </a:lnTo>
                    <a:lnTo>
                      <a:pt x="2258" y="503"/>
                    </a:lnTo>
                    <a:lnTo>
                      <a:pt x="2281" y="411"/>
                    </a:lnTo>
                    <a:lnTo>
                      <a:pt x="2304" y="343"/>
                    </a:lnTo>
                    <a:lnTo>
                      <a:pt x="2281" y="229"/>
                    </a:lnTo>
                    <a:lnTo>
                      <a:pt x="2236" y="138"/>
                    </a:lnTo>
                    <a:lnTo>
                      <a:pt x="2167" y="47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4" name="Google Shape;2084;p61"/>
              <p:cNvSpPr/>
              <p:nvPr/>
            </p:nvSpPr>
            <p:spPr>
              <a:xfrm>
                <a:off x="1437197" y="4496352"/>
                <a:ext cx="99159" cy="132237"/>
              </a:xfrm>
              <a:custGeom>
                <a:rect b="b" l="l" r="r" t="t"/>
                <a:pathLst>
                  <a:path extrusionOk="0" h="1735" w="1301">
                    <a:moveTo>
                      <a:pt x="890" y="1"/>
                    </a:moveTo>
                    <a:lnTo>
                      <a:pt x="229" y="24"/>
                    </a:lnTo>
                    <a:lnTo>
                      <a:pt x="114" y="343"/>
                    </a:lnTo>
                    <a:lnTo>
                      <a:pt x="46" y="639"/>
                    </a:lnTo>
                    <a:lnTo>
                      <a:pt x="0" y="936"/>
                    </a:lnTo>
                    <a:lnTo>
                      <a:pt x="0" y="1210"/>
                    </a:lnTo>
                    <a:lnTo>
                      <a:pt x="23" y="1415"/>
                    </a:lnTo>
                    <a:lnTo>
                      <a:pt x="46" y="1597"/>
                    </a:lnTo>
                    <a:lnTo>
                      <a:pt x="92" y="1734"/>
                    </a:lnTo>
                    <a:lnTo>
                      <a:pt x="229" y="1666"/>
                    </a:lnTo>
                    <a:lnTo>
                      <a:pt x="365" y="1574"/>
                    </a:lnTo>
                    <a:lnTo>
                      <a:pt x="548" y="1460"/>
                    </a:lnTo>
                    <a:lnTo>
                      <a:pt x="753" y="1278"/>
                    </a:lnTo>
                    <a:lnTo>
                      <a:pt x="958" y="1073"/>
                    </a:lnTo>
                    <a:lnTo>
                      <a:pt x="1141" y="822"/>
                    </a:lnTo>
                    <a:lnTo>
                      <a:pt x="1300" y="525"/>
                    </a:lnTo>
                    <a:lnTo>
                      <a:pt x="890" y="1"/>
                    </a:lnTo>
                    <a:close/>
                  </a:path>
                </a:pathLst>
              </a:custGeom>
              <a:solidFill>
                <a:srgbClr val="FDCA0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5" name="Google Shape;2085;p61"/>
              <p:cNvSpPr/>
              <p:nvPr/>
            </p:nvSpPr>
            <p:spPr>
              <a:xfrm>
                <a:off x="1454574" y="3990586"/>
                <a:ext cx="318132" cy="545870"/>
              </a:xfrm>
              <a:custGeom>
                <a:rect b="b" l="l" r="r" t="t"/>
                <a:pathLst>
                  <a:path extrusionOk="0" h="7162" w="4174">
                    <a:moveTo>
                      <a:pt x="3102" y="1"/>
                    </a:moveTo>
                    <a:lnTo>
                      <a:pt x="1" y="6660"/>
                    </a:lnTo>
                    <a:lnTo>
                      <a:pt x="1072" y="7161"/>
                    </a:lnTo>
                    <a:lnTo>
                      <a:pt x="4174" y="503"/>
                    </a:lnTo>
                    <a:lnTo>
                      <a:pt x="3102" y="1"/>
                    </a:lnTo>
                    <a:close/>
                  </a:path>
                </a:pathLst>
              </a:custGeom>
              <a:solidFill>
                <a:srgbClr val="FDCA0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6" name="Google Shape;2086;p61"/>
              <p:cNvSpPr/>
              <p:nvPr/>
            </p:nvSpPr>
            <p:spPr>
              <a:xfrm>
                <a:off x="1433691" y="4494676"/>
                <a:ext cx="106095" cy="137344"/>
              </a:xfrm>
              <a:custGeom>
                <a:rect b="b" l="l" r="r" t="t"/>
                <a:pathLst>
                  <a:path extrusionOk="0" h="1802" w="1392">
                    <a:moveTo>
                      <a:pt x="252" y="0"/>
                    </a:moveTo>
                    <a:lnTo>
                      <a:pt x="229" y="23"/>
                    </a:lnTo>
                    <a:lnTo>
                      <a:pt x="115" y="297"/>
                    </a:lnTo>
                    <a:lnTo>
                      <a:pt x="46" y="593"/>
                    </a:lnTo>
                    <a:lnTo>
                      <a:pt x="24" y="844"/>
                    </a:lnTo>
                    <a:lnTo>
                      <a:pt x="1" y="1095"/>
                    </a:lnTo>
                    <a:lnTo>
                      <a:pt x="24" y="1368"/>
                    </a:lnTo>
                    <a:lnTo>
                      <a:pt x="46" y="1574"/>
                    </a:lnTo>
                    <a:lnTo>
                      <a:pt x="92" y="1779"/>
                    </a:lnTo>
                    <a:lnTo>
                      <a:pt x="115" y="1802"/>
                    </a:lnTo>
                    <a:lnTo>
                      <a:pt x="138" y="1802"/>
                    </a:lnTo>
                    <a:lnTo>
                      <a:pt x="297" y="1733"/>
                    </a:lnTo>
                    <a:lnTo>
                      <a:pt x="434" y="1642"/>
                    </a:lnTo>
                    <a:lnTo>
                      <a:pt x="617" y="1505"/>
                    </a:lnTo>
                    <a:lnTo>
                      <a:pt x="822" y="1346"/>
                    </a:lnTo>
                    <a:lnTo>
                      <a:pt x="1027" y="1118"/>
                    </a:lnTo>
                    <a:lnTo>
                      <a:pt x="1232" y="867"/>
                    </a:lnTo>
                    <a:lnTo>
                      <a:pt x="1392" y="570"/>
                    </a:lnTo>
                    <a:lnTo>
                      <a:pt x="1392" y="525"/>
                    </a:lnTo>
                    <a:lnTo>
                      <a:pt x="1369" y="502"/>
                    </a:lnTo>
                    <a:lnTo>
                      <a:pt x="1346" y="502"/>
                    </a:lnTo>
                    <a:lnTo>
                      <a:pt x="1324" y="525"/>
                    </a:lnTo>
                    <a:lnTo>
                      <a:pt x="1141" y="821"/>
                    </a:lnTo>
                    <a:lnTo>
                      <a:pt x="959" y="1072"/>
                    </a:lnTo>
                    <a:lnTo>
                      <a:pt x="753" y="1277"/>
                    </a:lnTo>
                    <a:lnTo>
                      <a:pt x="571" y="1437"/>
                    </a:lnTo>
                    <a:lnTo>
                      <a:pt x="389" y="1574"/>
                    </a:lnTo>
                    <a:lnTo>
                      <a:pt x="252" y="1642"/>
                    </a:lnTo>
                    <a:lnTo>
                      <a:pt x="157" y="1699"/>
                    </a:lnTo>
                    <a:lnTo>
                      <a:pt x="157" y="1699"/>
                    </a:lnTo>
                    <a:lnTo>
                      <a:pt x="138" y="1528"/>
                    </a:lnTo>
                    <a:lnTo>
                      <a:pt x="115" y="1323"/>
                    </a:lnTo>
                    <a:lnTo>
                      <a:pt x="92" y="1095"/>
                    </a:lnTo>
                    <a:lnTo>
                      <a:pt x="115" y="867"/>
                    </a:lnTo>
                    <a:lnTo>
                      <a:pt x="138" y="616"/>
                    </a:lnTo>
                    <a:lnTo>
                      <a:pt x="206" y="342"/>
                    </a:lnTo>
                    <a:lnTo>
                      <a:pt x="320" y="69"/>
                    </a:lnTo>
                    <a:lnTo>
                      <a:pt x="320" y="23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7" name="Google Shape;2087;p61"/>
              <p:cNvSpPr/>
              <p:nvPr/>
            </p:nvSpPr>
            <p:spPr>
              <a:xfrm>
                <a:off x="1451068" y="3987157"/>
                <a:ext cx="325144" cy="552806"/>
              </a:xfrm>
              <a:custGeom>
                <a:rect b="b" l="l" r="r" t="t"/>
                <a:pathLst>
                  <a:path extrusionOk="0" h="7253" w="4266">
                    <a:moveTo>
                      <a:pt x="3171" y="114"/>
                    </a:moveTo>
                    <a:lnTo>
                      <a:pt x="4161" y="576"/>
                    </a:lnTo>
                    <a:lnTo>
                      <a:pt x="4161" y="576"/>
                    </a:lnTo>
                    <a:lnTo>
                      <a:pt x="1096" y="7138"/>
                    </a:lnTo>
                    <a:lnTo>
                      <a:pt x="115" y="6682"/>
                    </a:lnTo>
                    <a:lnTo>
                      <a:pt x="3171" y="114"/>
                    </a:lnTo>
                    <a:close/>
                    <a:moveTo>
                      <a:pt x="3125" y="0"/>
                    </a:moveTo>
                    <a:lnTo>
                      <a:pt x="3102" y="23"/>
                    </a:lnTo>
                    <a:lnTo>
                      <a:pt x="1" y="6682"/>
                    </a:lnTo>
                    <a:lnTo>
                      <a:pt x="1" y="6705"/>
                    </a:lnTo>
                    <a:lnTo>
                      <a:pt x="24" y="6750"/>
                    </a:lnTo>
                    <a:lnTo>
                      <a:pt x="1118" y="7252"/>
                    </a:lnTo>
                    <a:lnTo>
                      <a:pt x="1141" y="7252"/>
                    </a:lnTo>
                    <a:lnTo>
                      <a:pt x="1164" y="7229"/>
                    </a:lnTo>
                    <a:lnTo>
                      <a:pt x="4265" y="570"/>
                    </a:lnTo>
                    <a:lnTo>
                      <a:pt x="4265" y="548"/>
                    </a:lnTo>
                    <a:lnTo>
                      <a:pt x="4243" y="525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8" name="Google Shape;2088;p61"/>
              <p:cNvSpPr/>
              <p:nvPr/>
            </p:nvSpPr>
            <p:spPr>
              <a:xfrm>
                <a:off x="1704865" y="3867193"/>
                <a:ext cx="168669" cy="333833"/>
              </a:xfrm>
              <a:custGeom>
                <a:rect b="b" l="l" r="r" t="t"/>
                <a:pathLst>
                  <a:path extrusionOk="0" h="4380" w="2213">
                    <a:moveTo>
                      <a:pt x="2007" y="1"/>
                    </a:moveTo>
                    <a:lnTo>
                      <a:pt x="0" y="4356"/>
                    </a:lnTo>
                    <a:lnTo>
                      <a:pt x="114" y="4379"/>
                    </a:lnTo>
                    <a:lnTo>
                      <a:pt x="251" y="4356"/>
                    </a:lnTo>
                    <a:lnTo>
                      <a:pt x="342" y="4288"/>
                    </a:lnTo>
                    <a:lnTo>
                      <a:pt x="434" y="4197"/>
                    </a:lnTo>
                    <a:lnTo>
                      <a:pt x="2167" y="457"/>
                    </a:lnTo>
                    <a:lnTo>
                      <a:pt x="2212" y="320"/>
                    </a:lnTo>
                    <a:lnTo>
                      <a:pt x="2190" y="206"/>
                    </a:lnTo>
                    <a:lnTo>
                      <a:pt x="2121" y="92"/>
                    </a:lnTo>
                    <a:lnTo>
                      <a:pt x="2007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9" name="Google Shape;2089;p61"/>
              <p:cNvSpPr/>
              <p:nvPr/>
            </p:nvSpPr>
            <p:spPr>
              <a:xfrm>
                <a:off x="1701359" y="3865440"/>
                <a:ext cx="175605" cy="339015"/>
              </a:xfrm>
              <a:custGeom>
                <a:rect b="b" l="l" r="r" t="t"/>
                <a:pathLst>
                  <a:path extrusionOk="0" h="4448" w="2304">
                    <a:moveTo>
                      <a:pt x="2077" y="93"/>
                    </a:moveTo>
                    <a:lnTo>
                      <a:pt x="2122" y="115"/>
                    </a:lnTo>
                    <a:lnTo>
                      <a:pt x="2167" y="183"/>
                    </a:lnTo>
                    <a:lnTo>
                      <a:pt x="2190" y="252"/>
                    </a:lnTo>
                    <a:lnTo>
                      <a:pt x="2213" y="343"/>
                    </a:lnTo>
                    <a:lnTo>
                      <a:pt x="2190" y="389"/>
                    </a:lnTo>
                    <a:lnTo>
                      <a:pt x="2190" y="457"/>
                    </a:lnTo>
                    <a:lnTo>
                      <a:pt x="434" y="4197"/>
                    </a:lnTo>
                    <a:lnTo>
                      <a:pt x="388" y="4265"/>
                    </a:lnTo>
                    <a:lnTo>
                      <a:pt x="320" y="4311"/>
                    </a:lnTo>
                    <a:lnTo>
                      <a:pt x="252" y="4357"/>
                    </a:lnTo>
                    <a:lnTo>
                      <a:pt x="115" y="4357"/>
                    </a:lnTo>
                    <a:lnTo>
                      <a:pt x="85" y="4347"/>
                    </a:lnTo>
                    <a:lnTo>
                      <a:pt x="85" y="4347"/>
                    </a:lnTo>
                    <a:lnTo>
                      <a:pt x="2077" y="93"/>
                    </a:lnTo>
                    <a:close/>
                    <a:moveTo>
                      <a:pt x="2053" y="1"/>
                    </a:moveTo>
                    <a:lnTo>
                      <a:pt x="2030" y="24"/>
                    </a:lnTo>
                    <a:lnTo>
                      <a:pt x="1" y="4357"/>
                    </a:lnTo>
                    <a:lnTo>
                      <a:pt x="1" y="4379"/>
                    </a:lnTo>
                    <a:lnTo>
                      <a:pt x="24" y="4402"/>
                    </a:lnTo>
                    <a:lnTo>
                      <a:pt x="92" y="4448"/>
                    </a:lnTo>
                    <a:lnTo>
                      <a:pt x="183" y="4448"/>
                    </a:lnTo>
                    <a:lnTo>
                      <a:pt x="274" y="4425"/>
                    </a:lnTo>
                    <a:lnTo>
                      <a:pt x="388" y="4379"/>
                    </a:lnTo>
                    <a:lnTo>
                      <a:pt x="457" y="4311"/>
                    </a:lnTo>
                    <a:lnTo>
                      <a:pt x="525" y="4220"/>
                    </a:lnTo>
                    <a:lnTo>
                      <a:pt x="2258" y="503"/>
                    </a:lnTo>
                    <a:lnTo>
                      <a:pt x="2281" y="411"/>
                    </a:lnTo>
                    <a:lnTo>
                      <a:pt x="2304" y="343"/>
                    </a:lnTo>
                    <a:lnTo>
                      <a:pt x="2281" y="229"/>
                    </a:lnTo>
                    <a:lnTo>
                      <a:pt x="2236" y="138"/>
                    </a:lnTo>
                    <a:lnTo>
                      <a:pt x="2167" y="47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0" name="Google Shape;2090;p61"/>
              <p:cNvSpPr/>
              <p:nvPr/>
            </p:nvSpPr>
            <p:spPr>
              <a:xfrm>
                <a:off x="1682229" y="3990586"/>
                <a:ext cx="90470" cy="57468"/>
              </a:xfrm>
              <a:custGeom>
                <a:rect b="b" l="l" r="r" t="t"/>
                <a:pathLst>
                  <a:path extrusionOk="0" h="754" w="1187">
                    <a:moveTo>
                      <a:pt x="115" y="1"/>
                    </a:moveTo>
                    <a:lnTo>
                      <a:pt x="1" y="252"/>
                    </a:lnTo>
                    <a:lnTo>
                      <a:pt x="1073" y="753"/>
                    </a:lnTo>
                    <a:lnTo>
                      <a:pt x="1187" y="503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1" name="Google Shape;2091;p61"/>
              <p:cNvSpPr/>
              <p:nvPr/>
            </p:nvSpPr>
            <p:spPr>
              <a:xfrm>
                <a:off x="1682229" y="3990586"/>
                <a:ext cx="81781" cy="57468"/>
              </a:xfrm>
              <a:custGeom>
                <a:rect b="b" l="l" r="r" t="t"/>
                <a:pathLst>
                  <a:path extrusionOk="0" h="754" w="1073">
                    <a:moveTo>
                      <a:pt x="115" y="1"/>
                    </a:moveTo>
                    <a:lnTo>
                      <a:pt x="1" y="252"/>
                    </a:lnTo>
                    <a:lnTo>
                      <a:pt x="1073" y="753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2" name="Google Shape;2092;p61"/>
              <p:cNvSpPr/>
              <p:nvPr/>
            </p:nvSpPr>
            <p:spPr>
              <a:xfrm>
                <a:off x="1682229" y="3990586"/>
                <a:ext cx="81781" cy="57468"/>
              </a:xfrm>
              <a:custGeom>
                <a:rect b="b" l="l" r="r" t="t"/>
                <a:pathLst>
                  <a:path extrusionOk="0" fill="none" h="754" w="1073">
                    <a:moveTo>
                      <a:pt x="1073" y="753"/>
                    </a:moveTo>
                    <a:lnTo>
                      <a:pt x="1" y="252"/>
                    </a:lnTo>
                    <a:lnTo>
                      <a:pt x="11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3" name="Google Shape;2093;p61"/>
              <p:cNvSpPr/>
              <p:nvPr/>
            </p:nvSpPr>
            <p:spPr>
              <a:xfrm>
                <a:off x="1678799" y="3987157"/>
                <a:ext cx="97406" cy="64404"/>
              </a:xfrm>
              <a:custGeom>
                <a:rect b="b" l="l" r="r" t="t"/>
                <a:pathLst>
                  <a:path extrusionOk="0" h="845" w="1278">
                    <a:moveTo>
                      <a:pt x="186" y="114"/>
                    </a:moveTo>
                    <a:lnTo>
                      <a:pt x="1186" y="570"/>
                    </a:lnTo>
                    <a:lnTo>
                      <a:pt x="1095" y="753"/>
                    </a:lnTo>
                    <a:lnTo>
                      <a:pt x="114" y="274"/>
                    </a:lnTo>
                    <a:lnTo>
                      <a:pt x="186" y="114"/>
                    </a:lnTo>
                    <a:close/>
                    <a:moveTo>
                      <a:pt x="137" y="0"/>
                    </a:moveTo>
                    <a:lnTo>
                      <a:pt x="114" y="23"/>
                    </a:lnTo>
                    <a:lnTo>
                      <a:pt x="0" y="274"/>
                    </a:lnTo>
                    <a:lnTo>
                      <a:pt x="0" y="297"/>
                    </a:lnTo>
                    <a:lnTo>
                      <a:pt x="23" y="320"/>
                    </a:lnTo>
                    <a:lnTo>
                      <a:pt x="1095" y="844"/>
                    </a:lnTo>
                    <a:lnTo>
                      <a:pt x="1140" y="844"/>
                    </a:lnTo>
                    <a:lnTo>
                      <a:pt x="1163" y="821"/>
                    </a:lnTo>
                    <a:lnTo>
                      <a:pt x="1277" y="570"/>
                    </a:lnTo>
                    <a:lnTo>
                      <a:pt x="1277" y="548"/>
                    </a:lnTo>
                    <a:lnTo>
                      <a:pt x="1255" y="525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94" name="Google Shape;2094;p61"/>
            <p:cNvSpPr/>
            <p:nvPr/>
          </p:nvSpPr>
          <p:spPr>
            <a:xfrm>
              <a:off x="2019900" y="1302976"/>
              <a:ext cx="3511925" cy="347675"/>
            </a:xfrm>
            <a:custGeom>
              <a:rect b="b" l="l" r="r" t="t"/>
              <a:pathLst>
                <a:path extrusionOk="0" h="13907" w="140477">
                  <a:moveTo>
                    <a:pt x="0" y="10193"/>
                  </a:moveTo>
                  <a:cubicBezTo>
                    <a:pt x="10060" y="2647"/>
                    <a:pt x="24399" y="-2006"/>
                    <a:pt x="36599" y="1043"/>
                  </a:cubicBezTo>
                  <a:cubicBezTo>
                    <a:pt x="44630" y="3050"/>
                    <a:pt x="50011" y="11799"/>
                    <a:pt x="58129" y="13422"/>
                  </a:cubicBezTo>
                  <a:cubicBezTo>
                    <a:pt x="71869" y="16169"/>
                    <a:pt x="85212" y="6036"/>
                    <a:pt x="99034" y="3734"/>
                  </a:cubicBezTo>
                  <a:cubicBezTo>
                    <a:pt x="112665" y="1464"/>
                    <a:pt x="128116" y="8836"/>
                    <a:pt x="140477" y="2658"/>
                  </a:cubicBezTo>
                </a:path>
              </a:pathLst>
            </a:custGeom>
            <a:noFill/>
            <a:ln cap="flat" cmpd="sng" w="9525">
              <a:solidFill>
                <a:srgbClr val="EFBF6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095" name="Google Shape;2095;p61"/>
          <p:cNvGrpSpPr/>
          <p:nvPr/>
        </p:nvGrpSpPr>
        <p:grpSpPr>
          <a:xfrm>
            <a:off x="1097771" y="1012320"/>
            <a:ext cx="824861" cy="788756"/>
            <a:chOff x="5098225" y="3484238"/>
            <a:chExt cx="548700" cy="548700"/>
          </a:xfrm>
        </p:grpSpPr>
        <p:sp>
          <p:nvSpPr>
            <p:cNvPr id="2096" name="Google Shape;2096;p61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97" name="Google Shape;2097;p61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098" name="Google Shape;2098;p61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9" name="Google Shape;2099;p61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0" name="Google Shape;2100;p61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1" name="Google Shape;2101;p61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2" name="Google Shape;2102;p61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3" name="Google Shape;2103;p61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4" name="Google Shape;2104;p61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5" name="Google Shape;2105;p61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6" name="Google Shape;2106;p61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7" name="Google Shape;2107;p61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8" name="Google Shape;2108;p61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09" name="Google Shape;2109;p61"/>
          <p:cNvSpPr txBox="1"/>
          <p:nvPr>
            <p:ph idx="5" type="subTitle"/>
          </p:nvPr>
        </p:nvSpPr>
        <p:spPr>
          <a:xfrm>
            <a:off x="2315650" y="2558100"/>
            <a:ext cx="4413000" cy="7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https://graspablemath.com/learn</a:t>
            </a:r>
            <a:r>
              <a:rPr lang="fr" u="sng">
                <a:solidFill>
                  <a:srgbClr val="E85D85"/>
                </a:solidFill>
              </a:rPr>
              <a:t> 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2110" name="Google Shape;2110;p61"/>
          <p:cNvSpPr txBox="1"/>
          <p:nvPr>
            <p:ph idx="4" type="ctrTitle"/>
          </p:nvPr>
        </p:nvSpPr>
        <p:spPr>
          <a:xfrm>
            <a:off x="2275471" y="2221850"/>
            <a:ext cx="46746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/>
              <a:t>Les tutoriels</a:t>
            </a:r>
            <a:endParaRPr sz="2300"/>
          </a:p>
        </p:txBody>
      </p:sp>
      <p:grpSp>
        <p:nvGrpSpPr>
          <p:cNvPr id="2111" name="Google Shape;2111;p61"/>
          <p:cNvGrpSpPr/>
          <p:nvPr/>
        </p:nvGrpSpPr>
        <p:grpSpPr>
          <a:xfrm>
            <a:off x="1097771" y="2177370"/>
            <a:ext cx="824861" cy="788756"/>
            <a:chOff x="5098225" y="3484238"/>
            <a:chExt cx="548700" cy="548700"/>
          </a:xfrm>
        </p:grpSpPr>
        <p:sp>
          <p:nvSpPr>
            <p:cNvPr id="2112" name="Google Shape;2112;p61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13" name="Google Shape;2113;p61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114" name="Google Shape;2114;p61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5" name="Google Shape;2115;p61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6" name="Google Shape;2116;p61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7" name="Google Shape;2117;p61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8" name="Google Shape;2118;p61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9" name="Google Shape;2119;p61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0" name="Google Shape;2120;p61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1" name="Google Shape;2121;p61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2" name="Google Shape;2122;p61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3" name="Google Shape;2123;p61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4" name="Google Shape;2124;p61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25" name="Google Shape;2125;p61"/>
          <p:cNvSpPr txBox="1"/>
          <p:nvPr>
            <p:ph idx="5" type="subTitle"/>
          </p:nvPr>
        </p:nvSpPr>
        <p:spPr>
          <a:xfrm>
            <a:off x="2315650" y="3836600"/>
            <a:ext cx="4413000" cy="66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https://twitter.com/GraspableMath</a:t>
            </a:r>
            <a:r>
              <a:rPr lang="fr" u="sng">
                <a:solidFill>
                  <a:srgbClr val="E85D85"/>
                </a:solidFill>
              </a:rPr>
              <a:t> 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2126" name="Google Shape;2126;p61"/>
          <p:cNvSpPr txBox="1"/>
          <p:nvPr>
            <p:ph idx="4" type="ctrTitle"/>
          </p:nvPr>
        </p:nvSpPr>
        <p:spPr>
          <a:xfrm>
            <a:off x="2315646" y="3508100"/>
            <a:ext cx="46746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/>
              <a:t>Twitter</a:t>
            </a:r>
            <a:endParaRPr sz="2300"/>
          </a:p>
        </p:txBody>
      </p:sp>
      <p:grpSp>
        <p:nvGrpSpPr>
          <p:cNvPr id="2127" name="Google Shape;2127;p61"/>
          <p:cNvGrpSpPr/>
          <p:nvPr/>
        </p:nvGrpSpPr>
        <p:grpSpPr>
          <a:xfrm>
            <a:off x="1097771" y="3442220"/>
            <a:ext cx="824861" cy="788756"/>
            <a:chOff x="5098225" y="3484238"/>
            <a:chExt cx="548700" cy="548700"/>
          </a:xfrm>
        </p:grpSpPr>
        <p:sp>
          <p:nvSpPr>
            <p:cNvPr id="2128" name="Google Shape;2128;p61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29" name="Google Shape;2129;p61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130" name="Google Shape;2130;p61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1" name="Google Shape;2131;p61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2" name="Google Shape;2132;p61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3" name="Google Shape;2133;p61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4" name="Google Shape;2134;p61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5" name="Google Shape;2135;p61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6" name="Google Shape;2136;p61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61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8" name="Google Shape;2138;p61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9" name="Google Shape;2139;p61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0" name="Google Shape;2140;p61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4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p62"/>
          <p:cNvSpPr txBox="1"/>
          <p:nvPr>
            <p:ph idx="1" type="subTitle"/>
          </p:nvPr>
        </p:nvSpPr>
        <p:spPr>
          <a:xfrm>
            <a:off x="4860425" y="3837700"/>
            <a:ext cx="2297100" cy="6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Webinaire</a:t>
            </a:r>
            <a:r>
              <a:rPr lang="fr"/>
              <a:t> sur les activités de Graspable Math (classe virtuelle)</a:t>
            </a:r>
            <a:endParaRPr/>
          </a:p>
        </p:txBody>
      </p:sp>
      <p:sp>
        <p:nvSpPr>
          <p:cNvPr id="2146" name="Google Shape;2146;p62"/>
          <p:cNvSpPr txBox="1"/>
          <p:nvPr>
            <p:ph idx="8" type="subTitle"/>
          </p:nvPr>
        </p:nvSpPr>
        <p:spPr>
          <a:xfrm>
            <a:off x="1466275" y="2327775"/>
            <a:ext cx="27507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Graspable Math 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du Campus RÉCIT 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525FFF"/>
                </a:solidFill>
              </a:rPr>
              <a:t>⚠en construction⚠</a:t>
            </a:r>
            <a:endParaRPr sz="1500">
              <a:solidFill>
                <a:srgbClr val="525FFF"/>
              </a:solidFill>
            </a:endParaRPr>
          </a:p>
        </p:txBody>
      </p:sp>
      <p:sp>
        <p:nvSpPr>
          <p:cNvPr id="2147" name="Google Shape;2147;p62"/>
          <p:cNvSpPr txBox="1"/>
          <p:nvPr>
            <p:ph idx="15" type="subTitle"/>
          </p:nvPr>
        </p:nvSpPr>
        <p:spPr>
          <a:xfrm>
            <a:off x="1693075" y="3830325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Webinaire</a:t>
            </a:r>
            <a:r>
              <a:rPr lang="fr"/>
              <a:t> sur le Canvas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Graspable Math</a:t>
            </a:r>
            <a:endParaRPr/>
          </a:p>
        </p:txBody>
      </p:sp>
      <p:sp>
        <p:nvSpPr>
          <p:cNvPr id="2148" name="Google Shape;2148;p62"/>
          <p:cNvSpPr txBox="1"/>
          <p:nvPr>
            <p:ph idx="2" type="ctrTitle"/>
          </p:nvPr>
        </p:nvSpPr>
        <p:spPr>
          <a:xfrm>
            <a:off x="5058413" y="3411500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Webinaire</a:t>
            </a:r>
            <a:endParaRPr/>
          </a:p>
        </p:txBody>
      </p:sp>
      <p:sp>
        <p:nvSpPr>
          <p:cNvPr id="2149" name="Google Shape;2149;p62"/>
          <p:cNvSpPr txBox="1"/>
          <p:nvPr>
            <p:ph idx="3" type="ctrTitle"/>
          </p:nvPr>
        </p:nvSpPr>
        <p:spPr>
          <a:xfrm>
            <a:off x="5058469" y="203852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Tutoriels</a:t>
            </a:r>
            <a:endParaRPr/>
          </a:p>
        </p:txBody>
      </p:sp>
      <p:sp>
        <p:nvSpPr>
          <p:cNvPr id="2150" name="Google Shape;2150;p62"/>
          <p:cNvSpPr txBox="1"/>
          <p:nvPr>
            <p:ph idx="4" type="subTitle"/>
          </p:nvPr>
        </p:nvSpPr>
        <p:spPr>
          <a:xfrm>
            <a:off x="4860425" y="2312325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Tutoriels</a:t>
            </a:r>
            <a:r>
              <a:rPr lang="fr">
                <a:solidFill>
                  <a:srgbClr val="E85D85"/>
                </a:solidFill>
              </a:rPr>
              <a:t> </a:t>
            </a:r>
            <a:r>
              <a:rPr lang="fr"/>
              <a:t>du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RÉCIT MST</a:t>
            </a:r>
            <a:endParaRPr/>
          </a:p>
        </p:txBody>
      </p:sp>
      <p:sp>
        <p:nvSpPr>
          <p:cNvPr id="2151" name="Google Shape;2151;p62"/>
          <p:cNvSpPr txBox="1"/>
          <p:nvPr>
            <p:ph idx="7" type="ctrTitle"/>
          </p:nvPr>
        </p:nvSpPr>
        <p:spPr>
          <a:xfrm>
            <a:off x="1891094" y="203852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Autoformation</a:t>
            </a:r>
            <a:endParaRPr/>
          </a:p>
        </p:txBody>
      </p:sp>
      <p:sp>
        <p:nvSpPr>
          <p:cNvPr id="2152" name="Google Shape;2152;p62"/>
          <p:cNvSpPr txBox="1"/>
          <p:nvPr>
            <p:ph idx="14" type="ctrTitle"/>
          </p:nvPr>
        </p:nvSpPr>
        <p:spPr>
          <a:xfrm>
            <a:off x="1891119" y="340412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Webinaire</a:t>
            </a:r>
            <a:endParaRPr/>
          </a:p>
        </p:txBody>
      </p:sp>
      <p:grpSp>
        <p:nvGrpSpPr>
          <p:cNvPr id="2153" name="Google Shape;2153;p62"/>
          <p:cNvGrpSpPr/>
          <p:nvPr/>
        </p:nvGrpSpPr>
        <p:grpSpPr>
          <a:xfrm rot="578364">
            <a:off x="863290" y="-188135"/>
            <a:ext cx="1912083" cy="2461083"/>
            <a:chOff x="7490828" y="1640786"/>
            <a:chExt cx="926423" cy="1192419"/>
          </a:xfrm>
        </p:grpSpPr>
        <p:sp>
          <p:nvSpPr>
            <p:cNvPr id="2154" name="Google Shape;2154;p62"/>
            <p:cNvSpPr/>
            <p:nvPr/>
          </p:nvSpPr>
          <p:spPr>
            <a:xfrm>
              <a:off x="7506453" y="1772867"/>
              <a:ext cx="910799" cy="1060338"/>
            </a:xfrm>
            <a:custGeom>
              <a:rect b="b" l="l" r="r" t="t"/>
              <a:pathLst>
                <a:path extrusionOk="0" h="13912" w="1195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62"/>
            <p:cNvSpPr/>
            <p:nvPr/>
          </p:nvSpPr>
          <p:spPr>
            <a:xfrm>
              <a:off x="8052154" y="2183059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62"/>
            <p:cNvSpPr/>
            <p:nvPr/>
          </p:nvSpPr>
          <p:spPr>
            <a:xfrm>
              <a:off x="7980893" y="2170865"/>
              <a:ext cx="71340" cy="12271"/>
            </a:xfrm>
            <a:custGeom>
              <a:rect b="b" l="l" r="r" t="t"/>
              <a:pathLst>
                <a:path extrusionOk="0" fill="none" h="161" w="936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62"/>
            <p:cNvSpPr/>
            <p:nvPr/>
          </p:nvSpPr>
          <p:spPr>
            <a:xfrm>
              <a:off x="7494258" y="2144799"/>
              <a:ext cx="446787" cy="655318"/>
            </a:xfrm>
            <a:custGeom>
              <a:rect b="b" l="l" r="r" t="t"/>
              <a:pathLst>
                <a:path extrusionOk="0" h="8598" w="5862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62"/>
            <p:cNvSpPr/>
            <p:nvPr/>
          </p:nvSpPr>
          <p:spPr>
            <a:xfrm>
              <a:off x="7490828" y="2141293"/>
              <a:ext cx="453723" cy="662330"/>
            </a:xfrm>
            <a:custGeom>
              <a:rect b="b" l="l" r="r" t="t"/>
              <a:pathLst>
                <a:path extrusionOk="0" h="8690" w="5953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62"/>
            <p:cNvSpPr/>
            <p:nvPr/>
          </p:nvSpPr>
          <p:spPr>
            <a:xfrm>
              <a:off x="7758497" y="1644216"/>
              <a:ext cx="589237" cy="589314"/>
            </a:xfrm>
            <a:custGeom>
              <a:rect b="b" l="l" r="r" t="t"/>
              <a:pathLst>
                <a:path extrusionOk="0" h="7732" w="7731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62"/>
            <p:cNvSpPr/>
            <p:nvPr/>
          </p:nvSpPr>
          <p:spPr>
            <a:xfrm>
              <a:off x="7758497" y="1644216"/>
              <a:ext cx="589237" cy="589314"/>
            </a:xfrm>
            <a:custGeom>
              <a:rect b="b" l="l" r="r" t="t"/>
              <a:pathLst>
                <a:path extrusionOk="0" fill="none" h="7732" w="7731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62"/>
            <p:cNvSpPr/>
            <p:nvPr/>
          </p:nvSpPr>
          <p:spPr>
            <a:xfrm>
              <a:off x="7808875" y="1696347"/>
              <a:ext cx="486725" cy="486801"/>
            </a:xfrm>
            <a:custGeom>
              <a:rect b="b" l="l" r="r" t="t"/>
              <a:pathLst>
                <a:path extrusionOk="0" fill="none" h="6387" w="6386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62"/>
            <p:cNvSpPr/>
            <p:nvPr/>
          </p:nvSpPr>
          <p:spPr>
            <a:xfrm>
              <a:off x="7808875" y="1696347"/>
              <a:ext cx="342445" cy="333833"/>
            </a:xfrm>
            <a:custGeom>
              <a:rect b="b" l="l" r="r" t="t"/>
              <a:pathLst>
                <a:path extrusionOk="0" h="4380" w="4493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62"/>
            <p:cNvSpPr/>
            <p:nvPr/>
          </p:nvSpPr>
          <p:spPr>
            <a:xfrm>
              <a:off x="7808875" y="1696347"/>
              <a:ext cx="342445" cy="333833"/>
            </a:xfrm>
            <a:custGeom>
              <a:rect b="b" l="l" r="r" t="t"/>
              <a:pathLst>
                <a:path extrusionOk="0" fill="none" h="4380" w="4493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62"/>
            <p:cNvSpPr/>
            <p:nvPr/>
          </p:nvSpPr>
          <p:spPr>
            <a:xfrm>
              <a:off x="7826252" y="1715477"/>
              <a:ext cx="469347" cy="467671"/>
            </a:xfrm>
            <a:custGeom>
              <a:rect b="b" l="l" r="r" t="t"/>
              <a:pathLst>
                <a:path extrusionOk="0" h="6136" w="6158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62"/>
            <p:cNvSpPr/>
            <p:nvPr/>
          </p:nvSpPr>
          <p:spPr>
            <a:xfrm>
              <a:off x="7826252" y="1828505"/>
              <a:ext cx="62651" cy="199919"/>
            </a:xfrm>
            <a:custGeom>
              <a:rect b="b" l="l" r="r" t="t"/>
              <a:pathLst>
                <a:path extrusionOk="0" fill="none" h="2623" w="822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62"/>
            <p:cNvSpPr/>
            <p:nvPr/>
          </p:nvSpPr>
          <p:spPr>
            <a:xfrm>
              <a:off x="7828005" y="1715477"/>
              <a:ext cx="467594" cy="467671"/>
            </a:xfrm>
            <a:custGeom>
              <a:rect b="b" l="l" r="r" t="t"/>
              <a:pathLst>
                <a:path extrusionOk="0" fill="none" h="6136" w="6135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62"/>
            <p:cNvSpPr/>
            <p:nvPr/>
          </p:nvSpPr>
          <p:spPr>
            <a:xfrm>
              <a:off x="8125169" y="1706788"/>
              <a:ext cx="170422" cy="215619"/>
            </a:xfrm>
            <a:custGeom>
              <a:rect b="b" l="l" r="r" t="t"/>
              <a:pathLst>
                <a:path extrusionOk="0" h="2829" w="2236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62"/>
            <p:cNvSpPr/>
            <p:nvPr/>
          </p:nvSpPr>
          <p:spPr>
            <a:xfrm>
              <a:off x="8052154" y="2183059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62"/>
            <p:cNvSpPr/>
            <p:nvPr/>
          </p:nvSpPr>
          <p:spPr>
            <a:xfrm>
              <a:off x="7979216" y="2170865"/>
              <a:ext cx="1753" cy="76"/>
            </a:xfrm>
            <a:custGeom>
              <a:rect b="b" l="l" r="r" t="t"/>
              <a:pathLst>
                <a:path extrusionOk="0" fill="none" h="1" w="23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62"/>
            <p:cNvSpPr/>
            <p:nvPr/>
          </p:nvSpPr>
          <p:spPr>
            <a:xfrm>
              <a:off x="8052154" y="2012718"/>
              <a:ext cx="232997" cy="170422"/>
            </a:xfrm>
            <a:custGeom>
              <a:rect b="b" l="l" r="r" t="t"/>
              <a:pathLst>
                <a:path extrusionOk="0" fill="none" h="2236" w="3057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p62"/>
            <p:cNvSpPr/>
            <p:nvPr/>
          </p:nvSpPr>
          <p:spPr>
            <a:xfrm>
              <a:off x="7808875" y="1866689"/>
              <a:ext cx="12195" cy="73093"/>
            </a:xfrm>
            <a:custGeom>
              <a:rect b="b" l="l" r="r" t="t"/>
              <a:pathLst>
                <a:path extrusionOk="0" fill="none" h="959" w="16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62"/>
            <p:cNvSpPr/>
            <p:nvPr/>
          </p:nvSpPr>
          <p:spPr>
            <a:xfrm>
              <a:off x="7820993" y="1865012"/>
              <a:ext cx="76" cy="1753"/>
            </a:xfrm>
            <a:custGeom>
              <a:rect b="b" l="l" r="r" t="t"/>
              <a:pathLst>
                <a:path extrusionOk="0" fill="none" h="23" w="1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62"/>
            <p:cNvSpPr/>
            <p:nvPr/>
          </p:nvSpPr>
          <p:spPr>
            <a:xfrm>
              <a:off x="8125169" y="1706788"/>
              <a:ext cx="170422" cy="232997"/>
            </a:xfrm>
            <a:custGeom>
              <a:rect b="b" l="l" r="r" t="t"/>
              <a:pathLst>
                <a:path extrusionOk="0" fill="none" h="3057" w="2236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62"/>
            <p:cNvSpPr/>
            <p:nvPr/>
          </p:nvSpPr>
          <p:spPr>
            <a:xfrm>
              <a:off x="8123416" y="1706788"/>
              <a:ext cx="1829" cy="76"/>
            </a:xfrm>
            <a:custGeom>
              <a:rect b="b" l="l" r="r" t="t"/>
              <a:pathLst>
                <a:path extrusionOk="0" fill="none" h="1" w="24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62"/>
            <p:cNvSpPr/>
            <p:nvPr/>
          </p:nvSpPr>
          <p:spPr>
            <a:xfrm>
              <a:off x="7820993" y="1696347"/>
              <a:ext cx="231244" cy="168746"/>
            </a:xfrm>
            <a:custGeom>
              <a:rect b="b" l="l" r="r" t="t"/>
              <a:pathLst>
                <a:path extrusionOk="0" fill="none" h="2214" w="3034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62"/>
            <p:cNvSpPr/>
            <p:nvPr/>
          </p:nvSpPr>
          <p:spPr>
            <a:xfrm>
              <a:off x="8052154" y="1696347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62"/>
            <p:cNvSpPr/>
            <p:nvPr/>
          </p:nvSpPr>
          <p:spPr>
            <a:xfrm>
              <a:off x="7494258" y="2574121"/>
              <a:ext cx="175605" cy="225985"/>
            </a:xfrm>
            <a:custGeom>
              <a:rect b="b" l="l" r="r" t="t"/>
              <a:pathLst>
                <a:path extrusionOk="0" h="2965" w="2304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62"/>
            <p:cNvSpPr/>
            <p:nvPr/>
          </p:nvSpPr>
          <p:spPr>
            <a:xfrm>
              <a:off x="8151234" y="1717230"/>
              <a:ext cx="76" cy="76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62"/>
            <p:cNvSpPr/>
            <p:nvPr/>
          </p:nvSpPr>
          <p:spPr>
            <a:xfrm>
              <a:off x="8151234" y="1717230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62"/>
            <p:cNvSpPr/>
            <p:nvPr/>
          </p:nvSpPr>
          <p:spPr>
            <a:xfrm>
              <a:off x="8007035" y="1717230"/>
              <a:ext cx="177358" cy="465918"/>
            </a:xfrm>
            <a:custGeom>
              <a:rect b="b" l="l" r="r" t="t"/>
              <a:pathLst>
                <a:path extrusionOk="0" h="6113" w="2327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p62"/>
            <p:cNvSpPr/>
            <p:nvPr/>
          </p:nvSpPr>
          <p:spPr>
            <a:xfrm>
              <a:off x="8007035" y="1717230"/>
              <a:ext cx="177358" cy="465918"/>
            </a:xfrm>
            <a:custGeom>
              <a:rect b="b" l="l" r="r" t="t"/>
              <a:pathLst>
                <a:path extrusionOk="0" fill="none" h="6113" w="2327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62"/>
            <p:cNvSpPr/>
            <p:nvPr/>
          </p:nvSpPr>
          <p:spPr>
            <a:xfrm>
              <a:off x="7826252" y="1712047"/>
              <a:ext cx="139097" cy="318132"/>
            </a:xfrm>
            <a:custGeom>
              <a:rect b="b" l="l" r="r" t="t"/>
              <a:pathLst>
                <a:path extrusionOk="0" h="4174" w="1825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62"/>
            <p:cNvSpPr/>
            <p:nvPr/>
          </p:nvSpPr>
          <p:spPr>
            <a:xfrm>
              <a:off x="7826252" y="2028342"/>
              <a:ext cx="1829" cy="1829"/>
            </a:xfrm>
            <a:custGeom>
              <a:rect b="b" l="l" r="r" t="t"/>
              <a:pathLst>
                <a:path extrusionOk="0" fill="none" h="24" w="24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62"/>
            <p:cNvSpPr/>
            <p:nvPr/>
          </p:nvSpPr>
          <p:spPr>
            <a:xfrm>
              <a:off x="7888825" y="1712047"/>
              <a:ext cx="76522" cy="116537"/>
            </a:xfrm>
            <a:custGeom>
              <a:rect b="b" l="l" r="r" t="t"/>
              <a:pathLst>
                <a:path extrusionOk="0" fill="none" h="1529" w="1004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62"/>
            <p:cNvSpPr/>
            <p:nvPr/>
          </p:nvSpPr>
          <p:spPr>
            <a:xfrm>
              <a:off x="7828005" y="1772867"/>
              <a:ext cx="118213" cy="304260"/>
            </a:xfrm>
            <a:custGeom>
              <a:rect b="b" l="l" r="r" t="t"/>
              <a:pathLst>
                <a:path extrusionOk="0" h="3992" w="1551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62"/>
            <p:cNvSpPr/>
            <p:nvPr/>
          </p:nvSpPr>
          <p:spPr>
            <a:xfrm>
              <a:off x="7828005" y="1772867"/>
              <a:ext cx="118213" cy="304260"/>
            </a:xfrm>
            <a:custGeom>
              <a:rect b="b" l="l" r="r" t="t"/>
              <a:pathLst>
                <a:path extrusionOk="0" fill="none" h="3992" w="1551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62"/>
            <p:cNvSpPr/>
            <p:nvPr/>
          </p:nvSpPr>
          <p:spPr>
            <a:xfrm>
              <a:off x="8041789" y="1696347"/>
              <a:ext cx="74769" cy="31402"/>
            </a:xfrm>
            <a:custGeom>
              <a:rect b="b" l="l" r="r" t="t"/>
              <a:pathLst>
                <a:path extrusionOk="0" h="412" w="981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62"/>
            <p:cNvSpPr/>
            <p:nvPr/>
          </p:nvSpPr>
          <p:spPr>
            <a:xfrm>
              <a:off x="8041789" y="1696347"/>
              <a:ext cx="74769" cy="31402"/>
            </a:xfrm>
            <a:custGeom>
              <a:rect b="b" l="l" r="r" t="t"/>
              <a:pathLst>
                <a:path extrusionOk="0" fill="none" h="412" w="981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62"/>
            <p:cNvSpPr/>
            <p:nvPr/>
          </p:nvSpPr>
          <p:spPr>
            <a:xfrm>
              <a:off x="7913138" y="1715477"/>
              <a:ext cx="199995" cy="451970"/>
            </a:xfrm>
            <a:custGeom>
              <a:rect b="b" l="l" r="r" t="t"/>
              <a:pathLst>
                <a:path extrusionOk="0" h="5930" w="2624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62"/>
            <p:cNvSpPr/>
            <p:nvPr/>
          </p:nvSpPr>
          <p:spPr>
            <a:xfrm>
              <a:off x="7913138" y="1715477"/>
              <a:ext cx="199995" cy="451970"/>
            </a:xfrm>
            <a:custGeom>
              <a:rect b="b" l="l" r="r" t="t"/>
              <a:pathLst>
                <a:path extrusionOk="0" fill="none" h="5930" w="2624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62"/>
            <p:cNvSpPr/>
            <p:nvPr/>
          </p:nvSpPr>
          <p:spPr>
            <a:xfrm>
              <a:off x="7753238" y="1640786"/>
              <a:ext cx="598003" cy="597926"/>
            </a:xfrm>
            <a:custGeom>
              <a:rect b="b" l="l" r="r" t="t"/>
              <a:pathLst>
                <a:path extrusionOk="0" h="7845" w="7846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62"/>
            <p:cNvSpPr/>
            <p:nvPr/>
          </p:nvSpPr>
          <p:spPr>
            <a:xfrm>
              <a:off x="7490828" y="2570615"/>
              <a:ext cx="182541" cy="232997"/>
            </a:xfrm>
            <a:custGeom>
              <a:rect b="b" l="l" r="r" t="t"/>
              <a:pathLst>
                <a:path extrusionOk="0" h="3057" w="2395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93" name="Google Shape;2193;p62"/>
          <p:cNvSpPr txBox="1"/>
          <p:nvPr>
            <p:ph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/>
              <a:t>Autres ressources</a:t>
            </a:r>
            <a:endParaRPr sz="4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45"/>
          <p:cNvSpPr txBox="1"/>
          <p:nvPr>
            <p:ph type="ctrTitle"/>
          </p:nvPr>
        </p:nvSpPr>
        <p:spPr>
          <a:xfrm>
            <a:off x="1022576" y="1265849"/>
            <a:ext cx="7242000" cy="26118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0000"/>
                </a:solidFill>
              </a:rPr>
              <a:t>M</a:t>
            </a:r>
            <a:r>
              <a:rPr b="1" lang="fr">
                <a:solidFill>
                  <a:srgbClr val="000000"/>
                </a:solidFill>
              </a:rPr>
              <a:t>athématiques à distance…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0000"/>
                </a:solidFill>
              </a:rPr>
              <a:t>des solutions efficaces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639" name="Google Shape;1639;p45"/>
          <p:cNvSpPr txBox="1"/>
          <p:nvPr>
            <p:ph type="ctrTitle"/>
          </p:nvPr>
        </p:nvSpPr>
        <p:spPr>
          <a:xfrm>
            <a:off x="951009" y="1278908"/>
            <a:ext cx="7242000" cy="26118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Mathématiques à distance…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EFBF60"/>
                </a:solidFill>
              </a:rPr>
              <a:t>des solutions efficaces</a:t>
            </a:r>
            <a:endParaRPr>
              <a:solidFill>
                <a:srgbClr val="EFBF60"/>
              </a:solidFill>
            </a:endParaRPr>
          </a:p>
        </p:txBody>
      </p:sp>
      <p:grpSp>
        <p:nvGrpSpPr>
          <p:cNvPr id="1640" name="Google Shape;1640;p45"/>
          <p:cNvGrpSpPr/>
          <p:nvPr/>
        </p:nvGrpSpPr>
        <p:grpSpPr>
          <a:xfrm>
            <a:off x="175750" y="-116600"/>
            <a:ext cx="3391350" cy="1201800"/>
            <a:chOff x="175750" y="-116600"/>
            <a:chExt cx="3391350" cy="1201800"/>
          </a:xfrm>
        </p:grpSpPr>
        <p:sp>
          <p:nvSpPr>
            <p:cNvPr id="1641" name="Google Shape;1641;p45"/>
            <p:cNvSpPr txBox="1"/>
            <p:nvPr/>
          </p:nvSpPr>
          <p:spPr>
            <a:xfrm>
              <a:off x="966100" y="140200"/>
              <a:ext cx="2601000" cy="6882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rmAutofit fontScale="85000"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>
                  <a:solidFill>
                    <a:srgbClr val="FFFFFF"/>
                  </a:solidFill>
                  <a:latin typeface="Viga"/>
                  <a:ea typeface="Viga"/>
                  <a:cs typeface="Viga"/>
                  <a:sym typeface="Viga"/>
                </a:rPr>
                <a:t>Service national</a:t>
              </a:r>
              <a:endParaRPr sz="13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300"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rPr>
                <a:t>DOMAINE DE LA MATHÉMATIQUE,</a:t>
              </a:r>
              <a:endParaRPr b="1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300"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rPr>
                <a:t>DE LA SCIENCE ET TECHNOLOGIE</a:t>
              </a:r>
              <a:endParaRPr b="1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642" name="Google Shape;1642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5750" y="-116600"/>
              <a:ext cx="744650" cy="1201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7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64"/>
          <p:cNvSpPr txBox="1"/>
          <p:nvPr>
            <p:ph type="ctrTitle"/>
          </p:nvPr>
        </p:nvSpPr>
        <p:spPr>
          <a:xfrm>
            <a:off x="2791225" y="1295175"/>
            <a:ext cx="3256800" cy="19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7100"/>
              <a:t>GeoGebra</a:t>
            </a:r>
            <a:endParaRPr sz="7100"/>
          </a:p>
        </p:txBody>
      </p:sp>
      <p:sp>
        <p:nvSpPr>
          <p:cNvPr id="2203" name="Google Shape;2203;p64"/>
          <p:cNvSpPr txBox="1"/>
          <p:nvPr>
            <p:ph idx="2" type="title"/>
          </p:nvPr>
        </p:nvSpPr>
        <p:spPr>
          <a:xfrm>
            <a:off x="3540475" y="713225"/>
            <a:ext cx="2063100" cy="6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03</a:t>
            </a:r>
            <a:endParaRPr/>
          </a:p>
        </p:txBody>
      </p:sp>
      <p:grpSp>
        <p:nvGrpSpPr>
          <p:cNvPr id="2204" name="Google Shape;2204;p64"/>
          <p:cNvGrpSpPr/>
          <p:nvPr/>
        </p:nvGrpSpPr>
        <p:grpSpPr>
          <a:xfrm flipH="1">
            <a:off x="5873700" y="1487995"/>
            <a:ext cx="1303537" cy="1181215"/>
            <a:chOff x="10226100" y="978132"/>
            <a:chExt cx="1303537" cy="1181215"/>
          </a:xfrm>
        </p:grpSpPr>
        <p:sp>
          <p:nvSpPr>
            <p:cNvPr id="2205" name="Google Shape;2205;p64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h="23683" w="38330">
                  <a:moveTo>
                    <a:pt x="32954" y="0"/>
                  </a:moveTo>
                  <a:lnTo>
                    <a:pt x="32720" y="78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541" y="19823"/>
                  </a:lnTo>
                  <a:lnTo>
                    <a:pt x="3541" y="19823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64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fill="none" h="23683" w="38330">
                  <a:moveTo>
                    <a:pt x="33266" y="0"/>
                  </a:moveTo>
                  <a:lnTo>
                    <a:pt x="33266" y="0"/>
                  </a:lnTo>
                  <a:lnTo>
                    <a:pt x="32954" y="0"/>
                  </a:lnTo>
                  <a:lnTo>
                    <a:pt x="32720" y="78"/>
                  </a:lnTo>
                  <a:lnTo>
                    <a:pt x="6856" y="9972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429" y="19554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64"/>
            <p:cNvSpPr/>
            <p:nvPr/>
          </p:nvSpPr>
          <p:spPr>
            <a:xfrm flipH="1">
              <a:off x="10499293" y="978132"/>
              <a:ext cx="978313" cy="1014716"/>
            </a:xfrm>
            <a:custGeom>
              <a:rect b="b" l="l" r="r" t="t"/>
              <a:pathLst>
                <a:path extrusionOk="0" h="30383" w="29293">
                  <a:moveTo>
                    <a:pt x="21346" y="1"/>
                  </a:moveTo>
                  <a:lnTo>
                    <a:pt x="21035" y="79"/>
                  </a:lnTo>
                  <a:lnTo>
                    <a:pt x="20723" y="156"/>
                  </a:lnTo>
                  <a:lnTo>
                    <a:pt x="20490" y="312"/>
                  </a:lnTo>
                  <a:lnTo>
                    <a:pt x="20256" y="468"/>
                  </a:lnTo>
                  <a:lnTo>
                    <a:pt x="468" y="19788"/>
                  </a:lnTo>
                  <a:lnTo>
                    <a:pt x="235" y="20022"/>
                  </a:lnTo>
                  <a:lnTo>
                    <a:pt x="79" y="20333"/>
                  </a:lnTo>
                  <a:lnTo>
                    <a:pt x="1" y="20645"/>
                  </a:lnTo>
                  <a:lnTo>
                    <a:pt x="1" y="20957"/>
                  </a:lnTo>
                  <a:lnTo>
                    <a:pt x="1" y="21268"/>
                  </a:lnTo>
                  <a:lnTo>
                    <a:pt x="79" y="21580"/>
                  </a:lnTo>
                  <a:lnTo>
                    <a:pt x="235" y="21891"/>
                  </a:lnTo>
                  <a:lnTo>
                    <a:pt x="468" y="22125"/>
                  </a:lnTo>
                  <a:lnTo>
                    <a:pt x="9038" y="29993"/>
                  </a:lnTo>
                  <a:lnTo>
                    <a:pt x="9349" y="30227"/>
                  </a:lnTo>
                  <a:lnTo>
                    <a:pt x="9661" y="30305"/>
                  </a:lnTo>
                  <a:lnTo>
                    <a:pt x="9973" y="30383"/>
                  </a:lnTo>
                  <a:lnTo>
                    <a:pt x="10596" y="30383"/>
                  </a:lnTo>
                  <a:lnTo>
                    <a:pt x="10829" y="30227"/>
                  </a:lnTo>
                  <a:lnTo>
                    <a:pt x="11141" y="30071"/>
                  </a:lnTo>
                  <a:lnTo>
                    <a:pt x="11375" y="29838"/>
                  </a:lnTo>
                  <a:lnTo>
                    <a:pt x="28903" y="8492"/>
                  </a:lnTo>
                  <a:lnTo>
                    <a:pt x="29137" y="8258"/>
                  </a:lnTo>
                  <a:lnTo>
                    <a:pt x="29215" y="7947"/>
                  </a:lnTo>
                  <a:lnTo>
                    <a:pt x="29293" y="7635"/>
                  </a:lnTo>
                  <a:lnTo>
                    <a:pt x="29293" y="7324"/>
                  </a:lnTo>
                  <a:lnTo>
                    <a:pt x="29215" y="7090"/>
                  </a:lnTo>
                  <a:lnTo>
                    <a:pt x="29137" y="6778"/>
                  </a:lnTo>
                  <a:lnTo>
                    <a:pt x="28981" y="6544"/>
                  </a:lnTo>
                  <a:lnTo>
                    <a:pt x="28747" y="6311"/>
                  </a:lnTo>
                  <a:lnTo>
                    <a:pt x="22437" y="468"/>
                  </a:lnTo>
                  <a:lnTo>
                    <a:pt x="22203" y="234"/>
                  </a:lnTo>
                  <a:lnTo>
                    <a:pt x="21892" y="156"/>
                  </a:lnTo>
                  <a:lnTo>
                    <a:pt x="21580" y="79"/>
                  </a:lnTo>
                  <a:lnTo>
                    <a:pt x="21346" y="1"/>
                  </a:lnTo>
                  <a:close/>
                </a:path>
              </a:pathLst>
            </a:custGeom>
            <a:solidFill>
              <a:srgbClr val="A2E6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64"/>
            <p:cNvSpPr/>
            <p:nvPr/>
          </p:nvSpPr>
          <p:spPr>
            <a:xfrm flipH="1">
              <a:off x="10715249" y="1199279"/>
              <a:ext cx="569828" cy="608836"/>
            </a:xfrm>
            <a:custGeom>
              <a:rect b="b" l="l" r="r" t="t"/>
              <a:pathLst>
                <a:path extrusionOk="0" h="18230" w="17062">
                  <a:moveTo>
                    <a:pt x="14880" y="0"/>
                  </a:moveTo>
                  <a:lnTo>
                    <a:pt x="14569" y="156"/>
                  </a:lnTo>
                  <a:lnTo>
                    <a:pt x="14257" y="312"/>
                  </a:lnTo>
                  <a:lnTo>
                    <a:pt x="14023" y="546"/>
                  </a:lnTo>
                  <a:lnTo>
                    <a:pt x="390" y="15347"/>
                  </a:lnTo>
                  <a:lnTo>
                    <a:pt x="234" y="15659"/>
                  </a:lnTo>
                  <a:lnTo>
                    <a:pt x="79" y="15971"/>
                  </a:lnTo>
                  <a:lnTo>
                    <a:pt x="1" y="16282"/>
                  </a:lnTo>
                  <a:lnTo>
                    <a:pt x="1" y="16594"/>
                  </a:lnTo>
                  <a:lnTo>
                    <a:pt x="1" y="16905"/>
                  </a:lnTo>
                  <a:lnTo>
                    <a:pt x="79" y="17217"/>
                  </a:lnTo>
                  <a:lnTo>
                    <a:pt x="312" y="17529"/>
                  </a:lnTo>
                  <a:lnTo>
                    <a:pt x="546" y="17762"/>
                  </a:lnTo>
                  <a:lnTo>
                    <a:pt x="780" y="17996"/>
                  </a:lnTo>
                  <a:lnTo>
                    <a:pt x="1091" y="18152"/>
                  </a:lnTo>
                  <a:lnTo>
                    <a:pt x="1403" y="18230"/>
                  </a:lnTo>
                  <a:lnTo>
                    <a:pt x="2104" y="18230"/>
                  </a:lnTo>
                  <a:lnTo>
                    <a:pt x="2416" y="18074"/>
                  </a:lnTo>
                  <a:lnTo>
                    <a:pt x="2727" y="17918"/>
                  </a:lnTo>
                  <a:lnTo>
                    <a:pt x="2961" y="17684"/>
                  </a:lnTo>
                  <a:lnTo>
                    <a:pt x="16594" y="2883"/>
                  </a:lnTo>
                  <a:lnTo>
                    <a:pt x="16750" y="2571"/>
                  </a:lnTo>
                  <a:lnTo>
                    <a:pt x="16906" y="2260"/>
                  </a:lnTo>
                  <a:lnTo>
                    <a:pt x="16984" y="1948"/>
                  </a:lnTo>
                  <a:lnTo>
                    <a:pt x="17062" y="1636"/>
                  </a:lnTo>
                  <a:lnTo>
                    <a:pt x="16984" y="1325"/>
                  </a:lnTo>
                  <a:lnTo>
                    <a:pt x="16906" y="935"/>
                  </a:lnTo>
                  <a:lnTo>
                    <a:pt x="16672" y="702"/>
                  </a:lnTo>
                  <a:lnTo>
                    <a:pt x="16438" y="390"/>
                  </a:lnTo>
                  <a:lnTo>
                    <a:pt x="16205" y="234"/>
                  </a:lnTo>
                  <a:lnTo>
                    <a:pt x="15893" y="78"/>
                  </a:lnTo>
                  <a:lnTo>
                    <a:pt x="15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64"/>
            <p:cNvSpPr/>
            <p:nvPr/>
          </p:nvSpPr>
          <p:spPr>
            <a:xfrm flipH="1">
              <a:off x="11175759" y="1717012"/>
              <a:ext cx="312233" cy="309628"/>
            </a:xfrm>
            <a:custGeom>
              <a:rect b="b" l="l" r="r" t="t"/>
              <a:pathLst>
                <a:path extrusionOk="0" h="9271" w="9349">
                  <a:moveTo>
                    <a:pt x="779" y="0"/>
                  </a:moveTo>
                  <a:lnTo>
                    <a:pt x="0" y="857"/>
                  </a:lnTo>
                  <a:lnTo>
                    <a:pt x="0" y="6544"/>
                  </a:lnTo>
                  <a:lnTo>
                    <a:pt x="2883" y="9271"/>
                  </a:lnTo>
                  <a:lnTo>
                    <a:pt x="8570" y="8803"/>
                  </a:lnTo>
                  <a:lnTo>
                    <a:pt x="9349" y="7868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64"/>
            <p:cNvSpPr/>
            <p:nvPr/>
          </p:nvSpPr>
          <p:spPr>
            <a:xfrm flipH="1">
              <a:off x="11415117" y="1958963"/>
              <a:ext cx="114520" cy="148318"/>
            </a:xfrm>
            <a:custGeom>
              <a:rect b="b" l="l" r="r" t="t"/>
              <a:pathLst>
                <a:path extrusionOk="0" h="4441" w="3429">
                  <a:moveTo>
                    <a:pt x="1948" y="0"/>
                  </a:moveTo>
                  <a:lnTo>
                    <a:pt x="1" y="2103"/>
                  </a:lnTo>
                  <a:lnTo>
                    <a:pt x="624" y="4441"/>
                  </a:lnTo>
                  <a:lnTo>
                    <a:pt x="3429" y="1324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4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p65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C’est quoi?</a:t>
            </a:r>
            <a:endParaRPr/>
          </a:p>
        </p:txBody>
      </p:sp>
      <p:sp>
        <p:nvSpPr>
          <p:cNvPr id="2216" name="Google Shape;2216;p65"/>
          <p:cNvSpPr txBox="1"/>
          <p:nvPr>
            <p:ph idx="3" type="ctrTitle"/>
          </p:nvPr>
        </p:nvSpPr>
        <p:spPr>
          <a:xfrm>
            <a:off x="4896873" y="1122100"/>
            <a:ext cx="24969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Classe virtuelle</a:t>
            </a:r>
            <a:endParaRPr/>
          </a:p>
        </p:txBody>
      </p:sp>
      <p:sp>
        <p:nvSpPr>
          <p:cNvPr id="2217" name="Google Shape;2217;p65"/>
          <p:cNvSpPr txBox="1"/>
          <p:nvPr>
            <p:ph idx="7" type="ctrTitle"/>
          </p:nvPr>
        </p:nvSpPr>
        <p:spPr>
          <a:xfrm>
            <a:off x="822575" y="1122275"/>
            <a:ext cx="37596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Huit applications </a:t>
            </a:r>
            <a:endParaRPr/>
          </a:p>
        </p:txBody>
      </p:sp>
      <p:grpSp>
        <p:nvGrpSpPr>
          <p:cNvPr id="2218" name="Google Shape;2218;p65"/>
          <p:cNvGrpSpPr/>
          <p:nvPr/>
        </p:nvGrpSpPr>
        <p:grpSpPr>
          <a:xfrm>
            <a:off x="2751739" y="234336"/>
            <a:ext cx="724119" cy="724119"/>
            <a:chOff x="1496013" y="3817250"/>
            <a:chExt cx="548700" cy="548700"/>
          </a:xfrm>
        </p:grpSpPr>
        <p:sp>
          <p:nvSpPr>
            <p:cNvPr id="2219" name="Google Shape;2219;p65"/>
            <p:cNvSpPr/>
            <p:nvPr/>
          </p:nvSpPr>
          <p:spPr>
            <a:xfrm>
              <a:off x="1496013" y="3817250"/>
              <a:ext cx="548700" cy="548700"/>
            </a:xfrm>
            <a:prstGeom prst="ellipse">
              <a:avLst/>
            </a:pr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20" name="Google Shape;2220;p65"/>
            <p:cNvGrpSpPr/>
            <p:nvPr/>
          </p:nvGrpSpPr>
          <p:grpSpPr>
            <a:xfrm>
              <a:off x="1592297" y="3913696"/>
              <a:ext cx="356164" cy="355815"/>
              <a:chOff x="1592297" y="3913696"/>
              <a:chExt cx="356164" cy="355815"/>
            </a:xfrm>
          </p:grpSpPr>
          <p:sp>
            <p:nvSpPr>
              <p:cNvPr id="2221" name="Google Shape;2221;p65"/>
              <p:cNvSpPr/>
              <p:nvPr/>
            </p:nvSpPr>
            <p:spPr>
              <a:xfrm>
                <a:off x="1592297" y="3913696"/>
                <a:ext cx="356164" cy="355815"/>
              </a:xfrm>
              <a:custGeom>
                <a:rect b="b" l="l" r="r" t="t"/>
                <a:pathLst>
                  <a:path extrusionOk="0" h="11205" w="11216">
                    <a:moveTo>
                      <a:pt x="5620" y="0"/>
                    </a:moveTo>
                    <a:cubicBezTo>
                      <a:pt x="4274" y="0"/>
                      <a:pt x="2965" y="488"/>
                      <a:pt x="1953" y="1369"/>
                    </a:cubicBezTo>
                    <a:cubicBezTo>
                      <a:pt x="1881" y="1429"/>
                      <a:pt x="1881" y="1536"/>
                      <a:pt x="1941" y="1608"/>
                    </a:cubicBezTo>
                    <a:cubicBezTo>
                      <a:pt x="1972" y="1645"/>
                      <a:pt x="2016" y="1663"/>
                      <a:pt x="2061" y="1663"/>
                    </a:cubicBezTo>
                    <a:cubicBezTo>
                      <a:pt x="2103" y="1663"/>
                      <a:pt x="2145" y="1648"/>
                      <a:pt x="2179" y="1620"/>
                    </a:cubicBezTo>
                    <a:cubicBezTo>
                      <a:pt x="3131" y="786"/>
                      <a:pt x="4358" y="346"/>
                      <a:pt x="5620" y="346"/>
                    </a:cubicBezTo>
                    <a:cubicBezTo>
                      <a:pt x="7013" y="346"/>
                      <a:pt x="8346" y="893"/>
                      <a:pt x="9335" y="1893"/>
                    </a:cubicBezTo>
                    <a:cubicBezTo>
                      <a:pt x="10335" y="2882"/>
                      <a:pt x="10882" y="4215"/>
                      <a:pt x="10882" y="5608"/>
                    </a:cubicBezTo>
                    <a:cubicBezTo>
                      <a:pt x="10882" y="7013"/>
                      <a:pt x="10335" y="8335"/>
                      <a:pt x="9335" y="9335"/>
                    </a:cubicBezTo>
                    <a:cubicBezTo>
                      <a:pt x="8346" y="10323"/>
                      <a:pt x="7013" y="10883"/>
                      <a:pt x="5620" y="10883"/>
                    </a:cubicBezTo>
                    <a:cubicBezTo>
                      <a:pt x="4215" y="10883"/>
                      <a:pt x="2893" y="10323"/>
                      <a:pt x="1893" y="9335"/>
                    </a:cubicBezTo>
                    <a:cubicBezTo>
                      <a:pt x="893" y="8335"/>
                      <a:pt x="345" y="7013"/>
                      <a:pt x="345" y="5608"/>
                    </a:cubicBezTo>
                    <a:cubicBezTo>
                      <a:pt x="345" y="4298"/>
                      <a:pt x="822" y="3048"/>
                      <a:pt x="1703" y="2084"/>
                    </a:cubicBezTo>
                    <a:cubicBezTo>
                      <a:pt x="1762" y="2012"/>
                      <a:pt x="1762" y="1905"/>
                      <a:pt x="1691" y="1846"/>
                    </a:cubicBezTo>
                    <a:cubicBezTo>
                      <a:pt x="1657" y="1817"/>
                      <a:pt x="1614" y="1802"/>
                      <a:pt x="1573" y="1802"/>
                    </a:cubicBezTo>
                    <a:cubicBezTo>
                      <a:pt x="1528" y="1802"/>
                      <a:pt x="1484" y="1820"/>
                      <a:pt x="1453" y="1858"/>
                    </a:cubicBezTo>
                    <a:cubicBezTo>
                      <a:pt x="512" y="2882"/>
                      <a:pt x="0" y="4227"/>
                      <a:pt x="0" y="5608"/>
                    </a:cubicBezTo>
                    <a:cubicBezTo>
                      <a:pt x="0" y="7096"/>
                      <a:pt x="583" y="8513"/>
                      <a:pt x="1643" y="9573"/>
                    </a:cubicBezTo>
                    <a:cubicBezTo>
                      <a:pt x="2703" y="10621"/>
                      <a:pt x="4096" y="11204"/>
                      <a:pt x="5608" y="11204"/>
                    </a:cubicBezTo>
                    <a:cubicBezTo>
                      <a:pt x="7108" y="11204"/>
                      <a:pt x="8501" y="10621"/>
                      <a:pt x="9561" y="9573"/>
                    </a:cubicBezTo>
                    <a:cubicBezTo>
                      <a:pt x="10620" y="8513"/>
                      <a:pt x="11204" y="7108"/>
                      <a:pt x="11204" y="5608"/>
                    </a:cubicBezTo>
                    <a:cubicBezTo>
                      <a:pt x="11216" y="4096"/>
                      <a:pt x="10632" y="2691"/>
                      <a:pt x="9573" y="1631"/>
                    </a:cubicBezTo>
                    <a:cubicBezTo>
                      <a:pt x="8525" y="572"/>
                      <a:pt x="7120" y="0"/>
                      <a:pt x="56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2" name="Google Shape;2222;p65"/>
              <p:cNvSpPr/>
              <p:nvPr/>
            </p:nvSpPr>
            <p:spPr>
              <a:xfrm>
                <a:off x="1734432" y="4154145"/>
                <a:ext cx="59414" cy="59382"/>
              </a:xfrm>
              <a:custGeom>
                <a:rect b="b" l="l" r="r" t="t"/>
                <a:pathLst>
                  <a:path extrusionOk="0" h="1870" w="1871">
                    <a:moveTo>
                      <a:pt x="929" y="334"/>
                    </a:moveTo>
                    <a:cubicBezTo>
                      <a:pt x="1263" y="334"/>
                      <a:pt x="1549" y="608"/>
                      <a:pt x="1549" y="941"/>
                    </a:cubicBezTo>
                    <a:cubicBezTo>
                      <a:pt x="1549" y="1263"/>
                      <a:pt x="1263" y="1548"/>
                      <a:pt x="929" y="1548"/>
                    </a:cubicBezTo>
                    <a:cubicBezTo>
                      <a:pt x="608" y="1548"/>
                      <a:pt x="334" y="1287"/>
                      <a:pt x="334" y="941"/>
                    </a:cubicBezTo>
                    <a:cubicBezTo>
                      <a:pt x="334" y="596"/>
                      <a:pt x="608" y="334"/>
                      <a:pt x="929" y="334"/>
                    </a:cubicBezTo>
                    <a:close/>
                    <a:moveTo>
                      <a:pt x="929" y="1"/>
                    </a:moveTo>
                    <a:cubicBezTo>
                      <a:pt x="429" y="1"/>
                      <a:pt x="1" y="417"/>
                      <a:pt x="1" y="941"/>
                    </a:cubicBezTo>
                    <a:cubicBezTo>
                      <a:pt x="1" y="1453"/>
                      <a:pt x="417" y="1870"/>
                      <a:pt x="929" y="1870"/>
                    </a:cubicBezTo>
                    <a:cubicBezTo>
                      <a:pt x="1191" y="1870"/>
                      <a:pt x="1430" y="1775"/>
                      <a:pt x="1608" y="1596"/>
                    </a:cubicBezTo>
                    <a:cubicBezTo>
                      <a:pt x="1787" y="1417"/>
                      <a:pt x="1870" y="1179"/>
                      <a:pt x="1870" y="941"/>
                    </a:cubicBezTo>
                    <a:cubicBezTo>
                      <a:pt x="1870" y="679"/>
                      <a:pt x="1763" y="453"/>
                      <a:pt x="1584" y="263"/>
                    </a:cubicBezTo>
                    <a:cubicBezTo>
                      <a:pt x="1406" y="108"/>
                      <a:pt x="1191" y="1"/>
                      <a:pt x="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3" name="Google Shape;2223;p65"/>
              <p:cNvSpPr/>
              <p:nvPr/>
            </p:nvSpPr>
            <p:spPr>
              <a:xfrm>
                <a:off x="1700422" y="3968505"/>
                <a:ext cx="141056" cy="174716"/>
              </a:xfrm>
              <a:custGeom>
                <a:rect b="b" l="l" r="r" t="t"/>
                <a:pathLst>
                  <a:path extrusionOk="0" h="5502" w="4442">
                    <a:moveTo>
                      <a:pt x="2143" y="1"/>
                    </a:moveTo>
                    <a:cubicBezTo>
                      <a:pt x="1322" y="1"/>
                      <a:pt x="810" y="286"/>
                      <a:pt x="536" y="501"/>
                    </a:cubicBezTo>
                    <a:cubicBezTo>
                      <a:pt x="191" y="786"/>
                      <a:pt x="0" y="1156"/>
                      <a:pt x="0" y="1513"/>
                    </a:cubicBezTo>
                    <a:cubicBezTo>
                      <a:pt x="0" y="1739"/>
                      <a:pt x="84" y="1941"/>
                      <a:pt x="262" y="2084"/>
                    </a:cubicBezTo>
                    <a:cubicBezTo>
                      <a:pt x="393" y="2203"/>
                      <a:pt x="596" y="2263"/>
                      <a:pt x="774" y="2263"/>
                    </a:cubicBezTo>
                    <a:cubicBezTo>
                      <a:pt x="1084" y="2263"/>
                      <a:pt x="1227" y="2049"/>
                      <a:pt x="1334" y="1894"/>
                    </a:cubicBezTo>
                    <a:cubicBezTo>
                      <a:pt x="1465" y="1679"/>
                      <a:pt x="1596" y="1489"/>
                      <a:pt x="2108" y="1489"/>
                    </a:cubicBezTo>
                    <a:cubicBezTo>
                      <a:pt x="2286" y="1489"/>
                      <a:pt x="2858" y="1525"/>
                      <a:pt x="2858" y="2001"/>
                    </a:cubicBezTo>
                    <a:cubicBezTo>
                      <a:pt x="2858" y="2358"/>
                      <a:pt x="2512" y="2632"/>
                      <a:pt x="2227" y="2858"/>
                    </a:cubicBezTo>
                    <a:cubicBezTo>
                      <a:pt x="2155" y="2918"/>
                      <a:pt x="2072" y="2965"/>
                      <a:pt x="2024" y="3025"/>
                    </a:cubicBezTo>
                    <a:cubicBezTo>
                      <a:pt x="1679" y="3323"/>
                      <a:pt x="1286" y="3763"/>
                      <a:pt x="1286" y="4668"/>
                    </a:cubicBezTo>
                    <a:cubicBezTo>
                      <a:pt x="1286" y="5180"/>
                      <a:pt x="1405" y="5501"/>
                      <a:pt x="2000" y="5501"/>
                    </a:cubicBezTo>
                    <a:cubicBezTo>
                      <a:pt x="2274" y="5501"/>
                      <a:pt x="2465" y="5442"/>
                      <a:pt x="2596" y="5323"/>
                    </a:cubicBezTo>
                    <a:cubicBezTo>
                      <a:pt x="2703" y="5216"/>
                      <a:pt x="2762" y="5085"/>
                      <a:pt x="2762" y="4918"/>
                    </a:cubicBezTo>
                    <a:cubicBezTo>
                      <a:pt x="2762" y="4430"/>
                      <a:pt x="2762" y="4192"/>
                      <a:pt x="3263" y="3787"/>
                    </a:cubicBezTo>
                    <a:lnTo>
                      <a:pt x="3286" y="3787"/>
                    </a:lnTo>
                    <a:cubicBezTo>
                      <a:pt x="3298" y="3775"/>
                      <a:pt x="3322" y="3763"/>
                      <a:pt x="3358" y="3727"/>
                    </a:cubicBezTo>
                    <a:cubicBezTo>
                      <a:pt x="3429" y="3680"/>
                      <a:pt x="3453" y="3573"/>
                      <a:pt x="3393" y="3489"/>
                    </a:cubicBezTo>
                    <a:cubicBezTo>
                      <a:pt x="3360" y="3449"/>
                      <a:pt x="3311" y="3427"/>
                      <a:pt x="3261" y="3427"/>
                    </a:cubicBezTo>
                    <a:cubicBezTo>
                      <a:pt x="3224" y="3427"/>
                      <a:pt x="3186" y="3440"/>
                      <a:pt x="3155" y="3465"/>
                    </a:cubicBezTo>
                    <a:cubicBezTo>
                      <a:pt x="3120" y="3477"/>
                      <a:pt x="3108" y="3513"/>
                      <a:pt x="3072" y="3525"/>
                    </a:cubicBezTo>
                    <a:lnTo>
                      <a:pt x="3060" y="3525"/>
                    </a:lnTo>
                    <a:cubicBezTo>
                      <a:pt x="2465" y="3989"/>
                      <a:pt x="2429" y="4346"/>
                      <a:pt x="2429" y="4906"/>
                    </a:cubicBezTo>
                    <a:cubicBezTo>
                      <a:pt x="2429" y="4977"/>
                      <a:pt x="2429" y="5156"/>
                      <a:pt x="2000" y="5156"/>
                    </a:cubicBezTo>
                    <a:cubicBezTo>
                      <a:pt x="1798" y="5156"/>
                      <a:pt x="1739" y="5120"/>
                      <a:pt x="1703" y="5085"/>
                    </a:cubicBezTo>
                    <a:cubicBezTo>
                      <a:pt x="1643" y="5025"/>
                      <a:pt x="1619" y="4882"/>
                      <a:pt x="1619" y="4656"/>
                    </a:cubicBezTo>
                    <a:cubicBezTo>
                      <a:pt x="1619" y="3882"/>
                      <a:pt x="1929" y="3513"/>
                      <a:pt x="2227" y="3251"/>
                    </a:cubicBezTo>
                    <a:cubicBezTo>
                      <a:pt x="2286" y="3215"/>
                      <a:pt x="2346" y="3156"/>
                      <a:pt x="2417" y="3108"/>
                    </a:cubicBezTo>
                    <a:cubicBezTo>
                      <a:pt x="2762" y="2858"/>
                      <a:pt x="3179" y="2525"/>
                      <a:pt x="3179" y="1989"/>
                    </a:cubicBezTo>
                    <a:cubicBezTo>
                      <a:pt x="3179" y="1465"/>
                      <a:pt x="2762" y="1144"/>
                      <a:pt x="2108" y="1144"/>
                    </a:cubicBezTo>
                    <a:cubicBezTo>
                      <a:pt x="1417" y="1144"/>
                      <a:pt x="1215" y="1453"/>
                      <a:pt x="1048" y="1691"/>
                    </a:cubicBezTo>
                    <a:cubicBezTo>
                      <a:pt x="941" y="1858"/>
                      <a:pt x="881" y="1918"/>
                      <a:pt x="750" y="1918"/>
                    </a:cubicBezTo>
                    <a:cubicBezTo>
                      <a:pt x="572" y="1918"/>
                      <a:pt x="322" y="1810"/>
                      <a:pt x="322" y="1513"/>
                    </a:cubicBezTo>
                    <a:cubicBezTo>
                      <a:pt x="322" y="1322"/>
                      <a:pt x="429" y="1025"/>
                      <a:pt x="738" y="775"/>
                    </a:cubicBezTo>
                    <a:cubicBezTo>
                      <a:pt x="977" y="572"/>
                      <a:pt x="1405" y="334"/>
                      <a:pt x="2131" y="334"/>
                    </a:cubicBezTo>
                    <a:cubicBezTo>
                      <a:pt x="3298" y="334"/>
                      <a:pt x="4120" y="953"/>
                      <a:pt x="4120" y="1822"/>
                    </a:cubicBezTo>
                    <a:cubicBezTo>
                      <a:pt x="4120" y="2227"/>
                      <a:pt x="3941" y="2644"/>
                      <a:pt x="3596" y="3037"/>
                    </a:cubicBezTo>
                    <a:cubicBezTo>
                      <a:pt x="3524" y="3096"/>
                      <a:pt x="3536" y="3203"/>
                      <a:pt x="3596" y="3263"/>
                    </a:cubicBezTo>
                    <a:cubicBezTo>
                      <a:pt x="3629" y="3290"/>
                      <a:pt x="3669" y="3305"/>
                      <a:pt x="3709" y="3305"/>
                    </a:cubicBezTo>
                    <a:cubicBezTo>
                      <a:pt x="3755" y="3305"/>
                      <a:pt x="3802" y="3284"/>
                      <a:pt x="3834" y="3239"/>
                    </a:cubicBezTo>
                    <a:cubicBezTo>
                      <a:pt x="4239" y="2787"/>
                      <a:pt x="4441" y="2310"/>
                      <a:pt x="4441" y="1810"/>
                    </a:cubicBezTo>
                    <a:cubicBezTo>
                      <a:pt x="4441" y="1287"/>
                      <a:pt x="4203" y="834"/>
                      <a:pt x="3786" y="501"/>
                    </a:cubicBezTo>
                    <a:cubicBezTo>
                      <a:pt x="3370" y="179"/>
                      <a:pt x="2798" y="1"/>
                      <a:pt x="2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224" name="Google Shape;222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7424" y="113525"/>
            <a:ext cx="605299" cy="605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5" name="Google Shape;2225;p65"/>
          <p:cNvGrpSpPr/>
          <p:nvPr/>
        </p:nvGrpSpPr>
        <p:grpSpPr>
          <a:xfrm>
            <a:off x="4480625" y="1671750"/>
            <a:ext cx="3459300" cy="1800000"/>
            <a:chOff x="4456550" y="1604950"/>
            <a:chExt cx="3459300" cy="1800000"/>
          </a:xfrm>
        </p:grpSpPr>
        <p:sp>
          <p:nvSpPr>
            <p:cNvPr id="2226" name="Google Shape;2226;p65"/>
            <p:cNvSpPr/>
            <p:nvPr/>
          </p:nvSpPr>
          <p:spPr>
            <a:xfrm>
              <a:off x="4456550" y="1604950"/>
              <a:ext cx="3459300" cy="18000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27" name="Google Shape;2227;p65"/>
            <p:cNvPicPr preferRelativeResize="0"/>
            <p:nvPr/>
          </p:nvPicPr>
          <p:blipFill rotWithShape="1">
            <a:blip r:embed="rId4">
              <a:alphaModFix/>
            </a:blip>
            <a:srcRect b="15533" l="0" r="0" t="0"/>
            <a:stretch/>
          </p:blipFill>
          <p:spPr>
            <a:xfrm>
              <a:off x="4989925" y="2739850"/>
              <a:ext cx="2358775" cy="56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8" name="Google Shape;2228;p65"/>
            <p:cNvPicPr preferRelativeResize="0"/>
            <p:nvPr/>
          </p:nvPicPr>
          <p:blipFill rotWithShape="1">
            <a:blip r:embed="rId5">
              <a:alphaModFix/>
            </a:blip>
            <a:srcRect b="7747" l="5647" r="12852" t="50124"/>
            <a:stretch/>
          </p:blipFill>
          <p:spPr>
            <a:xfrm>
              <a:off x="6271169" y="1688000"/>
              <a:ext cx="1599225" cy="56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9" name="Google Shape;2229;p65"/>
            <p:cNvPicPr preferRelativeResize="0"/>
            <p:nvPr/>
          </p:nvPicPr>
          <p:blipFill rotWithShape="1">
            <a:blip r:embed="rId5">
              <a:alphaModFix/>
            </a:blip>
            <a:srcRect b="53583" l="8418" r="10081" t="4288"/>
            <a:stretch/>
          </p:blipFill>
          <p:spPr>
            <a:xfrm>
              <a:off x="4539707" y="1688000"/>
              <a:ext cx="1599213" cy="561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30" name="Google Shape;2230;p65"/>
            <p:cNvCxnSpPr>
              <a:stCxn id="2229" idx="2"/>
              <a:endCxn id="2227" idx="0"/>
            </p:cNvCxnSpPr>
            <p:nvPr/>
          </p:nvCxnSpPr>
          <p:spPr>
            <a:xfrm flipH="1" rot="-5400000">
              <a:off x="5509413" y="2079700"/>
              <a:ext cx="489900" cy="830100"/>
            </a:xfrm>
            <a:prstGeom prst="bentConnector3">
              <a:avLst>
                <a:gd fmla="val 50015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231" name="Google Shape;2231;p65"/>
            <p:cNvCxnSpPr>
              <a:stCxn id="2228" idx="2"/>
              <a:endCxn id="2227" idx="0"/>
            </p:cNvCxnSpPr>
            <p:nvPr/>
          </p:nvCxnSpPr>
          <p:spPr>
            <a:xfrm rot="5400000">
              <a:off x="6375082" y="2044000"/>
              <a:ext cx="489900" cy="901500"/>
            </a:xfrm>
            <a:prstGeom prst="bentConnector3">
              <a:avLst>
                <a:gd fmla="val 50015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232" name="Google Shape;2232;p65"/>
          <p:cNvSpPr txBox="1"/>
          <p:nvPr/>
        </p:nvSpPr>
        <p:spPr>
          <a:xfrm>
            <a:off x="4838825" y="3691275"/>
            <a:ext cx="2613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600">
                <a:latin typeface="IBM Plex Sans"/>
                <a:ea typeface="IBM Plex Sans"/>
                <a:cs typeface="IBM Plex Sans"/>
                <a:sym typeface="IBM Plex Sans"/>
              </a:rPr>
              <a:t>Il est également possible de créer des groupes.</a:t>
            </a:r>
            <a:endParaRPr i="1" sz="16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233" name="Google Shape;2233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275" y="1672100"/>
            <a:ext cx="3214192" cy="206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7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66"/>
          <p:cNvSpPr/>
          <p:nvPr/>
        </p:nvSpPr>
        <p:spPr>
          <a:xfrm>
            <a:off x="7403625" y="152400"/>
            <a:ext cx="1056900" cy="90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9" name="Google Shape;223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25" y="152400"/>
            <a:ext cx="6879751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0" name="Google Shape;2240;p66"/>
          <p:cNvSpPr txBox="1"/>
          <p:nvPr/>
        </p:nvSpPr>
        <p:spPr>
          <a:xfrm>
            <a:off x="1905425" y="4629300"/>
            <a:ext cx="3091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1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https://www.geogebra.org/m/ma8ty4j9</a:t>
            </a:r>
            <a:r>
              <a:rPr lang="fr" sz="1150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241" name="Google Shape;224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7750" y="259425"/>
            <a:ext cx="548650" cy="5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2" name="Google Shape;2242;p66"/>
          <p:cNvSpPr txBox="1"/>
          <p:nvPr/>
        </p:nvSpPr>
        <p:spPr>
          <a:xfrm>
            <a:off x="7618425" y="731875"/>
            <a:ext cx="627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IBM Plex Sans"/>
                <a:ea typeface="IBM Plex Sans"/>
                <a:cs typeface="IBM Plex Sans"/>
                <a:sym typeface="IBM Plex Sans"/>
              </a:rPr>
              <a:t>Notes</a:t>
            </a:r>
            <a:endParaRPr sz="10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243" name="Google Shape;2243;p66"/>
          <p:cNvSpPr txBox="1"/>
          <p:nvPr/>
        </p:nvSpPr>
        <p:spPr>
          <a:xfrm>
            <a:off x="7097475" y="1122225"/>
            <a:ext cx="1669200" cy="9543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Tableau intégrant des outils d’annotation, de documentation, de calcul, de </a:t>
            </a:r>
            <a:r>
              <a:rPr lang="fr"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construction</a:t>
            </a:r>
            <a:r>
              <a:rPr lang="fr"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et de conservation des traces.</a:t>
            </a:r>
            <a:endParaRPr sz="10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7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67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Exemples</a:t>
            </a:r>
            <a:endParaRPr/>
          </a:p>
        </p:txBody>
      </p:sp>
      <p:grpSp>
        <p:nvGrpSpPr>
          <p:cNvPr id="2249" name="Google Shape;2249;p67"/>
          <p:cNvGrpSpPr/>
          <p:nvPr/>
        </p:nvGrpSpPr>
        <p:grpSpPr>
          <a:xfrm>
            <a:off x="2836601" y="247777"/>
            <a:ext cx="732679" cy="732679"/>
            <a:chOff x="2896875" y="1398213"/>
            <a:chExt cx="548700" cy="548700"/>
          </a:xfrm>
        </p:grpSpPr>
        <p:sp>
          <p:nvSpPr>
            <p:cNvPr id="2250" name="Google Shape;2250;p67"/>
            <p:cNvSpPr/>
            <p:nvPr/>
          </p:nvSpPr>
          <p:spPr>
            <a:xfrm>
              <a:off x="2896875" y="1398213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51" name="Google Shape;2251;p67"/>
            <p:cNvGrpSpPr/>
            <p:nvPr/>
          </p:nvGrpSpPr>
          <p:grpSpPr>
            <a:xfrm>
              <a:off x="2965466" y="1514774"/>
              <a:ext cx="411535" cy="315587"/>
              <a:chOff x="3042703" y="1529137"/>
              <a:chExt cx="411535" cy="315587"/>
            </a:xfrm>
          </p:grpSpPr>
          <p:sp>
            <p:nvSpPr>
              <p:cNvPr id="2252" name="Google Shape;2252;p67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rect b="b" l="l" r="r" t="t"/>
                <a:pathLst>
                  <a:path extrusionOk="0" h="9907" w="12919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3" name="Google Shape;2253;p67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rect b="b" l="l" r="r" t="t"/>
                <a:pathLst>
                  <a:path extrusionOk="0" h="394" w="382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4" name="Google Shape;2254;p67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5" name="Google Shape;2255;p67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6" name="Google Shape;2256;p67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rect b="b" l="l" r="r" t="t"/>
                <a:pathLst>
                  <a:path extrusionOk="0" h="394" w="2501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7" name="Google Shape;2257;p67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rect b="b" l="l" r="r" t="t"/>
                <a:pathLst>
                  <a:path extrusionOk="0" h="394" w="846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8" name="Google Shape;2258;p67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rect b="b" l="l" r="r" t="t"/>
                <a:pathLst>
                  <a:path extrusionOk="0" h="3822" w="5239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9" name="Google Shape;2259;p67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rect b="b" l="l" r="r" t="t"/>
                <a:pathLst>
                  <a:path extrusionOk="0" h="1683" w="1704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0" name="Google Shape;2260;p67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rect b="b" l="l" r="r" t="t"/>
                <a:pathLst>
                  <a:path extrusionOk="0" h="393" w="5037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1" name="Google Shape;2261;p67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rect b="b" l="l" r="r" t="t"/>
                <a:pathLst>
                  <a:path extrusionOk="0" h="382" w="1371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262" name="Google Shape;2262;p6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699" y="2189900"/>
            <a:ext cx="3454203" cy="1847799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63" name="Google Shape;2263;p67"/>
          <p:cNvSpPr txBox="1"/>
          <p:nvPr/>
        </p:nvSpPr>
        <p:spPr>
          <a:xfrm>
            <a:off x="895025" y="751850"/>
            <a:ext cx="713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4" name="Google Shape;2264;p67"/>
          <p:cNvSpPr txBox="1"/>
          <p:nvPr>
            <p:ph idx="7" type="ctrTitle"/>
          </p:nvPr>
        </p:nvSpPr>
        <p:spPr>
          <a:xfrm>
            <a:off x="1211150" y="1080875"/>
            <a:ext cx="2799600" cy="8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Interface &amp; compte d’utilisateur</a:t>
            </a:r>
            <a:endParaRPr/>
          </a:p>
        </p:txBody>
      </p:sp>
      <p:sp>
        <p:nvSpPr>
          <p:cNvPr id="2265" name="Google Shape;2265;p67"/>
          <p:cNvSpPr txBox="1"/>
          <p:nvPr>
            <p:ph idx="7" type="ctrTitle"/>
          </p:nvPr>
        </p:nvSpPr>
        <p:spPr>
          <a:xfrm>
            <a:off x="4944950" y="1080875"/>
            <a:ext cx="2799600" cy="8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classe virtuelle</a:t>
            </a:r>
            <a:endParaRPr/>
          </a:p>
        </p:txBody>
      </p:sp>
      <p:pic>
        <p:nvPicPr>
          <p:cNvPr id="2266" name="Google Shape;2266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4588" y="1806525"/>
            <a:ext cx="1900325" cy="26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7" name="Google Shape;2267;p67"/>
          <p:cNvSpPr txBox="1"/>
          <p:nvPr/>
        </p:nvSpPr>
        <p:spPr>
          <a:xfrm>
            <a:off x="6230450" y="3559550"/>
            <a:ext cx="190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8" name="Google Shape;2268;p67"/>
          <p:cNvSpPr/>
          <p:nvPr/>
        </p:nvSpPr>
        <p:spPr>
          <a:xfrm>
            <a:off x="5394600" y="3959750"/>
            <a:ext cx="1001100" cy="436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2C82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9" name="Google Shape;226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0868" y="4203650"/>
            <a:ext cx="315713" cy="400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0" name="Google Shape;2270;p67"/>
          <p:cNvCxnSpPr>
            <a:endCxn id="2268" idx="3"/>
          </p:cNvCxnSpPr>
          <p:nvPr/>
        </p:nvCxnSpPr>
        <p:spPr>
          <a:xfrm flipH="1">
            <a:off x="6395700" y="3919550"/>
            <a:ext cx="1734900" cy="258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271" name="Google Shape;2271;p67"/>
          <p:cNvSpPr txBox="1"/>
          <p:nvPr/>
        </p:nvSpPr>
        <p:spPr>
          <a:xfrm>
            <a:off x="1077596" y="4124675"/>
            <a:ext cx="293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0069BF"/>
                </a:solidFill>
                <a:latin typeface="IBM Plex Sans"/>
                <a:ea typeface="IBM Plex Sans"/>
                <a:cs typeface="IBM Plex Sans"/>
                <a:sym typeface="IBM Plex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https://www.geogebra.org/</a:t>
            </a:r>
            <a:endParaRPr>
              <a:solidFill>
                <a:srgbClr val="0069B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5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68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 pour le primaire</a:t>
            </a:r>
            <a:endParaRPr/>
          </a:p>
        </p:txBody>
      </p:sp>
      <p:grpSp>
        <p:nvGrpSpPr>
          <p:cNvPr id="2277" name="Google Shape;2277;p68"/>
          <p:cNvGrpSpPr/>
          <p:nvPr/>
        </p:nvGrpSpPr>
        <p:grpSpPr>
          <a:xfrm>
            <a:off x="1388801" y="247777"/>
            <a:ext cx="732679" cy="732679"/>
            <a:chOff x="2896875" y="1398213"/>
            <a:chExt cx="548700" cy="548700"/>
          </a:xfrm>
        </p:grpSpPr>
        <p:sp>
          <p:nvSpPr>
            <p:cNvPr id="2278" name="Google Shape;2278;p68"/>
            <p:cNvSpPr/>
            <p:nvPr/>
          </p:nvSpPr>
          <p:spPr>
            <a:xfrm>
              <a:off x="2896875" y="1398213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79" name="Google Shape;2279;p68"/>
            <p:cNvGrpSpPr/>
            <p:nvPr/>
          </p:nvGrpSpPr>
          <p:grpSpPr>
            <a:xfrm>
              <a:off x="2965466" y="1514774"/>
              <a:ext cx="411535" cy="315587"/>
              <a:chOff x="3042703" y="1529137"/>
              <a:chExt cx="411535" cy="315587"/>
            </a:xfrm>
          </p:grpSpPr>
          <p:sp>
            <p:nvSpPr>
              <p:cNvPr id="2280" name="Google Shape;2280;p68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rect b="b" l="l" r="r" t="t"/>
                <a:pathLst>
                  <a:path extrusionOk="0" h="9907" w="12919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1" name="Google Shape;2281;p68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rect b="b" l="l" r="r" t="t"/>
                <a:pathLst>
                  <a:path extrusionOk="0" h="394" w="382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2" name="Google Shape;2282;p68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3" name="Google Shape;2283;p68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4" name="Google Shape;2284;p68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rect b="b" l="l" r="r" t="t"/>
                <a:pathLst>
                  <a:path extrusionOk="0" h="394" w="2501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5" name="Google Shape;2285;p68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rect b="b" l="l" r="r" t="t"/>
                <a:pathLst>
                  <a:path extrusionOk="0" h="394" w="846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6" name="Google Shape;2286;p68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rect b="b" l="l" r="r" t="t"/>
                <a:pathLst>
                  <a:path extrusionOk="0" h="3822" w="5239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7" name="Google Shape;2287;p68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rect b="b" l="l" r="r" t="t"/>
                <a:pathLst>
                  <a:path extrusionOk="0" h="1683" w="1704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8" name="Google Shape;2288;p68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rect b="b" l="l" r="r" t="t"/>
                <a:pathLst>
                  <a:path extrusionOk="0" h="393" w="5037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9" name="Google Shape;2289;p68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rect b="b" l="l" r="r" t="t"/>
                <a:pathLst>
                  <a:path extrusionOk="0" h="382" w="1371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290" name="Google Shape;229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672" y="1187147"/>
            <a:ext cx="3688775" cy="13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1" name="Google Shape;229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4646" y="1092600"/>
            <a:ext cx="1259369" cy="141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8450" y="1092610"/>
            <a:ext cx="1092448" cy="14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3" name="Google Shape;2293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3725" y="2446575"/>
            <a:ext cx="4124651" cy="2370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7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69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 pour le secondaire</a:t>
            </a:r>
            <a:endParaRPr/>
          </a:p>
        </p:txBody>
      </p:sp>
      <p:grpSp>
        <p:nvGrpSpPr>
          <p:cNvPr id="2299" name="Google Shape;2299;p69"/>
          <p:cNvGrpSpPr/>
          <p:nvPr/>
        </p:nvGrpSpPr>
        <p:grpSpPr>
          <a:xfrm>
            <a:off x="1388801" y="247777"/>
            <a:ext cx="732679" cy="732679"/>
            <a:chOff x="2896875" y="1398213"/>
            <a:chExt cx="548700" cy="548700"/>
          </a:xfrm>
        </p:grpSpPr>
        <p:sp>
          <p:nvSpPr>
            <p:cNvPr id="2300" name="Google Shape;2300;p69"/>
            <p:cNvSpPr/>
            <p:nvPr/>
          </p:nvSpPr>
          <p:spPr>
            <a:xfrm>
              <a:off x="2896875" y="1398213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01" name="Google Shape;2301;p69"/>
            <p:cNvGrpSpPr/>
            <p:nvPr/>
          </p:nvGrpSpPr>
          <p:grpSpPr>
            <a:xfrm>
              <a:off x="2965466" y="1514774"/>
              <a:ext cx="411535" cy="315587"/>
              <a:chOff x="3042703" y="1529137"/>
              <a:chExt cx="411535" cy="315587"/>
            </a:xfrm>
          </p:grpSpPr>
          <p:sp>
            <p:nvSpPr>
              <p:cNvPr id="2302" name="Google Shape;2302;p69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rect b="b" l="l" r="r" t="t"/>
                <a:pathLst>
                  <a:path extrusionOk="0" h="9907" w="12919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3" name="Google Shape;2303;p69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rect b="b" l="l" r="r" t="t"/>
                <a:pathLst>
                  <a:path extrusionOk="0" h="394" w="382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4" name="Google Shape;2304;p69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5" name="Google Shape;2305;p69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6" name="Google Shape;2306;p69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rect b="b" l="l" r="r" t="t"/>
                <a:pathLst>
                  <a:path extrusionOk="0" h="394" w="2501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7" name="Google Shape;2307;p69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rect b="b" l="l" r="r" t="t"/>
                <a:pathLst>
                  <a:path extrusionOk="0" h="394" w="846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8" name="Google Shape;2308;p69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rect b="b" l="l" r="r" t="t"/>
                <a:pathLst>
                  <a:path extrusionOk="0" h="3822" w="5239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9" name="Google Shape;2309;p69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rect b="b" l="l" r="r" t="t"/>
                <a:pathLst>
                  <a:path extrusionOk="0" h="1683" w="1704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0" name="Google Shape;2310;p69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rect b="b" l="l" r="r" t="t"/>
                <a:pathLst>
                  <a:path extrusionOk="0" h="393" w="5037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1" name="Google Shape;2311;p69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rect b="b" l="l" r="r" t="t"/>
                <a:pathLst>
                  <a:path extrusionOk="0" h="382" w="1371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312" name="Google Shape;231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646" y="1092600"/>
            <a:ext cx="1259369" cy="141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3" name="Google Shape;231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8450" y="1092610"/>
            <a:ext cx="1092448" cy="14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4" name="Google Shape;2314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4025" y="1092600"/>
            <a:ext cx="3747326" cy="15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5" name="Google Shape;2315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5325" y="2547750"/>
            <a:ext cx="5984719" cy="21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9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70"/>
          <p:cNvSpPr txBox="1"/>
          <p:nvPr>
            <p:ph idx="8" type="ctrTitle"/>
          </p:nvPr>
        </p:nvSpPr>
        <p:spPr>
          <a:xfrm>
            <a:off x="915125" y="72625"/>
            <a:ext cx="69555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Banques d’activités, idées et supports</a:t>
            </a:r>
            <a:endParaRPr/>
          </a:p>
        </p:txBody>
      </p:sp>
      <p:sp>
        <p:nvSpPr>
          <p:cNvPr id="2321" name="Google Shape;2321;p70"/>
          <p:cNvSpPr txBox="1"/>
          <p:nvPr>
            <p:ph idx="4" type="ctrTitle"/>
          </p:nvPr>
        </p:nvSpPr>
        <p:spPr>
          <a:xfrm>
            <a:off x="1788850" y="870925"/>
            <a:ext cx="35856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Site </a:t>
            </a:r>
            <a:r>
              <a:rPr lang="fr"/>
              <a:t>de GeoGebra</a:t>
            </a:r>
            <a:endParaRPr/>
          </a:p>
        </p:txBody>
      </p:sp>
      <p:sp>
        <p:nvSpPr>
          <p:cNvPr id="2322" name="Google Shape;2322;p70"/>
          <p:cNvSpPr txBox="1"/>
          <p:nvPr>
            <p:ph idx="7" type="subTitle"/>
          </p:nvPr>
        </p:nvSpPr>
        <p:spPr>
          <a:xfrm>
            <a:off x="1861175" y="1165513"/>
            <a:ext cx="3585600" cy="83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Ressources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Modèles classes virtuelles GeoGebra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Recueil d'activités pour les Classes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323" name="Google Shape;2323;p70"/>
          <p:cNvSpPr txBox="1"/>
          <p:nvPr>
            <p:ph idx="6" type="ctrTitle"/>
          </p:nvPr>
        </p:nvSpPr>
        <p:spPr>
          <a:xfrm>
            <a:off x="1788850" y="2136025"/>
            <a:ext cx="27600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Banque en anglais</a:t>
            </a:r>
            <a:endParaRPr/>
          </a:p>
        </p:txBody>
      </p:sp>
      <p:grpSp>
        <p:nvGrpSpPr>
          <p:cNvPr id="2324" name="Google Shape;2324;p70"/>
          <p:cNvGrpSpPr/>
          <p:nvPr/>
        </p:nvGrpSpPr>
        <p:grpSpPr>
          <a:xfrm>
            <a:off x="4144650" y="-128580"/>
            <a:ext cx="4181204" cy="1436106"/>
            <a:chOff x="2019900" y="214545"/>
            <a:chExt cx="4181204" cy="1436106"/>
          </a:xfrm>
        </p:grpSpPr>
        <p:grpSp>
          <p:nvGrpSpPr>
            <p:cNvPr id="2325" name="Google Shape;2325;p70"/>
            <p:cNvGrpSpPr/>
            <p:nvPr/>
          </p:nvGrpSpPr>
          <p:grpSpPr>
            <a:xfrm>
              <a:off x="5531836" y="214545"/>
              <a:ext cx="669268" cy="1145250"/>
              <a:chOff x="1428508" y="3762931"/>
              <a:chExt cx="518049" cy="886485"/>
            </a:xfrm>
          </p:grpSpPr>
          <p:sp>
            <p:nvSpPr>
              <p:cNvPr id="2326" name="Google Shape;2326;p70"/>
              <p:cNvSpPr/>
              <p:nvPr/>
            </p:nvSpPr>
            <p:spPr>
              <a:xfrm>
                <a:off x="1758749" y="3898518"/>
                <a:ext cx="186047" cy="325068"/>
              </a:xfrm>
              <a:custGeom>
                <a:rect b="b" l="l" r="r" t="t"/>
                <a:pathLst>
                  <a:path extrusionOk="0" h="4265" w="2441">
                    <a:moveTo>
                      <a:pt x="2258" y="0"/>
                    </a:moveTo>
                    <a:lnTo>
                      <a:pt x="0" y="4219"/>
                    </a:lnTo>
                    <a:lnTo>
                      <a:pt x="69" y="4242"/>
                    </a:lnTo>
                    <a:lnTo>
                      <a:pt x="160" y="4265"/>
                    </a:lnTo>
                    <a:lnTo>
                      <a:pt x="251" y="4242"/>
                    </a:lnTo>
                    <a:lnTo>
                      <a:pt x="320" y="4219"/>
                    </a:lnTo>
                    <a:lnTo>
                      <a:pt x="388" y="4151"/>
                    </a:lnTo>
                    <a:lnTo>
                      <a:pt x="434" y="4082"/>
                    </a:lnTo>
                    <a:lnTo>
                      <a:pt x="2395" y="456"/>
                    </a:lnTo>
                    <a:lnTo>
                      <a:pt x="2440" y="319"/>
                    </a:lnTo>
                    <a:lnTo>
                      <a:pt x="2418" y="205"/>
                    </a:lnTo>
                    <a:lnTo>
                      <a:pt x="2372" y="91"/>
                    </a:lnTo>
                    <a:lnTo>
                      <a:pt x="2258" y="0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7" name="Google Shape;2327;p70"/>
              <p:cNvSpPr/>
              <p:nvPr/>
            </p:nvSpPr>
            <p:spPr>
              <a:xfrm>
                <a:off x="1461509" y="3795932"/>
                <a:ext cx="485048" cy="853484"/>
              </a:xfrm>
              <a:custGeom>
                <a:rect b="b" l="l" r="r" t="t"/>
                <a:pathLst>
                  <a:path extrusionOk="0" h="11198" w="6364">
                    <a:moveTo>
                      <a:pt x="5770" y="1"/>
                    </a:moveTo>
                    <a:lnTo>
                      <a:pt x="5611" y="24"/>
                    </a:lnTo>
                    <a:lnTo>
                      <a:pt x="5474" y="69"/>
                    </a:lnTo>
                    <a:lnTo>
                      <a:pt x="5337" y="183"/>
                    </a:lnTo>
                    <a:lnTo>
                      <a:pt x="5246" y="297"/>
                    </a:lnTo>
                    <a:lnTo>
                      <a:pt x="3877" y="2829"/>
                    </a:lnTo>
                    <a:lnTo>
                      <a:pt x="388" y="9282"/>
                    </a:lnTo>
                    <a:lnTo>
                      <a:pt x="297" y="9510"/>
                    </a:lnTo>
                    <a:lnTo>
                      <a:pt x="206" y="9738"/>
                    </a:lnTo>
                    <a:lnTo>
                      <a:pt x="160" y="9966"/>
                    </a:lnTo>
                    <a:lnTo>
                      <a:pt x="115" y="10172"/>
                    </a:lnTo>
                    <a:lnTo>
                      <a:pt x="115" y="10559"/>
                    </a:lnTo>
                    <a:lnTo>
                      <a:pt x="115" y="10833"/>
                    </a:lnTo>
                    <a:lnTo>
                      <a:pt x="1" y="11061"/>
                    </a:lnTo>
                    <a:lnTo>
                      <a:pt x="1" y="11107"/>
                    </a:lnTo>
                    <a:lnTo>
                      <a:pt x="1" y="11129"/>
                    </a:lnTo>
                    <a:lnTo>
                      <a:pt x="24" y="11175"/>
                    </a:lnTo>
                    <a:lnTo>
                      <a:pt x="46" y="11198"/>
                    </a:lnTo>
                    <a:lnTo>
                      <a:pt x="138" y="11198"/>
                    </a:lnTo>
                    <a:lnTo>
                      <a:pt x="183" y="11152"/>
                    </a:lnTo>
                    <a:lnTo>
                      <a:pt x="297" y="10924"/>
                    </a:lnTo>
                    <a:lnTo>
                      <a:pt x="548" y="10787"/>
                    </a:lnTo>
                    <a:lnTo>
                      <a:pt x="844" y="10582"/>
                    </a:lnTo>
                    <a:lnTo>
                      <a:pt x="1004" y="10422"/>
                    </a:lnTo>
                    <a:lnTo>
                      <a:pt x="1164" y="10263"/>
                    </a:lnTo>
                    <a:lnTo>
                      <a:pt x="1323" y="10080"/>
                    </a:lnTo>
                    <a:lnTo>
                      <a:pt x="1437" y="9852"/>
                    </a:lnTo>
                    <a:lnTo>
                      <a:pt x="4790" y="3649"/>
                    </a:lnTo>
                    <a:lnTo>
                      <a:pt x="4926" y="3399"/>
                    </a:lnTo>
                    <a:lnTo>
                      <a:pt x="6295" y="867"/>
                    </a:lnTo>
                    <a:lnTo>
                      <a:pt x="6340" y="753"/>
                    </a:lnTo>
                    <a:lnTo>
                      <a:pt x="6363" y="639"/>
                    </a:lnTo>
                    <a:lnTo>
                      <a:pt x="6363" y="525"/>
                    </a:lnTo>
                    <a:lnTo>
                      <a:pt x="6340" y="411"/>
                    </a:lnTo>
                    <a:lnTo>
                      <a:pt x="6295" y="320"/>
                    </a:lnTo>
                    <a:lnTo>
                      <a:pt x="6226" y="229"/>
                    </a:lnTo>
                    <a:lnTo>
                      <a:pt x="6158" y="138"/>
                    </a:lnTo>
                    <a:lnTo>
                      <a:pt x="6044" y="69"/>
                    </a:lnTo>
                    <a:lnTo>
                      <a:pt x="5907" y="24"/>
                    </a:lnTo>
                    <a:lnTo>
                      <a:pt x="5770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8" name="Google Shape;2328;p70"/>
              <p:cNvSpPr/>
              <p:nvPr/>
            </p:nvSpPr>
            <p:spPr>
              <a:xfrm>
                <a:off x="1690918" y="3766436"/>
                <a:ext cx="179111" cy="262493"/>
              </a:xfrm>
              <a:custGeom>
                <a:rect b="b" l="l" r="r" t="t"/>
                <a:pathLst>
                  <a:path extrusionOk="0" h="3444" w="2350">
                    <a:moveTo>
                      <a:pt x="1666" y="0"/>
                    </a:moveTo>
                    <a:lnTo>
                      <a:pt x="1552" y="46"/>
                    </a:lnTo>
                    <a:lnTo>
                      <a:pt x="1438" y="91"/>
                    </a:lnTo>
                    <a:lnTo>
                      <a:pt x="1346" y="160"/>
                    </a:lnTo>
                    <a:lnTo>
                      <a:pt x="1278" y="251"/>
                    </a:lnTo>
                    <a:lnTo>
                      <a:pt x="1210" y="342"/>
                    </a:lnTo>
                    <a:lnTo>
                      <a:pt x="1" y="2942"/>
                    </a:lnTo>
                    <a:lnTo>
                      <a:pt x="1073" y="3444"/>
                    </a:lnTo>
                    <a:lnTo>
                      <a:pt x="2281" y="844"/>
                    </a:lnTo>
                    <a:lnTo>
                      <a:pt x="2327" y="730"/>
                    </a:lnTo>
                    <a:lnTo>
                      <a:pt x="2350" y="616"/>
                    </a:lnTo>
                    <a:lnTo>
                      <a:pt x="2350" y="502"/>
                    </a:lnTo>
                    <a:lnTo>
                      <a:pt x="2304" y="388"/>
                    </a:lnTo>
                    <a:lnTo>
                      <a:pt x="2259" y="297"/>
                    </a:lnTo>
                    <a:lnTo>
                      <a:pt x="2190" y="205"/>
                    </a:lnTo>
                    <a:lnTo>
                      <a:pt x="2099" y="114"/>
                    </a:lnTo>
                    <a:lnTo>
                      <a:pt x="2008" y="68"/>
                    </a:lnTo>
                    <a:lnTo>
                      <a:pt x="1894" y="23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rgbClr val="FDCA0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9" name="Google Shape;2329;p70"/>
              <p:cNvSpPr/>
              <p:nvPr/>
            </p:nvSpPr>
            <p:spPr>
              <a:xfrm>
                <a:off x="1687488" y="3762931"/>
                <a:ext cx="186047" cy="269505"/>
              </a:xfrm>
              <a:custGeom>
                <a:rect b="b" l="l" r="r" t="t"/>
                <a:pathLst>
                  <a:path extrusionOk="0" h="3536" w="2441">
                    <a:moveTo>
                      <a:pt x="1802" y="92"/>
                    </a:moveTo>
                    <a:lnTo>
                      <a:pt x="1916" y="114"/>
                    </a:lnTo>
                    <a:lnTo>
                      <a:pt x="2030" y="137"/>
                    </a:lnTo>
                    <a:lnTo>
                      <a:pt x="2167" y="229"/>
                    </a:lnTo>
                    <a:lnTo>
                      <a:pt x="2258" y="343"/>
                    </a:lnTo>
                    <a:lnTo>
                      <a:pt x="2326" y="502"/>
                    </a:lnTo>
                    <a:lnTo>
                      <a:pt x="2349" y="639"/>
                    </a:lnTo>
                    <a:lnTo>
                      <a:pt x="2326" y="753"/>
                    </a:lnTo>
                    <a:lnTo>
                      <a:pt x="2304" y="867"/>
                    </a:lnTo>
                    <a:lnTo>
                      <a:pt x="1095" y="3444"/>
                    </a:lnTo>
                    <a:lnTo>
                      <a:pt x="114" y="2965"/>
                    </a:lnTo>
                    <a:lnTo>
                      <a:pt x="1300" y="411"/>
                    </a:lnTo>
                    <a:lnTo>
                      <a:pt x="1391" y="274"/>
                    </a:lnTo>
                    <a:lnTo>
                      <a:pt x="1505" y="183"/>
                    </a:lnTo>
                    <a:lnTo>
                      <a:pt x="1642" y="114"/>
                    </a:lnTo>
                    <a:lnTo>
                      <a:pt x="1802" y="92"/>
                    </a:lnTo>
                    <a:close/>
                    <a:moveTo>
                      <a:pt x="1802" y="0"/>
                    </a:moveTo>
                    <a:lnTo>
                      <a:pt x="1619" y="23"/>
                    </a:lnTo>
                    <a:lnTo>
                      <a:pt x="1460" y="92"/>
                    </a:lnTo>
                    <a:lnTo>
                      <a:pt x="1323" y="229"/>
                    </a:lnTo>
                    <a:lnTo>
                      <a:pt x="1255" y="297"/>
                    </a:lnTo>
                    <a:lnTo>
                      <a:pt x="1209" y="365"/>
                    </a:lnTo>
                    <a:lnTo>
                      <a:pt x="0" y="2965"/>
                    </a:lnTo>
                    <a:lnTo>
                      <a:pt x="0" y="3011"/>
                    </a:lnTo>
                    <a:lnTo>
                      <a:pt x="23" y="3033"/>
                    </a:lnTo>
                    <a:lnTo>
                      <a:pt x="1095" y="3535"/>
                    </a:lnTo>
                    <a:lnTo>
                      <a:pt x="1141" y="3535"/>
                    </a:lnTo>
                    <a:lnTo>
                      <a:pt x="1163" y="3512"/>
                    </a:lnTo>
                    <a:lnTo>
                      <a:pt x="2372" y="913"/>
                    </a:lnTo>
                    <a:lnTo>
                      <a:pt x="2418" y="776"/>
                    </a:lnTo>
                    <a:lnTo>
                      <a:pt x="2440" y="639"/>
                    </a:lnTo>
                    <a:lnTo>
                      <a:pt x="2418" y="479"/>
                    </a:lnTo>
                    <a:lnTo>
                      <a:pt x="2349" y="297"/>
                    </a:lnTo>
                    <a:lnTo>
                      <a:pt x="2212" y="160"/>
                    </a:lnTo>
                    <a:lnTo>
                      <a:pt x="2144" y="114"/>
                    </a:lnTo>
                    <a:lnTo>
                      <a:pt x="2075" y="69"/>
                    </a:lnTo>
                    <a:lnTo>
                      <a:pt x="1939" y="23"/>
                    </a:lnTo>
                    <a:lnTo>
                      <a:pt x="1802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0" name="Google Shape;2330;p70"/>
              <p:cNvSpPr/>
              <p:nvPr/>
            </p:nvSpPr>
            <p:spPr>
              <a:xfrm>
                <a:off x="1432014" y="4555496"/>
                <a:ext cx="48703" cy="90470"/>
              </a:xfrm>
              <a:custGeom>
                <a:rect b="b" l="l" r="r" t="t"/>
                <a:pathLst>
                  <a:path extrusionOk="0" h="1187" w="639">
                    <a:moveTo>
                      <a:pt x="547" y="0"/>
                    </a:moveTo>
                    <a:lnTo>
                      <a:pt x="525" y="23"/>
                    </a:lnTo>
                    <a:lnTo>
                      <a:pt x="479" y="46"/>
                    </a:lnTo>
                    <a:lnTo>
                      <a:pt x="456" y="69"/>
                    </a:lnTo>
                    <a:lnTo>
                      <a:pt x="0" y="1026"/>
                    </a:lnTo>
                    <a:lnTo>
                      <a:pt x="0" y="1072"/>
                    </a:lnTo>
                    <a:lnTo>
                      <a:pt x="0" y="1118"/>
                    </a:lnTo>
                    <a:lnTo>
                      <a:pt x="23" y="1141"/>
                    </a:lnTo>
                    <a:lnTo>
                      <a:pt x="46" y="1163"/>
                    </a:lnTo>
                    <a:lnTo>
                      <a:pt x="91" y="1186"/>
                    </a:lnTo>
                    <a:lnTo>
                      <a:pt x="137" y="1163"/>
                    </a:lnTo>
                    <a:lnTo>
                      <a:pt x="160" y="1141"/>
                    </a:lnTo>
                    <a:lnTo>
                      <a:pt x="182" y="1118"/>
                    </a:lnTo>
                    <a:lnTo>
                      <a:pt x="639" y="160"/>
                    </a:lnTo>
                    <a:lnTo>
                      <a:pt x="639" y="114"/>
                    </a:lnTo>
                    <a:lnTo>
                      <a:pt x="639" y="69"/>
                    </a:lnTo>
                    <a:lnTo>
                      <a:pt x="616" y="46"/>
                    </a:lnTo>
                    <a:lnTo>
                      <a:pt x="593" y="23"/>
                    </a:lnTo>
                    <a:lnTo>
                      <a:pt x="547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1" name="Google Shape;2331;p70"/>
              <p:cNvSpPr/>
              <p:nvPr/>
            </p:nvSpPr>
            <p:spPr>
              <a:xfrm>
                <a:off x="1428508" y="4551990"/>
                <a:ext cx="55715" cy="97406"/>
              </a:xfrm>
              <a:custGeom>
                <a:rect b="b" l="l" r="r" t="t"/>
                <a:pathLst>
                  <a:path extrusionOk="0" h="1278" w="731">
                    <a:moveTo>
                      <a:pt x="593" y="92"/>
                    </a:moveTo>
                    <a:lnTo>
                      <a:pt x="616" y="115"/>
                    </a:lnTo>
                    <a:lnTo>
                      <a:pt x="639" y="138"/>
                    </a:lnTo>
                    <a:lnTo>
                      <a:pt x="639" y="160"/>
                    </a:lnTo>
                    <a:lnTo>
                      <a:pt x="639" y="183"/>
                    </a:lnTo>
                    <a:lnTo>
                      <a:pt x="206" y="1141"/>
                    </a:lnTo>
                    <a:lnTo>
                      <a:pt x="183" y="1164"/>
                    </a:lnTo>
                    <a:lnTo>
                      <a:pt x="137" y="1187"/>
                    </a:lnTo>
                    <a:lnTo>
                      <a:pt x="114" y="1164"/>
                    </a:lnTo>
                    <a:lnTo>
                      <a:pt x="92" y="1141"/>
                    </a:lnTo>
                    <a:lnTo>
                      <a:pt x="92" y="1118"/>
                    </a:lnTo>
                    <a:lnTo>
                      <a:pt x="92" y="1095"/>
                    </a:lnTo>
                    <a:lnTo>
                      <a:pt x="548" y="138"/>
                    </a:lnTo>
                    <a:lnTo>
                      <a:pt x="571" y="115"/>
                    </a:lnTo>
                    <a:lnTo>
                      <a:pt x="593" y="92"/>
                    </a:lnTo>
                    <a:close/>
                    <a:moveTo>
                      <a:pt x="593" y="1"/>
                    </a:moveTo>
                    <a:lnTo>
                      <a:pt x="525" y="23"/>
                    </a:lnTo>
                    <a:lnTo>
                      <a:pt x="457" y="92"/>
                    </a:lnTo>
                    <a:lnTo>
                      <a:pt x="23" y="1050"/>
                    </a:lnTo>
                    <a:lnTo>
                      <a:pt x="0" y="1118"/>
                    </a:lnTo>
                    <a:lnTo>
                      <a:pt x="23" y="1209"/>
                    </a:lnTo>
                    <a:lnTo>
                      <a:pt x="92" y="1255"/>
                    </a:lnTo>
                    <a:lnTo>
                      <a:pt x="137" y="1278"/>
                    </a:lnTo>
                    <a:lnTo>
                      <a:pt x="228" y="1255"/>
                    </a:lnTo>
                    <a:lnTo>
                      <a:pt x="274" y="1187"/>
                    </a:lnTo>
                    <a:lnTo>
                      <a:pt x="730" y="229"/>
                    </a:lnTo>
                    <a:lnTo>
                      <a:pt x="730" y="160"/>
                    </a:lnTo>
                    <a:lnTo>
                      <a:pt x="707" y="69"/>
                    </a:lnTo>
                    <a:lnTo>
                      <a:pt x="662" y="23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2" name="Google Shape;2332;p70"/>
              <p:cNvSpPr/>
              <p:nvPr/>
            </p:nvSpPr>
            <p:spPr>
              <a:xfrm>
                <a:off x="1701359" y="3865440"/>
                <a:ext cx="175605" cy="339015"/>
              </a:xfrm>
              <a:custGeom>
                <a:rect b="b" l="l" r="r" t="t"/>
                <a:pathLst>
                  <a:path extrusionOk="0" h="4448" w="2304">
                    <a:moveTo>
                      <a:pt x="2077" y="93"/>
                    </a:moveTo>
                    <a:lnTo>
                      <a:pt x="2122" y="115"/>
                    </a:lnTo>
                    <a:lnTo>
                      <a:pt x="2167" y="183"/>
                    </a:lnTo>
                    <a:lnTo>
                      <a:pt x="2190" y="252"/>
                    </a:lnTo>
                    <a:lnTo>
                      <a:pt x="2213" y="343"/>
                    </a:lnTo>
                    <a:lnTo>
                      <a:pt x="2190" y="389"/>
                    </a:lnTo>
                    <a:lnTo>
                      <a:pt x="2190" y="457"/>
                    </a:lnTo>
                    <a:lnTo>
                      <a:pt x="434" y="4197"/>
                    </a:lnTo>
                    <a:lnTo>
                      <a:pt x="388" y="4265"/>
                    </a:lnTo>
                    <a:lnTo>
                      <a:pt x="320" y="4311"/>
                    </a:lnTo>
                    <a:lnTo>
                      <a:pt x="252" y="4357"/>
                    </a:lnTo>
                    <a:lnTo>
                      <a:pt x="115" y="4357"/>
                    </a:lnTo>
                    <a:lnTo>
                      <a:pt x="85" y="4347"/>
                    </a:lnTo>
                    <a:lnTo>
                      <a:pt x="85" y="4347"/>
                    </a:lnTo>
                    <a:lnTo>
                      <a:pt x="2077" y="93"/>
                    </a:lnTo>
                    <a:close/>
                    <a:moveTo>
                      <a:pt x="2053" y="1"/>
                    </a:moveTo>
                    <a:lnTo>
                      <a:pt x="2030" y="24"/>
                    </a:lnTo>
                    <a:lnTo>
                      <a:pt x="1" y="4357"/>
                    </a:lnTo>
                    <a:lnTo>
                      <a:pt x="1" y="4379"/>
                    </a:lnTo>
                    <a:lnTo>
                      <a:pt x="24" y="4402"/>
                    </a:lnTo>
                    <a:lnTo>
                      <a:pt x="92" y="4448"/>
                    </a:lnTo>
                    <a:lnTo>
                      <a:pt x="183" y="4448"/>
                    </a:lnTo>
                    <a:lnTo>
                      <a:pt x="274" y="4425"/>
                    </a:lnTo>
                    <a:lnTo>
                      <a:pt x="388" y="4379"/>
                    </a:lnTo>
                    <a:lnTo>
                      <a:pt x="457" y="4311"/>
                    </a:lnTo>
                    <a:lnTo>
                      <a:pt x="525" y="4220"/>
                    </a:lnTo>
                    <a:lnTo>
                      <a:pt x="2258" y="503"/>
                    </a:lnTo>
                    <a:lnTo>
                      <a:pt x="2281" y="411"/>
                    </a:lnTo>
                    <a:lnTo>
                      <a:pt x="2304" y="343"/>
                    </a:lnTo>
                    <a:lnTo>
                      <a:pt x="2281" y="229"/>
                    </a:lnTo>
                    <a:lnTo>
                      <a:pt x="2236" y="138"/>
                    </a:lnTo>
                    <a:lnTo>
                      <a:pt x="2167" y="47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3" name="Google Shape;2333;p70"/>
              <p:cNvSpPr/>
              <p:nvPr/>
            </p:nvSpPr>
            <p:spPr>
              <a:xfrm>
                <a:off x="1437197" y="4496352"/>
                <a:ext cx="99159" cy="132237"/>
              </a:xfrm>
              <a:custGeom>
                <a:rect b="b" l="l" r="r" t="t"/>
                <a:pathLst>
                  <a:path extrusionOk="0" h="1735" w="1301">
                    <a:moveTo>
                      <a:pt x="890" y="1"/>
                    </a:moveTo>
                    <a:lnTo>
                      <a:pt x="229" y="24"/>
                    </a:lnTo>
                    <a:lnTo>
                      <a:pt x="114" y="343"/>
                    </a:lnTo>
                    <a:lnTo>
                      <a:pt x="46" y="639"/>
                    </a:lnTo>
                    <a:lnTo>
                      <a:pt x="0" y="936"/>
                    </a:lnTo>
                    <a:lnTo>
                      <a:pt x="0" y="1210"/>
                    </a:lnTo>
                    <a:lnTo>
                      <a:pt x="23" y="1415"/>
                    </a:lnTo>
                    <a:lnTo>
                      <a:pt x="46" y="1597"/>
                    </a:lnTo>
                    <a:lnTo>
                      <a:pt x="92" y="1734"/>
                    </a:lnTo>
                    <a:lnTo>
                      <a:pt x="229" y="1666"/>
                    </a:lnTo>
                    <a:lnTo>
                      <a:pt x="365" y="1574"/>
                    </a:lnTo>
                    <a:lnTo>
                      <a:pt x="548" y="1460"/>
                    </a:lnTo>
                    <a:lnTo>
                      <a:pt x="753" y="1278"/>
                    </a:lnTo>
                    <a:lnTo>
                      <a:pt x="958" y="1073"/>
                    </a:lnTo>
                    <a:lnTo>
                      <a:pt x="1141" y="822"/>
                    </a:lnTo>
                    <a:lnTo>
                      <a:pt x="1300" y="525"/>
                    </a:lnTo>
                    <a:lnTo>
                      <a:pt x="890" y="1"/>
                    </a:lnTo>
                    <a:close/>
                  </a:path>
                </a:pathLst>
              </a:custGeom>
              <a:solidFill>
                <a:srgbClr val="FDCA0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4" name="Google Shape;2334;p70"/>
              <p:cNvSpPr/>
              <p:nvPr/>
            </p:nvSpPr>
            <p:spPr>
              <a:xfrm>
                <a:off x="1454574" y="3990586"/>
                <a:ext cx="318132" cy="545870"/>
              </a:xfrm>
              <a:custGeom>
                <a:rect b="b" l="l" r="r" t="t"/>
                <a:pathLst>
                  <a:path extrusionOk="0" h="7162" w="4174">
                    <a:moveTo>
                      <a:pt x="3102" y="1"/>
                    </a:moveTo>
                    <a:lnTo>
                      <a:pt x="1" y="6660"/>
                    </a:lnTo>
                    <a:lnTo>
                      <a:pt x="1072" y="7161"/>
                    </a:lnTo>
                    <a:lnTo>
                      <a:pt x="4174" y="503"/>
                    </a:lnTo>
                    <a:lnTo>
                      <a:pt x="3102" y="1"/>
                    </a:lnTo>
                    <a:close/>
                  </a:path>
                </a:pathLst>
              </a:custGeom>
              <a:solidFill>
                <a:srgbClr val="FDCA0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5" name="Google Shape;2335;p70"/>
              <p:cNvSpPr/>
              <p:nvPr/>
            </p:nvSpPr>
            <p:spPr>
              <a:xfrm>
                <a:off x="1433691" y="4494676"/>
                <a:ext cx="106095" cy="137344"/>
              </a:xfrm>
              <a:custGeom>
                <a:rect b="b" l="l" r="r" t="t"/>
                <a:pathLst>
                  <a:path extrusionOk="0" h="1802" w="1392">
                    <a:moveTo>
                      <a:pt x="252" y="0"/>
                    </a:moveTo>
                    <a:lnTo>
                      <a:pt x="229" y="23"/>
                    </a:lnTo>
                    <a:lnTo>
                      <a:pt x="115" y="297"/>
                    </a:lnTo>
                    <a:lnTo>
                      <a:pt x="46" y="593"/>
                    </a:lnTo>
                    <a:lnTo>
                      <a:pt x="24" y="844"/>
                    </a:lnTo>
                    <a:lnTo>
                      <a:pt x="1" y="1095"/>
                    </a:lnTo>
                    <a:lnTo>
                      <a:pt x="24" y="1368"/>
                    </a:lnTo>
                    <a:lnTo>
                      <a:pt x="46" y="1574"/>
                    </a:lnTo>
                    <a:lnTo>
                      <a:pt x="92" y="1779"/>
                    </a:lnTo>
                    <a:lnTo>
                      <a:pt x="115" y="1802"/>
                    </a:lnTo>
                    <a:lnTo>
                      <a:pt x="138" y="1802"/>
                    </a:lnTo>
                    <a:lnTo>
                      <a:pt x="297" y="1733"/>
                    </a:lnTo>
                    <a:lnTo>
                      <a:pt x="434" y="1642"/>
                    </a:lnTo>
                    <a:lnTo>
                      <a:pt x="617" y="1505"/>
                    </a:lnTo>
                    <a:lnTo>
                      <a:pt x="822" y="1346"/>
                    </a:lnTo>
                    <a:lnTo>
                      <a:pt x="1027" y="1118"/>
                    </a:lnTo>
                    <a:lnTo>
                      <a:pt x="1232" y="867"/>
                    </a:lnTo>
                    <a:lnTo>
                      <a:pt x="1392" y="570"/>
                    </a:lnTo>
                    <a:lnTo>
                      <a:pt x="1392" y="525"/>
                    </a:lnTo>
                    <a:lnTo>
                      <a:pt x="1369" y="502"/>
                    </a:lnTo>
                    <a:lnTo>
                      <a:pt x="1346" y="502"/>
                    </a:lnTo>
                    <a:lnTo>
                      <a:pt x="1324" y="525"/>
                    </a:lnTo>
                    <a:lnTo>
                      <a:pt x="1141" y="821"/>
                    </a:lnTo>
                    <a:lnTo>
                      <a:pt x="959" y="1072"/>
                    </a:lnTo>
                    <a:lnTo>
                      <a:pt x="753" y="1277"/>
                    </a:lnTo>
                    <a:lnTo>
                      <a:pt x="571" y="1437"/>
                    </a:lnTo>
                    <a:lnTo>
                      <a:pt x="389" y="1574"/>
                    </a:lnTo>
                    <a:lnTo>
                      <a:pt x="252" y="1642"/>
                    </a:lnTo>
                    <a:lnTo>
                      <a:pt x="157" y="1699"/>
                    </a:lnTo>
                    <a:lnTo>
                      <a:pt x="157" y="1699"/>
                    </a:lnTo>
                    <a:lnTo>
                      <a:pt x="138" y="1528"/>
                    </a:lnTo>
                    <a:lnTo>
                      <a:pt x="115" y="1323"/>
                    </a:lnTo>
                    <a:lnTo>
                      <a:pt x="92" y="1095"/>
                    </a:lnTo>
                    <a:lnTo>
                      <a:pt x="115" y="867"/>
                    </a:lnTo>
                    <a:lnTo>
                      <a:pt x="138" y="616"/>
                    </a:lnTo>
                    <a:lnTo>
                      <a:pt x="206" y="342"/>
                    </a:lnTo>
                    <a:lnTo>
                      <a:pt x="320" y="69"/>
                    </a:lnTo>
                    <a:lnTo>
                      <a:pt x="320" y="23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6" name="Google Shape;2336;p70"/>
              <p:cNvSpPr/>
              <p:nvPr/>
            </p:nvSpPr>
            <p:spPr>
              <a:xfrm>
                <a:off x="1451068" y="3987157"/>
                <a:ext cx="325144" cy="552806"/>
              </a:xfrm>
              <a:custGeom>
                <a:rect b="b" l="l" r="r" t="t"/>
                <a:pathLst>
                  <a:path extrusionOk="0" h="7253" w="4266">
                    <a:moveTo>
                      <a:pt x="3171" y="114"/>
                    </a:moveTo>
                    <a:lnTo>
                      <a:pt x="4161" y="576"/>
                    </a:lnTo>
                    <a:lnTo>
                      <a:pt x="4161" y="576"/>
                    </a:lnTo>
                    <a:lnTo>
                      <a:pt x="1096" y="7138"/>
                    </a:lnTo>
                    <a:lnTo>
                      <a:pt x="115" y="6682"/>
                    </a:lnTo>
                    <a:lnTo>
                      <a:pt x="3171" y="114"/>
                    </a:lnTo>
                    <a:close/>
                    <a:moveTo>
                      <a:pt x="3125" y="0"/>
                    </a:moveTo>
                    <a:lnTo>
                      <a:pt x="3102" y="23"/>
                    </a:lnTo>
                    <a:lnTo>
                      <a:pt x="1" y="6682"/>
                    </a:lnTo>
                    <a:lnTo>
                      <a:pt x="1" y="6705"/>
                    </a:lnTo>
                    <a:lnTo>
                      <a:pt x="24" y="6750"/>
                    </a:lnTo>
                    <a:lnTo>
                      <a:pt x="1118" y="7252"/>
                    </a:lnTo>
                    <a:lnTo>
                      <a:pt x="1141" y="7252"/>
                    </a:lnTo>
                    <a:lnTo>
                      <a:pt x="1164" y="7229"/>
                    </a:lnTo>
                    <a:lnTo>
                      <a:pt x="4265" y="570"/>
                    </a:lnTo>
                    <a:lnTo>
                      <a:pt x="4265" y="548"/>
                    </a:lnTo>
                    <a:lnTo>
                      <a:pt x="4243" y="525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7" name="Google Shape;2337;p70"/>
              <p:cNvSpPr/>
              <p:nvPr/>
            </p:nvSpPr>
            <p:spPr>
              <a:xfrm>
                <a:off x="1704865" y="3867193"/>
                <a:ext cx="168669" cy="333833"/>
              </a:xfrm>
              <a:custGeom>
                <a:rect b="b" l="l" r="r" t="t"/>
                <a:pathLst>
                  <a:path extrusionOk="0" h="4380" w="2213">
                    <a:moveTo>
                      <a:pt x="2007" y="1"/>
                    </a:moveTo>
                    <a:lnTo>
                      <a:pt x="0" y="4356"/>
                    </a:lnTo>
                    <a:lnTo>
                      <a:pt x="114" y="4379"/>
                    </a:lnTo>
                    <a:lnTo>
                      <a:pt x="251" y="4356"/>
                    </a:lnTo>
                    <a:lnTo>
                      <a:pt x="342" y="4288"/>
                    </a:lnTo>
                    <a:lnTo>
                      <a:pt x="434" y="4197"/>
                    </a:lnTo>
                    <a:lnTo>
                      <a:pt x="2167" y="457"/>
                    </a:lnTo>
                    <a:lnTo>
                      <a:pt x="2212" y="320"/>
                    </a:lnTo>
                    <a:lnTo>
                      <a:pt x="2190" y="206"/>
                    </a:lnTo>
                    <a:lnTo>
                      <a:pt x="2121" y="92"/>
                    </a:lnTo>
                    <a:lnTo>
                      <a:pt x="2007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8" name="Google Shape;2338;p70"/>
              <p:cNvSpPr/>
              <p:nvPr/>
            </p:nvSpPr>
            <p:spPr>
              <a:xfrm>
                <a:off x="1701359" y="3865440"/>
                <a:ext cx="175605" cy="339015"/>
              </a:xfrm>
              <a:custGeom>
                <a:rect b="b" l="l" r="r" t="t"/>
                <a:pathLst>
                  <a:path extrusionOk="0" h="4448" w="2304">
                    <a:moveTo>
                      <a:pt x="2077" y="93"/>
                    </a:moveTo>
                    <a:lnTo>
                      <a:pt x="2122" y="115"/>
                    </a:lnTo>
                    <a:lnTo>
                      <a:pt x="2167" y="183"/>
                    </a:lnTo>
                    <a:lnTo>
                      <a:pt x="2190" y="252"/>
                    </a:lnTo>
                    <a:lnTo>
                      <a:pt x="2213" y="343"/>
                    </a:lnTo>
                    <a:lnTo>
                      <a:pt x="2190" y="389"/>
                    </a:lnTo>
                    <a:lnTo>
                      <a:pt x="2190" y="457"/>
                    </a:lnTo>
                    <a:lnTo>
                      <a:pt x="434" y="4197"/>
                    </a:lnTo>
                    <a:lnTo>
                      <a:pt x="388" y="4265"/>
                    </a:lnTo>
                    <a:lnTo>
                      <a:pt x="320" y="4311"/>
                    </a:lnTo>
                    <a:lnTo>
                      <a:pt x="252" y="4357"/>
                    </a:lnTo>
                    <a:lnTo>
                      <a:pt x="115" y="4357"/>
                    </a:lnTo>
                    <a:lnTo>
                      <a:pt x="85" y="4347"/>
                    </a:lnTo>
                    <a:lnTo>
                      <a:pt x="85" y="4347"/>
                    </a:lnTo>
                    <a:lnTo>
                      <a:pt x="2077" y="93"/>
                    </a:lnTo>
                    <a:close/>
                    <a:moveTo>
                      <a:pt x="2053" y="1"/>
                    </a:moveTo>
                    <a:lnTo>
                      <a:pt x="2030" y="24"/>
                    </a:lnTo>
                    <a:lnTo>
                      <a:pt x="1" y="4357"/>
                    </a:lnTo>
                    <a:lnTo>
                      <a:pt x="1" y="4379"/>
                    </a:lnTo>
                    <a:lnTo>
                      <a:pt x="24" y="4402"/>
                    </a:lnTo>
                    <a:lnTo>
                      <a:pt x="92" y="4448"/>
                    </a:lnTo>
                    <a:lnTo>
                      <a:pt x="183" y="4448"/>
                    </a:lnTo>
                    <a:lnTo>
                      <a:pt x="274" y="4425"/>
                    </a:lnTo>
                    <a:lnTo>
                      <a:pt x="388" y="4379"/>
                    </a:lnTo>
                    <a:lnTo>
                      <a:pt x="457" y="4311"/>
                    </a:lnTo>
                    <a:lnTo>
                      <a:pt x="525" y="4220"/>
                    </a:lnTo>
                    <a:lnTo>
                      <a:pt x="2258" y="503"/>
                    </a:lnTo>
                    <a:lnTo>
                      <a:pt x="2281" y="411"/>
                    </a:lnTo>
                    <a:lnTo>
                      <a:pt x="2304" y="343"/>
                    </a:lnTo>
                    <a:lnTo>
                      <a:pt x="2281" y="229"/>
                    </a:lnTo>
                    <a:lnTo>
                      <a:pt x="2236" y="138"/>
                    </a:lnTo>
                    <a:lnTo>
                      <a:pt x="2167" y="47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9" name="Google Shape;2339;p70"/>
              <p:cNvSpPr/>
              <p:nvPr/>
            </p:nvSpPr>
            <p:spPr>
              <a:xfrm>
                <a:off x="1682229" y="3990586"/>
                <a:ext cx="90470" cy="57468"/>
              </a:xfrm>
              <a:custGeom>
                <a:rect b="b" l="l" r="r" t="t"/>
                <a:pathLst>
                  <a:path extrusionOk="0" h="754" w="1187">
                    <a:moveTo>
                      <a:pt x="115" y="1"/>
                    </a:moveTo>
                    <a:lnTo>
                      <a:pt x="1" y="252"/>
                    </a:lnTo>
                    <a:lnTo>
                      <a:pt x="1073" y="753"/>
                    </a:lnTo>
                    <a:lnTo>
                      <a:pt x="1187" y="503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0" name="Google Shape;2340;p70"/>
              <p:cNvSpPr/>
              <p:nvPr/>
            </p:nvSpPr>
            <p:spPr>
              <a:xfrm>
                <a:off x="1682229" y="3990586"/>
                <a:ext cx="81781" cy="57468"/>
              </a:xfrm>
              <a:custGeom>
                <a:rect b="b" l="l" r="r" t="t"/>
                <a:pathLst>
                  <a:path extrusionOk="0" h="754" w="1073">
                    <a:moveTo>
                      <a:pt x="115" y="1"/>
                    </a:moveTo>
                    <a:lnTo>
                      <a:pt x="1" y="252"/>
                    </a:lnTo>
                    <a:lnTo>
                      <a:pt x="1073" y="753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1" name="Google Shape;2341;p70"/>
              <p:cNvSpPr/>
              <p:nvPr/>
            </p:nvSpPr>
            <p:spPr>
              <a:xfrm>
                <a:off x="1682229" y="3990586"/>
                <a:ext cx="81781" cy="57468"/>
              </a:xfrm>
              <a:custGeom>
                <a:rect b="b" l="l" r="r" t="t"/>
                <a:pathLst>
                  <a:path extrusionOk="0" fill="none" h="754" w="1073">
                    <a:moveTo>
                      <a:pt x="1073" y="753"/>
                    </a:moveTo>
                    <a:lnTo>
                      <a:pt x="1" y="252"/>
                    </a:lnTo>
                    <a:lnTo>
                      <a:pt x="11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2" name="Google Shape;2342;p70"/>
              <p:cNvSpPr/>
              <p:nvPr/>
            </p:nvSpPr>
            <p:spPr>
              <a:xfrm>
                <a:off x="1678799" y="3987157"/>
                <a:ext cx="97406" cy="64404"/>
              </a:xfrm>
              <a:custGeom>
                <a:rect b="b" l="l" r="r" t="t"/>
                <a:pathLst>
                  <a:path extrusionOk="0" h="845" w="1278">
                    <a:moveTo>
                      <a:pt x="186" y="114"/>
                    </a:moveTo>
                    <a:lnTo>
                      <a:pt x="1186" y="570"/>
                    </a:lnTo>
                    <a:lnTo>
                      <a:pt x="1095" y="753"/>
                    </a:lnTo>
                    <a:lnTo>
                      <a:pt x="114" y="274"/>
                    </a:lnTo>
                    <a:lnTo>
                      <a:pt x="186" y="114"/>
                    </a:lnTo>
                    <a:close/>
                    <a:moveTo>
                      <a:pt x="137" y="0"/>
                    </a:moveTo>
                    <a:lnTo>
                      <a:pt x="114" y="23"/>
                    </a:lnTo>
                    <a:lnTo>
                      <a:pt x="0" y="274"/>
                    </a:lnTo>
                    <a:lnTo>
                      <a:pt x="0" y="297"/>
                    </a:lnTo>
                    <a:lnTo>
                      <a:pt x="23" y="320"/>
                    </a:lnTo>
                    <a:lnTo>
                      <a:pt x="1095" y="844"/>
                    </a:lnTo>
                    <a:lnTo>
                      <a:pt x="1140" y="844"/>
                    </a:lnTo>
                    <a:lnTo>
                      <a:pt x="1163" y="821"/>
                    </a:lnTo>
                    <a:lnTo>
                      <a:pt x="1277" y="570"/>
                    </a:lnTo>
                    <a:lnTo>
                      <a:pt x="1277" y="548"/>
                    </a:lnTo>
                    <a:lnTo>
                      <a:pt x="1255" y="525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43" name="Google Shape;2343;p70"/>
            <p:cNvSpPr/>
            <p:nvPr/>
          </p:nvSpPr>
          <p:spPr>
            <a:xfrm>
              <a:off x="2019900" y="1302976"/>
              <a:ext cx="3511925" cy="347675"/>
            </a:xfrm>
            <a:custGeom>
              <a:rect b="b" l="l" r="r" t="t"/>
              <a:pathLst>
                <a:path extrusionOk="0" h="13907" w="140477">
                  <a:moveTo>
                    <a:pt x="0" y="10193"/>
                  </a:moveTo>
                  <a:cubicBezTo>
                    <a:pt x="10060" y="2647"/>
                    <a:pt x="24399" y="-2006"/>
                    <a:pt x="36599" y="1043"/>
                  </a:cubicBezTo>
                  <a:cubicBezTo>
                    <a:pt x="44630" y="3050"/>
                    <a:pt x="50011" y="11799"/>
                    <a:pt x="58129" y="13422"/>
                  </a:cubicBezTo>
                  <a:cubicBezTo>
                    <a:pt x="71869" y="16169"/>
                    <a:pt x="85212" y="6036"/>
                    <a:pt x="99034" y="3734"/>
                  </a:cubicBezTo>
                  <a:cubicBezTo>
                    <a:pt x="112665" y="1464"/>
                    <a:pt x="128116" y="8836"/>
                    <a:pt x="140477" y="2658"/>
                  </a:cubicBezTo>
                </a:path>
              </a:pathLst>
            </a:custGeom>
            <a:noFill/>
            <a:ln cap="flat" cmpd="sng" w="9525">
              <a:solidFill>
                <a:srgbClr val="EFBF6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344" name="Google Shape;2344;p70"/>
          <p:cNvGrpSpPr/>
          <p:nvPr/>
        </p:nvGrpSpPr>
        <p:grpSpPr>
          <a:xfrm>
            <a:off x="997200" y="737713"/>
            <a:ext cx="548700" cy="548700"/>
            <a:chOff x="5098225" y="3484238"/>
            <a:chExt cx="548700" cy="548700"/>
          </a:xfrm>
        </p:grpSpPr>
        <p:sp>
          <p:nvSpPr>
            <p:cNvPr id="2345" name="Google Shape;2345;p70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46" name="Google Shape;2346;p70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347" name="Google Shape;2347;p70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8" name="Google Shape;2348;p70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9" name="Google Shape;2349;p70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0" name="Google Shape;2350;p70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p70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2" name="Google Shape;2352;p70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3" name="Google Shape;2353;p70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4" name="Google Shape;2354;p70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5" name="Google Shape;2355;p70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6" name="Google Shape;2356;p70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7" name="Google Shape;2357;p70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58" name="Google Shape;2358;p70"/>
          <p:cNvGrpSpPr/>
          <p:nvPr/>
        </p:nvGrpSpPr>
        <p:grpSpPr>
          <a:xfrm>
            <a:off x="997200" y="2002813"/>
            <a:ext cx="548700" cy="548700"/>
            <a:chOff x="5098225" y="3484238"/>
            <a:chExt cx="548700" cy="548700"/>
          </a:xfrm>
        </p:grpSpPr>
        <p:sp>
          <p:nvSpPr>
            <p:cNvPr id="2359" name="Google Shape;2359;p70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60" name="Google Shape;2360;p70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361" name="Google Shape;2361;p70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2" name="Google Shape;2362;p70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3" name="Google Shape;2363;p70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4" name="Google Shape;2364;p70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5" name="Google Shape;2365;p70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6" name="Google Shape;2366;p70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7" name="Google Shape;2367;p70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8" name="Google Shape;2368;p70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9" name="Google Shape;2369;p70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0" name="Google Shape;2370;p70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1" name="Google Shape;2371;p70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372" name="Google Shape;2372;p70"/>
          <p:cNvSpPr txBox="1"/>
          <p:nvPr>
            <p:ph idx="7" type="subTitle"/>
          </p:nvPr>
        </p:nvSpPr>
        <p:spPr>
          <a:xfrm>
            <a:off x="1934400" y="2430625"/>
            <a:ext cx="4117200" cy="66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GeoGebra Classroom Activities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434343"/>
                </a:solidFill>
              </a:rPr>
              <a:t>Les activités peuvent être copiées et traduites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2373" name="Google Shape;2373;p70"/>
          <p:cNvSpPr txBox="1"/>
          <p:nvPr/>
        </p:nvSpPr>
        <p:spPr>
          <a:xfrm>
            <a:off x="1301950" y="4122075"/>
            <a:ext cx="7023900" cy="548700"/>
          </a:xfrm>
          <a:prstGeom prst="rect">
            <a:avLst/>
          </a:prstGeom>
          <a:noFill/>
          <a:ln cap="flat" cmpd="sng" w="28575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>
                <a:solidFill>
                  <a:srgbClr val="434343"/>
                </a:solidFill>
                <a:latin typeface="IBM Plex Sans"/>
                <a:ea typeface="IBM Plex Sans"/>
                <a:cs typeface="IBM Plex Sans"/>
                <a:sym typeface="IBM Plex Sans"/>
              </a:rPr>
              <a:t>Pour créer</a:t>
            </a:r>
            <a:r>
              <a:rPr i="1" lang="fr">
                <a:solidFill>
                  <a:srgbClr val="434343"/>
                </a:solidFill>
                <a:latin typeface="IBM Plex Sans"/>
                <a:ea typeface="IBM Plex Sans"/>
                <a:cs typeface="IBM Plex Sans"/>
                <a:sym typeface="IBM Plex Sans"/>
              </a:rPr>
              <a:t> une classe à partir d’une ressource d’une autre personne, faites simplement une copie de l’activité ou du livret et créez la classe à partir de votre copie!</a:t>
            </a:r>
            <a:endParaRPr i="1">
              <a:solidFill>
                <a:srgbClr val="434343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374" name="Google Shape;2374;p70"/>
          <p:cNvSpPr txBox="1"/>
          <p:nvPr>
            <p:ph idx="6" type="ctrTitle"/>
          </p:nvPr>
        </p:nvSpPr>
        <p:spPr>
          <a:xfrm>
            <a:off x="1861175" y="3236550"/>
            <a:ext cx="27600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Twitter</a:t>
            </a:r>
            <a:endParaRPr/>
          </a:p>
        </p:txBody>
      </p:sp>
      <p:grpSp>
        <p:nvGrpSpPr>
          <p:cNvPr id="2375" name="Google Shape;2375;p70"/>
          <p:cNvGrpSpPr/>
          <p:nvPr/>
        </p:nvGrpSpPr>
        <p:grpSpPr>
          <a:xfrm>
            <a:off x="997200" y="3103338"/>
            <a:ext cx="548700" cy="548700"/>
            <a:chOff x="5098225" y="3484238"/>
            <a:chExt cx="548700" cy="548700"/>
          </a:xfrm>
        </p:grpSpPr>
        <p:sp>
          <p:nvSpPr>
            <p:cNvPr id="2376" name="Google Shape;2376;p70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77" name="Google Shape;2377;p70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378" name="Google Shape;2378;p70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9" name="Google Shape;2379;p70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0" name="Google Shape;2380;p70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1" name="Google Shape;2381;p70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2" name="Google Shape;2382;p70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3" name="Google Shape;2383;p70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4" name="Google Shape;2384;p70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5" name="Google Shape;2385;p70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6" name="Google Shape;2386;p70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7" name="Google Shape;2387;p70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8" name="Google Shape;2388;p70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389" name="Google Shape;2389;p70"/>
          <p:cNvSpPr txBox="1"/>
          <p:nvPr>
            <p:ph idx="7" type="subTitle"/>
          </p:nvPr>
        </p:nvSpPr>
        <p:spPr>
          <a:xfrm>
            <a:off x="1974275" y="3523525"/>
            <a:ext cx="41172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https://twitter.com/geogebra</a:t>
            </a:r>
            <a:r>
              <a:rPr lang="fr" u="sng">
                <a:solidFill>
                  <a:schemeClr val="accent1"/>
                </a:solidFill>
              </a:rPr>
              <a:t> </a:t>
            </a:r>
            <a:endParaRPr u="sng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3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71"/>
          <p:cNvSpPr txBox="1"/>
          <p:nvPr>
            <p:ph idx="8" type="subTitle"/>
          </p:nvPr>
        </p:nvSpPr>
        <p:spPr>
          <a:xfrm>
            <a:off x="643925" y="2883150"/>
            <a:ext cx="2750700" cy="85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Geogebra-1</a:t>
            </a:r>
            <a:endParaRPr sz="15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Géométrie | Calculatrice graphique | Calculatrice 3D</a:t>
            </a:r>
            <a:endParaRPr sz="800"/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Geogebra-2</a:t>
            </a:r>
            <a:endParaRPr sz="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0000"/>
                </a:solidFill>
              </a:rPr>
              <a:t>Rétroagir | Création de classes | Création de groupe</a:t>
            </a:r>
            <a:endParaRPr sz="1500"/>
          </a:p>
        </p:txBody>
      </p:sp>
      <p:sp>
        <p:nvSpPr>
          <p:cNvPr id="2395" name="Google Shape;2395;p71"/>
          <p:cNvSpPr txBox="1"/>
          <p:nvPr>
            <p:ph idx="15" type="subTitle"/>
          </p:nvPr>
        </p:nvSpPr>
        <p:spPr>
          <a:xfrm>
            <a:off x="5842350" y="2804068"/>
            <a:ext cx="2427000" cy="18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Animer une classe virtuelle (ou pas) avec GeoGebra</a:t>
            </a:r>
            <a:endParaRPr sz="1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Faire des statistiques en ligne avec GeoGebra</a:t>
            </a:r>
            <a:endParaRPr sz="1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u="sng">
                <a:solidFill>
                  <a:srgbClr val="EB5773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Opérations sur les vecteurs avec GeoGebra</a:t>
            </a:r>
            <a:endParaRPr sz="1300">
              <a:solidFill>
                <a:srgbClr val="EB5773"/>
              </a:solidFill>
            </a:endParaRPr>
          </a:p>
        </p:txBody>
      </p:sp>
      <p:sp>
        <p:nvSpPr>
          <p:cNvPr id="2396" name="Google Shape;2396;p71"/>
          <p:cNvSpPr txBox="1"/>
          <p:nvPr>
            <p:ph idx="3" type="ctrTitle"/>
          </p:nvPr>
        </p:nvSpPr>
        <p:spPr>
          <a:xfrm>
            <a:off x="3619494" y="227947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Tutoriels</a:t>
            </a:r>
            <a:endParaRPr/>
          </a:p>
        </p:txBody>
      </p:sp>
      <p:sp>
        <p:nvSpPr>
          <p:cNvPr id="2397" name="Google Shape;2397;p71"/>
          <p:cNvSpPr txBox="1"/>
          <p:nvPr>
            <p:ph idx="4" type="subTitle"/>
          </p:nvPr>
        </p:nvSpPr>
        <p:spPr>
          <a:xfrm>
            <a:off x="3266250" y="2800350"/>
            <a:ext cx="2576100" cy="18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GeoGebra</a:t>
            </a:r>
            <a:endParaRPr sz="1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 GeoGebra Classroom</a:t>
            </a:r>
            <a:endParaRPr sz="1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u="sng">
                <a:solidFill>
                  <a:srgbClr val="EB5773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Chaine Youtube du RÉCIT MST</a:t>
            </a:r>
            <a:endParaRPr sz="1300">
              <a:solidFill>
                <a:srgbClr val="EB577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u="sng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Géométrie en secondaire 1 </a:t>
            </a:r>
            <a:r>
              <a:rPr lang="fr" sz="1000" u="sng">
                <a:solidFill>
                  <a:schemeClr val="accent1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(GeoGebra Classique)</a:t>
            </a:r>
            <a:endParaRPr sz="1000">
              <a:solidFill>
                <a:schemeClr val="accent1"/>
              </a:solidFill>
            </a:endParaRPr>
          </a:p>
        </p:txBody>
      </p:sp>
      <p:sp>
        <p:nvSpPr>
          <p:cNvPr id="2398" name="Google Shape;2398;p71"/>
          <p:cNvSpPr txBox="1"/>
          <p:nvPr>
            <p:ph idx="7" type="ctrTitle"/>
          </p:nvPr>
        </p:nvSpPr>
        <p:spPr>
          <a:xfrm>
            <a:off x="1021475" y="2279475"/>
            <a:ext cx="19956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Autoformations</a:t>
            </a:r>
            <a:endParaRPr/>
          </a:p>
        </p:txBody>
      </p:sp>
      <p:sp>
        <p:nvSpPr>
          <p:cNvPr id="2399" name="Google Shape;2399;p71"/>
          <p:cNvSpPr txBox="1"/>
          <p:nvPr>
            <p:ph idx="14" type="ctrTitle"/>
          </p:nvPr>
        </p:nvSpPr>
        <p:spPr>
          <a:xfrm>
            <a:off x="6170269" y="2279475"/>
            <a:ext cx="19011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Webinaires</a:t>
            </a:r>
            <a:endParaRPr/>
          </a:p>
        </p:txBody>
      </p:sp>
      <p:grpSp>
        <p:nvGrpSpPr>
          <p:cNvPr id="2400" name="Google Shape;2400;p71"/>
          <p:cNvGrpSpPr/>
          <p:nvPr/>
        </p:nvGrpSpPr>
        <p:grpSpPr>
          <a:xfrm rot="578364">
            <a:off x="1516815" y="-335735"/>
            <a:ext cx="1912083" cy="2461083"/>
            <a:chOff x="7490828" y="1640786"/>
            <a:chExt cx="926423" cy="1192419"/>
          </a:xfrm>
        </p:grpSpPr>
        <p:sp>
          <p:nvSpPr>
            <p:cNvPr id="2401" name="Google Shape;2401;p71"/>
            <p:cNvSpPr/>
            <p:nvPr/>
          </p:nvSpPr>
          <p:spPr>
            <a:xfrm>
              <a:off x="7506453" y="1772867"/>
              <a:ext cx="910799" cy="1060338"/>
            </a:xfrm>
            <a:custGeom>
              <a:rect b="b" l="l" r="r" t="t"/>
              <a:pathLst>
                <a:path extrusionOk="0" h="13912" w="1195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71"/>
            <p:cNvSpPr/>
            <p:nvPr/>
          </p:nvSpPr>
          <p:spPr>
            <a:xfrm>
              <a:off x="8052154" y="2183059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71"/>
            <p:cNvSpPr/>
            <p:nvPr/>
          </p:nvSpPr>
          <p:spPr>
            <a:xfrm>
              <a:off x="7980893" y="2170865"/>
              <a:ext cx="71340" cy="12271"/>
            </a:xfrm>
            <a:custGeom>
              <a:rect b="b" l="l" r="r" t="t"/>
              <a:pathLst>
                <a:path extrusionOk="0" fill="none" h="161" w="936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71"/>
            <p:cNvSpPr/>
            <p:nvPr/>
          </p:nvSpPr>
          <p:spPr>
            <a:xfrm>
              <a:off x="7494258" y="2144799"/>
              <a:ext cx="446787" cy="655318"/>
            </a:xfrm>
            <a:custGeom>
              <a:rect b="b" l="l" r="r" t="t"/>
              <a:pathLst>
                <a:path extrusionOk="0" h="8598" w="5862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71"/>
            <p:cNvSpPr/>
            <p:nvPr/>
          </p:nvSpPr>
          <p:spPr>
            <a:xfrm>
              <a:off x="7490828" y="2141293"/>
              <a:ext cx="453723" cy="662330"/>
            </a:xfrm>
            <a:custGeom>
              <a:rect b="b" l="l" r="r" t="t"/>
              <a:pathLst>
                <a:path extrusionOk="0" h="8690" w="5953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71"/>
            <p:cNvSpPr/>
            <p:nvPr/>
          </p:nvSpPr>
          <p:spPr>
            <a:xfrm>
              <a:off x="7758497" y="1644216"/>
              <a:ext cx="589237" cy="589314"/>
            </a:xfrm>
            <a:custGeom>
              <a:rect b="b" l="l" r="r" t="t"/>
              <a:pathLst>
                <a:path extrusionOk="0" h="7732" w="7731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71"/>
            <p:cNvSpPr/>
            <p:nvPr/>
          </p:nvSpPr>
          <p:spPr>
            <a:xfrm>
              <a:off x="7758497" y="1644216"/>
              <a:ext cx="589237" cy="589314"/>
            </a:xfrm>
            <a:custGeom>
              <a:rect b="b" l="l" r="r" t="t"/>
              <a:pathLst>
                <a:path extrusionOk="0" fill="none" h="7732" w="7731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71"/>
            <p:cNvSpPr/>
            <p:nvPr/>
          </p:nvSpPr>
          <p:spPr>
            <a:xfrm>
              <a:off x="7808875" y="1696347"/>
              <a:ext cx="486725" cy="486801"/>
            </a:xfrm>
            <a:custGeom>
              <a:rect b="b" l="l" r="r" t="t"/>
              <a:pathLst>
                <a:path extrusionOk="0" fill="none" h="6387" w="6386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71"/>
            <p:cNvSpPr/>
            <p:nvPr/>
          </p:nvSpPr>
          <p:spPr>
            <a:xfrm>
              <a:off x="7808875" y="1696347"/>
              <a:ext cx="342445" cy="333833"/>
            </a:xfrm>
            <a:custGeom>
              <a:rect b="b" l="l" r="r" t="t"/>
              <a:pathLst>
                <a:path extrusionOk="0" h="4380" w="4493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71"/>
            <p:cNvSpPr/>
            <p:nvPr/>
          </p:nvSpPr>
          <p:spPr>
            <a:xfrm>
              <a:off x="7808875" y="1696347"/>
              <a:ext cx="342445" cy="333833"/>
            </a:xfrm>
            <a:custGeom>
              <a:rect b="b" l="l" r="r" t="t"/>
              <a:pathLst>
                <a:path extrusionOk="0" fill="none" h="4380" w="4493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71"/>
            <p:cNvSpPr/>
            <p:nvPr/>
          </p:nvSpPr>
          <p:spPr>
            <a:xfrm>
              <a:off x="7826252" y="1715477"/>
              <a:ext cx="469347" cy="467671"/>
            </a:xfrm>
            <a:custGeom>
              <a:rect b="b" l="l" r="r" t="t"/>
              <a:pathLst>
                <a:path extrusionOk="0" h="6136" w="6158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71"/>
            <p:cNvSpPr/>
            <p:nvPr/>
          </p:nvSpPr>
          <p:spPr>
            <a:xfrm>
              <a:off x="7826252" y="1828505"/>
              <a:ext cx="62651" cy="199919"/>
            </a:xfrm>
            <a:custGeom>
              <a:rect b="b" l="l" r="r" t="t"/>
              <a:pathLst>
                <a:path extrusionOk="0" fill="none" h="2623" w="822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71"/>
            <p:cNvSpPr/>
            <p:nvPr/>
          </p:nvSpPr>
          <p:spPr>
            <a:xfrm>
              <a:off x="7828005" y="1715477"/>
              <a:ext cx="467594" cy="467671"/>
            </a:xfrm>
            <a:custGeom>
              <a:rect b="b" l="l" r="r" t="t"/>
              <a:pathLst>
                <a:path extrusionOk="0" fill="none" h="6136" w="6135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71"/>
            <p:cNvSpPr/>
            <p:nvPr/>
          </p:nvSpPr>
          <p:spPr>
            <a:xfrm>
              <a:off x="8125169" y="1706788"/>
              <a:ext cx="170422" cy="215619"/>
            </a:xfrm>
            <a:custGeom>
              <a:rect b="b" l="l" r="r" t="t"/>
              <a:pathLst>
                <a:path extrusionOk="0" h="2829" w="2236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71"/>
            <p:cNvSpPr/>
            <p:nvPr/>
          </p:nvSpPr>
          <p:spPr>
            <a:xfrm>
              <a:off x="8052154" y="2183059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71"/>
            <p:cNvSpPr/>
            <p:nvPr/>
          </p:nvSpPr>
          <p:spPr>
            <a:xfrm>
              <a:off x="7979216" y="2170865"/>
              <a:ext cx="1753" cy="76"/>
            </a:xfrm>
            <a:custGeom>
              <a:rect b="b" l="l" r="r" t="t"/>
              <a:pathLst>
                <a:path extrusionOk="0" fill="none" h="1" w="23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71"/>
            <p:cNvSpPr/>
            <p:nvPr/>
          </p:nvSpPr>
          <p:spPr>
            <a:xfrm>
              <a:off x="8052154" y="2012718"/>
              <a:ext cx="232997" cy="170422"/>
            </a:xfrm>
            <a:custGeom>
              <a:rect b="b" l="l" r="r" t="t"/>
              <a:pathLst>
                <a:path extrusionOk="0" fill="none" h="2236" w="3057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71"/>
            <p:cNvSpPr/>
            <p:nvPr/>
          </p:nvSpPr>
          <p:spPr>
            <a:xfrm>
              <a:off x="7808875" y="1866689"/>
              <a:ext cx="12195" cy="73093"/>
            </a:xfrm>
            <a:custGeom>
              <a:rect b="b" l="l" r="r" t="t"/>
              <a:pathLst>
                <a:path extrusionOk="0" fill="none" h="959" w="16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71"/>
            <p:cNvSpPr/>
            <p:nvPr/>
          </p:nvSpPr>
          <p:spPr>
            <a:xfrm>
              <a:off x="7820993" y="1865012"/>
              <a:ext cx="76" cy="1753"/>
            </a:xfrm>
            <a:custGeom>
              <a:rect b="b" l="l" r="r" t="t"/>
              <a:pathLst>
                <a:path extrusionOk="0" fill="none" h="23" w="1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71"/>
            <p:cNvSpPr/>
            <p:nvPr/>
          </p:nvSpPr>
          <p:spPr>
            <a:xfrm>
              <a:off x="8125169" y="1706788"/>
              <a:ext cx="170422" cy="232997"/>
            </a:xfrm>
            <a:custGeom>
              <a:rect b="b" l="l" r="r" t="t"/>
              <a:pathLst>
                <a:path extrusionOk="0" fill="none" h="3057" w="2236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71"/>
            <p:cNvSpPr/>
            <p:nvPr/>
          </p:nvSpPr>
          <p:spPr>
            <a:xfrm>
              <a:off x="8123416" y="1706788"/>
              <a:ext cx="1829" cy="76"/>
            </a:xfrm>
            <a:custGeom>
              <a:rect b="b" l="l" r="r" t="t"/>
              <a:pathLst>
                <a:path extrusionOk="0" fill="none" h="1" w="24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71"/>
            <p:cNvSpPr/>
            <p:nvPr/>
          </p:nvSpPr>
          <p:spPr>
            <a:xfrm>
              <a:off x="7820993" y="1696347"/>
              <a:ext cx="231244" cy="168746"/>
            </a:xfrm>
            <a:custGeom>
              <a:rect b="b" l="l" r="r" t="t"/>
              <a:pathLst>
                <a:path extrusionOk="0" fill="none" h="2214" w="3034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71"/>
            <p:cNvSpPr/>
            <p:nvPr/>
          </p:nvSpPr>
          <p:spPr>
            <a:xfrm>
              <a:off x="8052154" y="1696347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71"/>
            <p:cNvSpPr/>
            <p:nvPr/>
          </p:nvSpPr>
          <p:spPr>
            <a:xfrm>
              <a:off x="7494258" y="2574121"/>
              <a:ext cx="175605" cy="225985"/>
            </a:xfrm>
            <a:custGeom>
              <a:rect b="b" l="l" r="r" t="t"/>
              <a:pathLst>
                <a:path extrusionOk="0" h="2965" w="2304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71"/>
            <p:cNvSpPr/>
            <p:nvPr/>
          </p:nvSpPr>
          <p:spPr>
            <a:xfrm>
              <a:off x="8151234" y="1717230"/>
              <a:ext cx="76" cy="76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71"/>
            <p:cNvSpPr/>
            <p:nvPr/>
          </p:nvSpPr>
          <p:spPr>
            <a:xfrm>
              <a:off x="8151234" y="1717230"/>
              <a:ext cx="76" cy="76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71"/>
            <p:cNvSpPr/>
            <p:nvPr/>
          </p:nvSpPr>
          <p:spPr>
            <a:xfrm>
              <a:off x="8007035" y="1717230"/>
              <a:ext cx="177358" cy="465918"/>
            </a:xfrm>
            <a:custGeom>
              <a:rect b="b" l="l" r="r" t="t"/>
              <a:pathLst>
                <a:path extrusionOk="0" h="6113" w="2327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71"/>
            <p:cNvSpPr/>
            <p:nvPr/>
          </p:nvSpPr>
          <p:spPr>
            <a:xfrm>
              <a:off x="8007035" y="1717230"/>
              <a:ext cx="177358" cy="465918"/>
            </a:xfrm>
            <a:custGeom>
              <a:rect b="b" l="l" r="r" t="t"/>
              <a:pathLst>
                <a:path extrusionOk="0" fill="none" h="6113" w="2327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71"/>
            <p:cNvSpPr/>
            <p:nvPr/>
          </p:nvSpPr>
          <p:spPr>
            <a:xfrm>
              <a:off x="7826252" y="1712047"/>
              <a:ext cx="139097" cy="318132"/>
            </a:xfrm>
            <a:custGeom>
              <a:rect b="b" l="l" r="r" t="t"/>
              <a:pathLst>
                <a:path extrusionOk="0" h="4174" w="1825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71"/>
            <p:cNvSpPr/>
            <p:nvPr/>
          </p:nvSpPr>
          <p:spPr>
            <a:xfrm>
              <a:off x="7826252" y="2028342"/>
              <a:ext cx="1829" cy="1829"/>
            </a:xfrm>
            <a:custGeom>
              <a:rect b="b" l="l" r="r" t="t"/>
              <a:pathLst>
                <a:path extrusionOk="0" fill="none" h="24" w="24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71"/>
            <p:cNvSpPr/>
            <p:nvPr/>
          </p:nvSpPr>
          <p:spPr>
            <a:xfrm>
              <a:off x="7888825" y="1712047"/>
              <a:ext cx="76522" cy="116537"/>
            </a:xfrm>
            <a:custGeom>
              <a:rect b="b" l="l" r="r" t="t"/>
              <a:pathLst>
                <a:path extrusionOk="0" fill="none" h="1529" w="1004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71"/>
            <p:cNvSpPr/>
            <p:nvPr/>
          </p:nvSpPr>
          <p:spPr>
            <a:xfrm>
              <a:off x="7828005" y="1772867"/>
              <a:ext cx="118213" cy="304260"/>
            </a:xfrm>
            <a:custGeom>
              <a:rect b="b" l="l" r="r" t="t"/>
              <a:pathLst>
                <a:path extrusionOk="0" h="3992" w="1551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71"/>
            <p:cNvSpPr/>
            <p:nvPr/>
          </p:nvSpPr>
          <p:spPr>
            <a:xfrm>
              <a:off x="7828005" y="1772867"/>
              <a:ext cx="118213" cy="304260"/>
            </a:xfrm>
            <a:custGeom>
              <a:rect b="b" l="l" r="r" t="t"/>
              <a:pathLst>
                <a:path extrusionOk="0" fill="none" h="3992" w="1551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71"/>
            <p:cNvSpPr/>
            <p:nvPr/>
          </p:nvSpPr>
          <p:spPr>
            <a:xfrm>
              <a:off x="8041789" y="1696347"/>
              <a:ext cx="74769" cy="31402"/>
            </a:xfrm>
            <a:custGeom>
              <a:rect b="b" l="l" r="r" t="t"/>
              <a:pathLst>
                <a:path extrusionOk="0" h="412" w="981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71"/>
            <p:cNvSpPr/>
            <p:nvPr/>
          </p:nvSpPr>
          <p:spPr>
            <a:xfrm>
              <a:off x="8041789" y="1696347"/>
              <a:ext cx="74769" cy="31402"/>
            </a:xfrm>
            <a:custGeom>
              <a:rect b="b" l="l" r="r" t="t"/>
              <a:pathLst>
                <a:path extrusionOk="0" fill="none" h="412" w="981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71"/>
            <p:cNvSpPr/>
            <p:nvPr/>
          </p:nvSpPr>
          <p:spPr>
            <a:xfrm>
              <a:off x="7913138" y="1715477"/>
              <a:ext cx="199995" cy="451970"/>
            </a:xfrm>
            <a:custGeom>
              <a:rect b="b" l="l" r="r" t="t"/>
              <a:pathLst>
                <a:path extrusionOk="0" h="5930" w="2624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71"/>
            <p:cNvSpPr/>
            <p:nvPr/>
          </p:nvSpPr>
          <p:spPr>
            <a:xfrm>
              <a:off x="7913138" y="1715477"/>
              <a:ext cx="199995" cy="451970"/>
            </a:xfrm>
            <a:custGeom>
              <a:rect b="b" l="l" r="r" t="t"/>
              <a:pathLst>
                <a:path extrusionOk="0" fill="none" h="5930" w="2624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71"/>
            <p:cNvSpPr/>
            <p:nvPr/>
          </p:nvSpPr>
          <p:spPr>
            <a:xfrm>
              <a:off x="7753238" y="1640786"/>
              <a:ext cx="598003" cy="597926"/>
            </a:xfrm>
            <a:custGeom>
              <a:rect b="b" l="l" r="r" t="t"/>
              <a:pathLst>
                <a:path extrusionOk="0" h="7845" w="7846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71"/>
            <p:cNvSpPr/>
            <p:nvPr/>
          </p:nvSpPr>
          <p:spPr>
            <a:xfrm>
              <a:off x="7490828" y="2570615"/>
              <a:ext cx="182541" cy="232997"/>
            </a:xfrm>
            <a:custGeom>
              <a:rect b="b" l="l" r="r" t="t"/>
              <a:pathLst>
                <a:path extrusionOk="0" h="3057" w="2395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40" name="Google Shape;2440;p71"/>
          <p:cNvSpPr txBox="1"/>
          <p:nvPr>
            <p:ph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/>
              <a:t>Autres ressources</a:t>
            </a:r>
            <a:endParaRPr sz="4900"/>
          </a:p>
        </p:txBody>
      </p:sp>
      <p:sp>
        <p:nvSpPr>
          <p:cNvPr id="2441" name="Google Shape;2441;p71"/>
          <p:cNvSpPr txBox="1"/>
          <p:nvPr/>
        </p:nvSpPr>
        <p:spPr>
          <a:xfrm>
            <a:off x="1182425" y="2464650"/>
            <a:ext cx="167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Campus RÉCIT</a:t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5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46"/>
          <p:cNvSpPr/>
          <p:nvPr/>
        </p:nvSpPr>
        <p:spPr>
          <a:xfrm>
            <a:off x="723900" y="292100"/>
            <a:ext cx="7810500" cy="4660900"/>
          </a:xfrm>
          <a:custGeom>
            <a:rect b="b" l="l" r="r" t="t"/>
            <a:pathLst>
              <a:path extrusionOk="0" h="186436" w="312420">
                <a:moveTo>
                  <a:pt x="0" y="0"/>
                </a:moveTo>
                <a:lnTo>
                  <a:pt x="312420" y="7112"/>
                </a:lnTo>
                <a:lnTo>
                  <a:pt x="295656" y="186436"/>
                </a:lnTo>
                <a:lnTo>
                  <a:pt x="7620" y="180340"/>
                </a:lnTo>
                <a:close/>
              </a:path>
            </a:pathLst>
          </a:custGeom>
          <a:solidFill>
            <a:srgbClr val="EEEEEE">
              <a:alpha val="94170"/>
            </a:srgbClr>
          </a:solidFill>
          <a:ln>
            <a:noFill/>
          </a:ln>
        </p:spPr>
      </p:sp>
      <p:sp>
        <p:nvSpPr>
          <p:cNvPr id="1648" name="Google Shape;1648;p46"/>
          <p:cNvSpPr txBox="1"/>
          <p:nvPr/>
        </p:nvSpPr>
        <p:spPr>
          <a:xfrm>
            <a:off x="3666675" y="672100"/>
            <a:ext cx="26010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3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3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49" name="Google Shape;164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6325" y="415300"/>
            <a:ext cx="744650" cy="12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0" name="Google Shape;1650;p46"/>
          <p:cNvSpPr txBox="1"/>
          <p:nvPr>
            <p:ph idx="1" type="subTitle"/>
          </p:nvPr>
        </p:nvSpPr>
        <p:spPr>
          <a:xfrm>
            <a:off x="1918450" y="4380926"/>
            <a:ext cx="61716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Cette formation du RÉCIT est mise à disposition, sauf exception, selon les termes de la Licence Creative Commons</a:t>
            </a:r>
            <a:br>
              <a:rPr lang="fr"/>
            </a:br>
            <a:r>
              <a:rPr lang="fr" u="sng">
                <a:solidFill>
                  <a:schemeClr val="hlink"/>
                </a:solidFill>
                <a:hlinkClick r:id="rId4"/>
              </a:rPr>
              <a:t> Attribution - Pas d’Utilisation Commerciale - Partage dans les Mêmes Conditions 4.0 International.  </a:t>
            </a:r>
            <a:endParaRPr/>
          </a:p>
        </p:txBody>
      </p:sp>
      <p:pic>
        <p:nvPicPr>
          <p:cNvPr id="1651" name="Google Shape;1651;p4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84425" y="4495250"/>
            <a:ext cx="641300" cy="2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46"/>
          <p:cNvSpPr txBox="1"/>
          <p:nvPr>
            <p:ph idx="4294967295" type="ctrTitle"/>
          </p:nvPr>
        </p:nvSpPr>
        <p:spPr>
          <a:xfrm>
            <a:off x="1172250" y="1928500"/>
            <a:ext cx="6799500" cy="16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Louise Roy  </a:t>
            </a:r>
            <a:r>
              <a:rPr lang="fr"/>
              <a:t>        </a:t>
            </a:r>
            <a:r>
              <a:rPr lang="fr" sz="2600"/>
              <a:t>louise.roy@recitmst.qc.ca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Stéphanie Rioux</a:t>
            </a:r>
            <a:r>
              <a:rPr lang="fr"/>
              <a:t>       </a:t>
            </a:r>
            <a:r>
              <a:rPr lang="fr" sz="2600"/>
              <a:t>stephanie.rioux@recitmst.qc.ca</a:t>
            </a:r>
            <a:endParaRPr sz="2600"/>
          </a:p>
        </p:txBody>
      </p:sp>
      <p:grpSp>
        <p:nvGrpSpPr>
          <p:cNvPr id="1653" name="Google Shape;1653;p46"/>
          <p:cNvGrpSpPr/>
          <p:nvPr/>
        </p:nvGrpSpPr>
        <p:grpSpPr>
          <a:xfrm>
            <a:off x="2916507" y="2053374"/>
            <a:ext cx="501153" cy="518388"/>
            <a:chOff x="2998073" y="2053374"/>
            <a:chExt cx="501153" cy="518388"/>
          </a:xfrm>
        </p:grpSpPr>
        <p:grpSp>
          <p:nvGrpSpPr>
            <p:cNvPr id="1654" name="Google Shape;1654;p46"/>
            <p:cNvGrpSpPr/>
            <p:nvPr/>
          </p:nvGrpSpPr>
          <p:grpSpPr>
            <a:xfrm>
              <a:off x="2998073" y="2053374"/>
              <a:ext cx="501153" cy="518388"/>
              <a:chOff x="2172358" y="5517789"/>
              <a:chExt cx="571831" cy="626072"/>
            </a:xfrm>
          </p:grpSpPr>
          <p:sp>
            <p:nvSpPr>
              <p:cNvPr id="1655" name="Google Shape;1655;p46"/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rect b="b" l="l" r="r" t="t"/>
                <a:pathLst>
                  <a:path extrusionOk="0" h="78120" w="78119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4020000" dist="19050">
                  <a:srgbClr val="000000">
                    <a:alpha val="3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46"/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rect b="b" l="l" r="r" t="t"/>
                <a:pathLst>
                  <a:path extrusionOk="0" h="78119" w="78119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4020000" dist="19050">
                  <a:srgbClr val="000000">
                    <a:alpha val="3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57" name="Google Shape;1657;p46"/>
            <p:cNvGrpSpPr/>
            <p:nvPr/>
          </p:nvGrpSpPr>
          <p:grpSpPr>
            <a:xfrm>
              <a:off x="3107151" y="2143579"/>
              <a:ext cx="283004" cy="288041"/>
              <a:chOff x="6896644" y="3216007"/>
              <a:chExt cx="322917" cy="347876"/>
            </a:xfrm>
          </p:grpSpPr>
          <p:sp>
            <p:nvSpPr>
              <p:cNvPr id="1658" name="Google Shape;1658;p46"/>
              <p:cNvSpPr/>
              <p:nvPr/>
            </p:nvSpPr>
            <p:spPr>
              <a:xfrm>
                <a:off x="6896644" y="3216007"/>
                <a:ext cx="301387" cy="347876"/>
              </a:xfrm>
              <a:custGeom>
                <a:rect b="b" l="l" r="r" t="t"/>
                <a:pathLst>
                  <a:path extrusionOk="0" h="10955" w="9491">
                    <a:moveTo>
                      <a:pt x="5192" y="382"/>
                    </a:moveTo>
                    <a:lnTo>
                      <a:pt x="6490" y="1679"/>
                    </a:lnTo>
                    <a:lnTo>
                      <a:pt x="3906" y="1679"/>
                    </a:lnTo>
                    <a:lnTo>
                      <a:pt x="5192" y="382"/>
                    </a:lnTo>
                    <a:close/>
                    <a:moveTo>
                      <a:pt x="5186" y="1"/>
                    </a:moveTo>
                    <a:cubicBezTo>
                      <a:pt x="5144" y="1"/>
                      <a:pt x="5103" y="13"/>
                      <a:pt x="5073" y="36"/>
                    </a:cubicBezTo>
                    <a:lnTo>
                      <a:pt x="3442" y="1679"/>
                    </a:lnTo>
                    <a:lnTo>
                      <a:pt x="870" y="1679"/>
                    </a:lnTo>
                    <a:cubicBezTo>
                      <a:pt x="775" y="1679"/>
                      <a:pt x="703" y="1751"/>
                      <a:pt x="703" y="1846"/>
                    </a:cubicBezTo>
                    <a:lnTo>
                      <a:pt x="703" y="4501"/>
                    </a:lnTo>
                    <a:lnTo>
                      <a:pt x="168" y="4501"/>
                    </a:lnTo>
                    <a:cubicBezTo>
                      <a:pt x="72" y="4501"/>
                      <a:pt x="1" y="4585"/>
                      <a:pt x="1" y="4668"/>
                    </a:cubicBezTo>
                    <a:lnTo>
                      <a:pt x="1" y="10788"/>
                    </a:lnTo>
                    <a:cubicBezTo>
                      <a:pt x="1" y="10883"/>
                      <a:pt x="72" y="10954"/>
                      <a:pt x="168" y="10954"/>
                    </a:cubicBezTo>
                    <a:lnTo>
                      <a:pt x="1846" y="10954"/>
                    </a:lnTo>
                    <a:cubicBezTo>
                      <a:pt x="1942" y="10954"/>
                      <a:pt x="2013" y="10883"/>
                      <a:pt x="2013" y="10788"/>
                    </a:cubicBezTo>
                    <a:cubicBezTo>
                      <a:pt x="2013" y="10704"/>
                      <a:pt x="1942" y="10621"/>
                      <a:pt x="1846" y="10621"/>
                    </a:cubicBezTo>
                    <a:lnTo>
                      <a:pt x="334" y="10621"/>
                    </a:lnTo>
                    <a:lnTo>
                      <a:pt x="334" y="4989"/>
                    </a:lnTo>
                    <a:lnTo>
                      <a:pt x="1084" y="5537"/>
                    </a:lnTo>
                    <a:cubicBezTo>
                      <a:pt x="1115" y="5554"/>
                      <a:pt x="1147" y="5562"/>
                      <a:pt x="1178" y="5562"/>
                    </a:cubicBezTo>
                    <a:cubicBezTo>
                      <a:pt x="1231" y="5562"/>
                      <a:pt x="1280" y="5539"/>
                      <a:pt x="1311" y="5501"/>
                    </a:cubicBezTo>
                    <a:cubicBezTo>
                      <a:pt x="1358" y="5430"/>
                      <a:pt x="1346" y="5323"/>
                      <a:pt x="1275" y="5287"/>
                    </a:cubicBezTo>
                    <a:lnTo>
                      <a:pt x="1049" y="5096"/>
                    </a:lnTo>
                    <a:lnTo>
                      <a:pt x="1049" y="4692"/>
                    </a:lnTo>
                    <a:lnTo>
                      <a:pt x="1049" y="4668"/>
                    </a:lnTo>
                    <a:lnTo>
                      <a:pt x="1049" y="4656"/>
                    </a:lnTo>
                    <a:lnTo>
                      <a:pt x="1049" y="2013"/>
                    </a:lnTo>
                    <a:lnTo>
                      <a:pt x="9169" y="2013"/>
                    </a:lnTo>
                    <a:lnTo>
                      <a:pt x="9169" y="2620"/>
                    </a:lnTo>
                    <a:cubicBezTo>
                      <a:pt x="9169" y="2703"/>
                      <a:pt x="9240" y="2787"/>
                      <a:pt x="9335" y="2787"/>
                    </a:cubicBezTo>
                    <a:cubicBezTo>
                      <a:pt x="9419" y="2787"/>
                      <a:pt x="9490" y="2703"/>
                      <a:pt x="9490" y="2620"/>
                    </a:cubicBezTo>
                    <a:lnTo>
                      <a:pt x="9490" y="1846"/>
                    </a:lnTo>
                    <a:cubicBezTo>
                      <a:pt x="9466" y="1751"/>
                      <a:pt x="9395" y="1679"/>
                      <a:pt x="9300" y="1679"/>
                    </a:cubicBezTo>
                    <a:lnTo>
                      <a:pt x="6930" y="1679"/>
                    </a:lnTo>
                    <a:lnTo>
                      <a:pt x="5299" y="36"/>
                    </a:lnTo>
                    <a:cubicBezTo>
                      <a:pt x="5269" y="13"/>
                      <a:pt x="5228" y="1"/>
                      <a:pt x="51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4020000" dist="19050">
                  <a:srgbClr val="000000">
                    <a:alpha val="3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9" name="Google Shape;1659;p46"/>
              <p:cNvSpPr/>
              <p:nvPr/>
            </p:nvSpPr>
            <p:spPr>
              <a:xfrm>
                <a:off x="6954883" y="3306382"/>
                <a:ext cx="42012" cy="41980"/>
              </a:xfrm>
              <a:custGeom>
                <a:rect b="b" l="l" r="r" t="t"/>
                <a:pathLst>
                  <a:path extrusionOk="0" h="1322" w="1323">
                    <a:moveTo>
                      <a:pt x="1001" y="322"/>
                    </a:moveTo>
                    <a:lnTo>
                      <a:pt x="1001" y="988"/>
                    </a:lnTo>
                    <a:lnTo>
                      <a:pt x="322" y="988"/>
                    </a:lnTo>
                    <a:lnTo>
                      <a:pt x="322" y="322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1" y="72"/>
                      <a:pt x="1" y="155"/>
                    </a:cubicBezTo>
                    <a:lnTo>
                      <a:pt x="1" y="1155"/>
                    </a:lnTo>
                    <a:cubicBezTo>
                      <a:pt x="1" y="1250"/>
                      <a:pt x="72" y="1322"/>
                      <a:pt x="167" y="1322"/>
                    </a:cubicBezTo>
                    <a:lnTo>
                      <a:pt x="1155" y="1322"/>
                    </a:lnTo>
                    <a:cubicBezTo>
                      <a:pt x="1251" y="1322"/>
                      <a:pt x="1322" y="1250"/>
                      <a:pt x="1322" y="1155"/>
                    </a:cubicBezTo>
                    <a:lnTo>
                      <a:pt x="1322" y="155"/>
                    </a:lnTo>
                    <a:cubicBezTo>
                      <a:pt x="1310" y="72"/>
                      <a:pt x="1239" y="0"/>
                      <a:pt x="1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4020000" dist="19050">
                  <a:srgbClr val="000000">
                    <a:alpha val="3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46"/>
              <p:cNvSpPr/>
              <p:nvPr/>
            </p:nvSpPr>
            <p:spPr>
              <a:xfrm>
                <a:off x="7013122" y="3306382"/>
                <a:ext cx="32168" cy="10225"/>
              </a:xfrm>
              <a:custGeom>
                <a:rect b="b" l="l" r="r" t="t"/>
                <a:pathLst>
                  <a:path extrusionOk="0" h="322" w="1013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55" y="322"/>
                    </a:cubicBezTo>
                    <a:lnTo>
                      <a:pt x="845" y="322"/>
                    </a:lnTo>
                    <a:cubicBezTo>
                      <a:pt x="929" y="322"/>
                      <a:pt x="1012" y="250"/>
                      <a:pt x="1012" y="155"/>
                    </a:cubicBezTo>
                    <a:cubicBezTo>
                      <a:pt x="1012" y="72"/>
                      <a:pt x="929" y="0"/>
                      <a:pt x="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4020000" dist="19050">
                  <a:srgbClr val="000000">
                    <a:alpha val="3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46"/>
              <p:cNvSpPr/>
              <p:nvPr/>
            </p:nvSpPr>
            <p:spPr>
              <a:xfrm>
                <a:off x="7013471" y="3333596"/>
                <a:ext cx="105903" cy="10606"/>
              </a:xfrm>
              <a:custGeom>
                <a:rect b="b" l="l" r="r" t="t"/>
                <a:pathLst>
                  <a:path extrusionOk="0" h="334" w="3335">
                    <a:moveTo>
                      <a:pt x="168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34"/>
                      <a:pt x="168" y="334"/>
                    </a:cubicBezTo>
                    <a:lnTo>
                      <a:pt x="3168" y="334"/>
                    </a:lnTo>
                    <a:cubicBezTo>
                      <a:pt x="3251" y="334"/>
                      <a:pt x="3335" y="250"/>
                      <a:pt x="3335" y="167"/>
                    </a:cubicBezTo>
                    <a:cubicBezTo>
                      <a:pt x="3335" y="60"/>
                      <a:pt x="3263" y="0"/>
                      <a:pt x="3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4020000" dist="19050">
                  <a:srgbClr val="000000">
                    <a:alpha val="3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2" name="Google Shape;1662;p46"/>
              <p:cNvSpPr/>
              <p:nvPr/>
            </p:nvSpPr>
            <p:spPr>
              <a:xfrm>
                <a:off x="6966982" y="3375576"/>
                <a:ext cx="63923" cy="10606"/>
              </a:xfrm>
              <a:custGeom>
                <a:rect b="b" l="l" r="r" t="t"/>
                <a:pathLst>
                  <a:path extrusionOk="0" h="334" w="2013">
                    <a:moveTo>
                      <a:pt x="167" y="0"/>
                    </a:moveTo>
                    <a:cubicBezTo>
                      <a:pt x="84" y="0"/>
                      <a:pt x="1" y="71"/>
                      <a:pt x="1" y="167"/>
                    </a:cubicBezTo>
                    <a:cubicBezTo>
                      <a:pt x="1" y="262"/>
                      <a:pt x="84" y="333"/>
                      <a:pt x="167" y="333"/>
                    </a:cubicBezTo>
                    <a:lnTo>
                      <a:pt x="1846" y="333"/>
                    </a:lnTo>
                    <a:cubicBezTo>
                      <a:pt x="1941" y="333"/>
                      <a:pt x="2013" y="262"/>
                      <a:pt x="2013" y="167"/>
                    </a:cubicBezTo>
                    <a:cubicBezTo>
                      <a:pt x="2013" y="71"/>
                      <a:pt x="1941" y="0"/>
                      <a:pt x="1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4020000" dist="19050">
                  <a:srgbClr val="000000">
                    <a:alpha val="3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3" name="Google Shape;1663;p46"/>
              <p:cNvSpPr/>
              <p:nvPr/>
            </p:nvSpPr>
            <p:spPr>
              <a:xfrm>
                <a:off x="6928781" y="3524157"/>
                <a:ext cx="52237" cy="10225"/>
              </a:xfrm>
              <a:custGeom>
                <a:rect b="b" l="l" r="r" t="t"/>
                <a:pathLst>
                  <a:path extrusionOk="0" h="322" w="1645">
                    <a:moveTo>
                      <a:pt x="168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8" y="322"/>
                    </a:cubicBezTo>
                    <a:lnTo>
                      <a:pt x="1477" y="322"/>
                    </a:lnTo>
                    <a:cubicBezTo>
                      <a:pt x="1561" y="322"/>
                      <a:pt x="1644" y="250"/>
                      <a:pt x="1644" y="167"/>
                    </a:cubicBezTo>
                    <a:cubicBezTo>
                      <a:pt x="1644" y="72"/>
                      <a:pt x="1561" y="0"/>
                      <a:pt x="1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4020000" dist="19050">
                  <a:srgbClr val="000000">
                    <a:alpha val="3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4" name="Google Shape;1664;p46"/>
              <p:cNvSpPr/>
              <p:nvPr/>
            </p:nvSpPr>
            <p:spPr>
              <a:xfrm>
                <a:off x="6945420" y="3314701"/>
                <a:ext cx="274141" cy="248800"/>
              </a:xfrm>
              <a:custGeom>
                <a:rect b="b" l="l" r="r" t="t"/>
                <a:pathLst>
                  <a:path extrusionOk="0" h="7835" w="8633">
                    <a:moveTo>
                      <a:pt x="5835" y="3274"/>
                    </a:moveTo>
                    <a:lnTo>
                      <a:pt x="5323" y="3632"/>
                    </a:lnTo>
                    <a:lnTo>
                      <a:pt x="1787" y="3632"/>
                    </a:lnTo>
                    <a:lnTo>
                      <a:pt x="1275" y="3274"/>
                    </a:lnTo>
                    <a:close/>
                    <a:moveTo>
                      <a:pt x="4882" y="3965"/>
                    </a:moveTo>
                    <a:lnTo>
                      <a:pt x="4370" y="4322"/>
                    </a:lnTo>
                    <a:lnTo>
                      <a:pt x="2739" y="4322"/>
                    </a:lnTo>
                    <a:lnTo>
                      <a:pt x="2227" y="3965"/>
                    </a:lnTo>
                    <a:close/>
                    <a:moveTo>
                      <a:pt x="3930" y="4632"/>
                    </a:moveTo>
                    <a:lnTo>
                      <a:pt x="3561" y="4894"/>
                    </a:lnTo>
                    <a:lnTo>
                      <a:pt x="3180" y="4632"/>
                    </a:lnTo>
                    <a:close/>
                    <a:moveTo>
                      <a:pt x="7752" y="0"/>
                    </a:moveTo>
                    <a:cubicBezTo>
                      <a:pt x="7668" y="0"/>
                      <a:pt x="7585" y="72"/>
                      <a:pt x="7585" y="167"/>
                    </a:cubicBezTo>
                    <a:lnTo>
                      <a:pt x="7585" y="1560"/>
                    </a:lnTo>
                    <a:lnTo>
                      <a:pt x="7585" y="1977"/>
                    </a:lnTo>
                    <a:lnTo>
                      <a:pt x="6252" y="2929"/>
                    </a:lnTo>
                    <a:lnTo>
                      <a:pt x="799" y="2929"/>
                    </a:lnTo>
                    <a:lnTo>
                      <a:pt x="263" y="2548"/>
                    </a:lnTo>
                    <a:cubicBezTo>
                      <a:pt x="233" y="2528"/>
                      <a:pt x="197" y="2519"/>
                      <a:pt x="162" y="2519"/>
                    </a:cubicBezTo>
                    <a:cubicBezTo>
                      <a:pt x="114" y="2519"/>
                      <a:pt x="69" y="2537"/>
                      <a:pt x="48" y="2572"/>
                    </a:cubicBezTo>
                    <a:cubicBezTo>
                      <a:pt x="1" y="2643"/>
                      <a:pt x="13" y="2750"/>
                      <a:pt x="72" y="2798"/>
                    </a:cubicBezTo>
                    <a:lnTo>
                      <a:pt x="3442" y="5215"/>
                    </a:lnTo>
                    <a:cubicBezTo>
                      <a:pt x="3472" y="5233"/>
                      <a:pt x="3504" y="5242"/>
                      <a:pt x="3537" y="5242"/>
                    </a:cubicBezTo>
                    <a:cubicBezTo>
                      <a:pt x="3570" y="5242"/>
                      <a:pt x="3602" y="5233"/>
                      <a:pt x="3632" y="5215"/>
                    </a:cubicBezTo>
                    <a:lnTo>
                      <a:pt x="8300" y="1858"/>
                    </a:lnTo>
                    <a:lnTo>
                      <a:pt x="8300" y="7501"/>
                    </a:lnTo>
                    <a:lnTo>
                      <a:pt x="941" y="7501"/>
                    </a:lnTo>
                    <a:cubicBezTo>
                      <a:pt x="846" y="7501"/>
                      <a:pt x="775" y="7572"/>
                      <a:pt x="775" y="7668"/>
                    </a:cubicBezTo>
                    <a:cubicBezTo>
                      <a:pt x="775" y="7751"/>
                      <a:pt x="846" y="7834"/>
                      <a:pt x="941" y="7834"/>
                    </a:cubicBezTo>
                    <a:lnTo>
                      <a:pt x="8454" y="7834"/>
                    </a:lnTo>
                    <a:cubicBezTo>
                      <a:pt x="8538" y="7834"/>
                      <a:pt x="8621" y="7751"/>
                      <a:pt x="8621" y="7668"/>
                    </a:cubicBezTo>
                    <a:lnTo>
                      <a:pt x="8621" y="1548"/>
                    </a:lnTo>
                    <a:cubicBezTo>
                      <a:pt x="8625" y="1552"/>
                      <a:pt x="8628" y="1553"/>
                      <a:pt x="8629" y="1553"/>
                    </a:cubicBezTo>
                    <a:cubicBezTo>
                      <a:pt x="8633" y="1553"/>
                      <a:pt x="8633" y="1548"/>
                      <a:pt x="8633" y="1548"/>
                    </a:cubicBezTo>
                    <a:cubicBezTo>
                      <a:pt x="8621" y="1477"/>
                      <a:pt x="8561" y="1417"/>
                      <a:pt x="8466" y="1417"/>
                    </a:cubicBezTo>
                    <a:lnTo>
                      <a:pt x="7919" y="1417"/>
                    </a:lnTo>
                    <a:lnTo>
                      <a:pt x="7919" y="167"/>
                    </a:lnTo>
                    <a:cubicBezTo>
                      <a:pt x="7919" y="72"/>
                      <a:pt x="7847" y="0"/>
                      <a:pt x="7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4020000" dist="19050">
                  <a:srgbClr val="000000">
                    <a:alpha val="3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65" name="Google Shape;1665;p46"/>
          <p:cNvGrpSpPr/>
          <p:nvPr/>
        </p:nvGrpSpPr>
        <p:grpSpPr>
          <a:xfrm>
            <a:off x="3448973" y="2917599"/>
            <a:ext cx="501153" cy="518388"/>
            <a:chOff x="2998073" y="2053374"/>
            <a:chExt cx="501153" cy="518388"/>
          </a:xfrm>
        </p:grpSpPr>
        <p:grpSp>
          <p:nvGrpSpPr>
            <p:cNvPr id="1666" name="Google Shape;1666;p46"/>
            <p:cNvGrpSpPr/>
            <p:nvPr/>
          </p:nvGrpSpPr>
          <p:grpSpPr>
            <a:xfrm>
              <a:off x="2998073" y="2053374"/>
              <a:ext cx="501153" cy="518388"/>
              <a:chOff x="2172358" y="5517789"/>
              <a:chExt cx="571831" cy="626072"/>
            </a:xfrm>
          </p:grpSpPr>
          <p:sp>
            <p:nvSpPr>
              <p:cNvPr id="1667" name="Google Shape;1667;p46"/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rect b="b" l="l" r="r" t="t"/>
                <a:pathLst>
                  <a:path extrusionOk="0" h="78120" w="78119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8" name="Google Shape;1668;p46"/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rect b="b" l="l" r="r" t="t"/>
                <a:pathLst>
                  <a:path extrusionOk="0" h="78119" w="78119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69" name="Google Shape;1669;p46"/>
            <p:cNvGrpSpPr/>
            <p:nvPr/>
          </p:nvGrpSpPr>
          <p:grpSpPr>
            <a:xfrm>
              <a:off x="3107151" y="2143579"/>
              <a:ext cx="283004" cy="288041"/>
              <a:chOff x="6896644" y="3216007"/>
              <a:chExt cx="322917" cy="347876"/>
            </a:xfrm>
          </p:grpSpPr>
          <p:sp>
            <p:nvSpPr>
              <p:cNvPr id="1670" name="Google Shape;1670;p46"/>
              <p:cNvSpPr/>
              <p:nvPr/>
            </p:nvSpPr>
            <p:spPr>
              <a:xfrm>
                <a:off x="6896644" y="3216007"/>
                <a:ext cx="301387" cy="347876"/>
              </a:xfrm>
              <a:custGeom>
                <a:rect b="b" l="l" r="r" t="t"/>
                <a:pathLst>
                  <a:path extrusionOk="0" h="10955" w="9491">
                    <a:moveTo>
                      <a:pt x="5192" y="382"/>
                    </a:moveTo>
                    <a:lnTo>
                      <a:pt x="6490" y="1679"/>
                    </a:lnTo>
                    <a:lnTo>
                      <a:pt x="3906" y="1679"/>
                    </a:lnTo>
                    <a:lnTo>
                      <a:pt x="5192" y="382"/>
                    </a:lnTo>
                    <a:close/>
                    <a:moveTo>
                      <a:pt x="5186" y="1"/>
                    </a:moveTo>
                    <a:cubicBezTo>
                      <a:pt x="5144" y="1"/>
                      <a:pt x="5103" y="13"/>
                      <a:pt x="5073" y="36"/>
                    </a:cubicBezTo>
                    <a:lnTo>
                      <a:pt x="3442" y="1679"/>
                    </a:lnTo>
                    <a:lnTo>
                      <a:pt x="870" y="1679"/>
                    </a:lnTo>
                    <a:cubicBezTo>
                      <a:pt x="775" y="1679"/>
                      <a:pt x="703" y="1751"/>
                      <a:pt x="703" y="1846"/>
                    </a:cubicBezTo>
                    <a:lnTo>
                      <a:pt x="703" y="4501"/>
                    </a:lnTo>
                    <a:lnTo>
                      <a:pt x="168" y="4501"/>
                    </a:lnTo>
                    <a:cubicBezTo>
                      <a:pt x="72" y="4501"/>
                      <a:pt x="1" y="4585"/>
                      <a:pt x="1" y="4668"/>
                    </a:cubicBezTo>
                    <a:lnTo>
                      <a:pt x="1" y="10788"/>
                    </a:lnTo>
                    <a:cubicBezTo>
                      <a:pt x="1" y="10883"/>
                      <a:pt x="72" y="10954"/>
                      <a:pt x="168" y="10954"/>
                    </a:cubicBezTo>
                    <a:lnTo>
                      <a:pt x="1846" y="10954"/>
                    </a:lnTo>
                    <a:cubicBezTo>
                      <a:pt x="1942" y="10954"/>
                      <a:pt x="2013" y="10883"/>
                      <a:pt x="2013" y="10788"/>
                    </a:cubicBezTo>
                    <a:cubicBezTo>
                      <a:pt x="2013" y="10704"/>
                      <a:pt x="1942" y="10621"/>
                      <a:pt x="1846" y="10621"/>
                    </a:cubicBezTo>
                    <a:lnTo>
                      <a:pt x="334" y="10621"/>
                    </a:lnTo>
                    <a:lnTo>
                      <a:pt x="334" y="4989"/>
                    </a:lnTo>
                    <a:lnTo>
                      <a:pt x="1084" y="5537"/>
                    </a:lnTo>
                    <a:cubicBezTo>
                      <a:pt x="1115" y="5554"/>
                      <a:pt x="1147" y="5562"/>
                      <a:pt x="1178" y="5562"/>
                    </a:cubicBezTo>
                    <a:cubicBezTo>
                      <a:pt x="1231" y="5562"/>
                      <a:pt x="1280" y="5539"/>
                      <a:pt x="1311" y="5501"/>
                    </a:cubicBezTo>
                    <a:cubicBezTo>
                      <a:pt x="1358" y="5430"/>
                      <a:pt x="1346" y="5323"/>
                      <a:pt x="1275" y="5287"/>
                    </a:cubicBezTo>
                    <a:lnTo>
                      <a:pt x="1049" y="5096"/>
                    </a:lnTo>
                    <a:lnTo>
                      <a:pt x="1049" y="4692"/>
                    </a:lnTo>
                    <a:lnTo>
                      <a:pt x="1049" y="4668"/>
                    </a:lnTo>
                    <a:lnTo>
                      <a:pt x="1049" y="4656"/>
                    </a:lnTo>
                    <a:lnTo>
                      <a:pt x="1049" y="2013"/>
                    </a:lnTo>
                    <a:lnTo>
                      <a:pt x="9169" y="2013"/>
                    </a:lnTo>
                    <a:lnTo>
                      <a:pt x="9169" y="2620"/>
                    </a:lnTo>
                    <a:cubicBezTo>
                      <a:pt x="9169" y="2703"/>
                      <a:pt x="9240" y="2787"/>
                      <a:pt x="9335" y="2787"/>
                    </a:cubicBezTo>
                    <a:cubicBezTo>
                      <a:pt x="9419" y="2787"/>
                      <a:pt x="9490" y="2703"/>
                      <a:pt x="9490" y="2620"/>
                    </a:cubicBezTo>
                    <a:lnTo>
                      <a:pt x="9490" y="1846"/>
                    </a:lnTo>
                    <a:cubicBezTo>
                      <a:pt x="9466" y="1751"/>
                      <a:pt x="9395" y="1679"/>
                      <a:pt x="9300" y="1679"/>
                    </a:cubicBezTo>
                    <a:lnTo>
                      <a:pt x="6930" y="1679"/>
                    </a:lnTo>
                    <a:lnTo>
                      <a:pt x="5299" y="36"/>
                    </a:lnTo>
                    <a:cubicBezTo>
                      <a:pt x="5269" y="13"/>
                      <a:pt x="5228" y="1"/>
                      <a:pt x="51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1" name="Google Shape;1671;p46"/>
              <p:cNvSpPr/>
              <p:nvPr/>
            </p:nvSpPr>
            <p:spPr>
              <a:xfrm>
                <a:off x="6954883" y="3306382"/>
                <a:ext cx="42012" cy="41980"/>
              </a:xfrm>
              <a:custGeom>
                <a:rect b="b" l="l" r="r" t="t"/>
                <a:pathLst>
                  <a:path extrusionOk="0" h="1322" w="1323">
                    <a:moveTo>
                      <a:pt x="1001" y="322"/>
                    </a:moveTo>
                    <a:lnTo>
                      <a:pt x="1001" y="988"/>
                    </a:lnTo>
                    <a:lnTo>
                      <a:pt x="322" y="988"/>
                    </a:lnTo>
                    <a:lnTo>
                      <a:pt x="322" y="322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1" y="72"/>
                      <a:pt x="1" y="155"/>
                    </a:cubicBezTo>
                    <a:lnTo>
                      <a:pt x="1" y="1155"/>
                    </a:lnTo>
                    <a:cubicBezTo>
                      <a:pt x="1" y="1250"/>
                      <a:pt x="72" y="1322"/>
                      <a:pt x="167" y="1322"/>
                    </a:cubicBezTo>
                    <a:lnTo>
                      <a:pt x="1155" y="1322"/>
                    </a:lnTo>
                    <a:cubicBezTo>
                      <a:pt x="1251" y="1322"/>
                      <a:pt x="1322" y="1250"/>
                      <a:pt x="1322" y="1155"/>
                    </a:cubicBezTo>
                    <a:lnTo>
                      <a:pt x="1322" y="155"/>
                    </a:lnTo>
                    <a:cubicBezTo>
                      <a:pt x="1310" y="72"/>
                      <a:pt x="1239" y="0"/>
                      <a:pt x="1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46"/>
              <p:cNvSpPr/>
              <p:nvPr/>
            </p:nvSpPr>
            <p:spPr>
              <a:xfrm>
                <a:off x="7013122" y="3306382"/>
                <a:ext cx="32168" cy="10225"/>
              </a:xfrm>
              <a:custGeom>
                <a:rect b="b" l="l" r="r" t="t"/>
                <a:pathLst>
                  <a:path extrusionOk="0" h="322" w="1013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55" y="322"/>
                    </a:cubicBezTo>
                    <a:lnTo>
                      <a:pt x="845" y="322"/>
                    </a:lnTo>
                    <a:cubicBezTo>
                      <a:pt x="929" y="322"/>
                      <a:pt x="1012" y="250"/>
                      <a:pt x="1012" y="155"/>
                    </a:cubicBezTo>
                    <a:cubicBezTo>
                      <a:pt x="1012" y="72"/>
                      <a:pt x="929" y="0"/>
                      <a:pt x="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46"/>
              <p:cNvSpPr/>
              <p:nvPr/>
            </p:nvSpPr>
            <p:spPr>
              <a:xfrm>
                <a:off x="7013471" y="3333596"/>
                <a:ext cx="105903" cy="10606"/>
              </a:xfrm>
              <a:custGeom>
                <a:rect b="b" l="l" r="r" t="t"/>
                <a:pathLst>
                  <a:path extrusionOk="0" h="334" w="3335">
                    <a:moveTo>
                      <a:pt x="168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34"/>
                      <a:pt x="168" y="334"/>
                    </a:cubicBezTo>
                    <a:lnTo>
                      <a:pt x="3168" y="334"/>
                    </a:lnTo>
                    <a:cubicBezTo>
                      <a:pt x="3251" y="334"/>
                      <a:pt x="3335" y="250"/>
                      <a:pt x="3335" y="167"/>
                    </a:cubicBezTo>
                    <a:cubicBezTo>
                      <a:pt x="3335" y="60"/>
                      <a:pt x="3263" y="0"/>
                      <a:pt x="3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46"/>
              <p:cNvSpPr/>
              <p:nvPr/>
            </p:nvSpPr>
            <p:spPr>
              <a:xfrm>
                <a:off x="6966982" y="3375576"/>
                <a:ext cx="63923" cy="10606"/>
              </a:xfrm>
              <a:custGeom>
                <a:rect b="b" l="l" r="r" t="t"/>
                <a:pathLst>
                  <a:path extrusionOk="0" h="334" w="2013">
                    <a:moveTo>
                      <a:pt x="167" y="0"/>
                    </a:moveTo>
                    <a:cubicBezTo>
                      <a:pt x="84" y="0"/>
                      <a:pt x="1" y="71"/>
                      <a:pt x="1" y="167"/>
                    </a:cubicBezTo>
                    <a:cubicBezTo>
                      <a:pt x="1" y="262"/>
                      <a:pt x="84" y="333"/>
                      <a:pt x="167" y="333"/>
                    </a:cubicBezTo>
                    <a:lnTo>
                      <a:pt x="1846" y="333"/>
                    </a:lnTo>
                    <a:cubicBezTo>
                      <a:pt x="1941" y="333"/>
                      <a:pt x="2013" y="262"/>
                      <a:pt x="2013" y="167"/>
                    </a:cubicBezTo>
                    <a:cubicBezTo>
                      <a:pt x="2013" y="71"/>
                      <a:pt x="1941" y="0"/>
                      <a:pt x="1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46"/>
              <p:cNvSpPr/>
              <p:nvPr/>
            </p:nvSpPr>
            <p:spPr>
              <a:xfrm>
                <a:off x="6928781" y="3524157"/>
                <a:ext cx="52237" cy="10225"/>
              </a:xfrm>
              <a:custGeom>
                <a:rect b="b" l="l" r="r" t="t"/>
                <a:pathLst>
                  <a:path extrusionOk="0" h="322" w="1645">
                    <a:moveTo>
                      <a:pt x="168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8" y="322"/>
                    </a:cubicBezTo>
                    <a:lnTo>
                      <a:pt x="1477" y="322"/>
                    </a:lnTo>
                    <a:cubicBezTo>
                      <a:pt x="1561" y="322"/>
                      <a:pt x="1644" y="250"/>
                      <a:pt x="1644" y="167"/>
                    </a:cubicBezTo>
                    <a:cubicBezTo>
                      <a:pt x="1644" y="72"/>
                      <a:pt x="1561" y="0"/>
                      <a:pt x="1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46"/>
              <p:cNvSpPr/>
              <p:nvPr/>
            </p:nvSpPr>
            <p:spPr>
              <a:xfrm>
                <a:off x="6945420" y="3314701"/>
                <a:ext cx="274141" cy="248800"/>
              </a:xfrm>
              <a:custGeom>
                <a:rect b="b" l="l" r="r" t="t"/>
                <a:pathLst>
                  <a:path extrusionOk="0" h="7835" w="8633">
                    <a:moveTo>
                      <a:pt x="5835" y="3274"/>
                    </a:moveTo>
                    <a:lnTo>
                      <a:pt x="5323" y="3632"/>
                    </a:lnTo>
                    <a:lnTo>
                      <a:pt x="1787" y="3632"/>
                    </a:lnTo>
                    <a:lnTo>
                      <a:pt x="1275" y="3274"/>
                    </a:lnTo>
                    <a:close/>
                    <a:moveTo>
                      <a:pt x="4882" y="3965"/>
                    </a:moveTo>
                    <a:lnTo>
                      <a:pt x="4370" y="4322"/>
                    </a:lnTo>
                    <a:lnTo>
                      <a:pt x="2739" y="4322"/>
                    </a:lnTo>
                    <a:lnTo>
                      <a:pt x="2227" y="3965"/>
                    </a:lnTo>
                    <a:close/>
                    <a:moveTo>
                      <a:pt x="3930" y="4632"/>
                    </a:moveTo>
                    <a:lnTo>
                      <a:pt x="3561" y="4894"/>
                    </a:lnTo>
                    <a:lnTo>
                      <a:pt x="3180" y="4632"/>
                    </a:lnTo>
                    <a:close/>
                    <a:moveTo>
                      <a:pt x="7752" y="0"/>
                    </a:moveTo>
                    <a:cubicBezTo>
                      <a:pt x="7668" y="0"/>
                      <a:pt x="7585" y="72"/>
                      <a:pt x="7585" y="167"/>
                    </a:cubicBezTo>
                    <a:lnTo>
                      <a:pt x="7585" y="1560"/>
                    </a:lnTo>
                    <a:lnTo>
                      <a:pt x="7585" y="1977"/>
                    </a:lnTo>
                    <a:lnTo>
                      <a:pt x="6252" y="2929"/>
                    </a:lnTo>
                    <a:lnTo>
                      <a:pt x="799" y="2929"/>
                    </a:lnTo>
                    <a:lnTo>
                      <a:pt x="263" y="2548"/>
                    </a:lnTo>
                    <a:cubicBezTo>
                      <a:pt x="233" y="2528"/>
                      <a:pt x="197" y="2519"/>
                      <a:pt x="162" y="2519"/>
                    </a:cubicBezTo>
                    <a:cubicBezTo>
                      <a:pt x="114" y="2519"/>
                      <a:pt x="69" y="2537"/>
                      <a:pt x="48" y="2572"/>
                    </a:cubicBezTo>
                    <a:cubicBezTo>
                      <a:pt x="1" y="2643"/>
                      <a:pt x="13" y="2750"/>
                      <a:pt x="72" y="2798"/>
                    </a:cubicBezTo>
                    <a:lnTo>
                      <a:pt x="3442" y="5215"/>
                    </a:lnTo>
                    <a:cubicBezTo>
                      <a:pt x="3472" y="5233"/>
                      <a:pt x="3504" y="5242"/>
                      <a:pt x="3537" y="5242"/>
                    </a:cubicBezTo>
                    <a:cubicBezTo>
                      <a:pt x="3570" y="5242"/>
                      <a:pt x="3602" y="5233"/>
                      <a:pt x="3632" y="5215"/>
                    </a:cubicBezTo>
                    <a:lnTo>
                      <a:pt x="8300" y="1858"/>
                    </a:lnTo>
                    <a:lnTo>
                      <a:pt x="8300" y="7501"/>
                    </a:lnTo>
                    <a:lnTo>
                      <a:pt x="941" y="7501"/>
                    </a:lnTo>
                    <a:cubicBezTo>
                      <a:pt x="846" y="7501"/>
                      <a:pt x="775" y="7572"/>
                      <a:pt x="775" y="7668"/>
                    </a:cubicBezTo>
                    <a:cubicBezTo>
                      <a:pt x="775" y="7751"/>
                      <a:pt x="846" y="7834"/>
                      <a:pt x="941" y="7834"/>
                    </a:cubicBezTo>
                    <a:lnTo>
                      <a:pt x="8454" y="7834"/>
                    </a:lnTo>
                    <a:cubicBezTo>
                      <a:pt x="8538" y="7834"/>
                      <a:pt x="8621" y="7751"/>
                      <a:pt x="8621" y="7668"/>
                    </a:cubicBezTo>
                    <a:lnTo>
                      <a:pt x="8621" y="1548"/>
                    </a:lnTo>
                    <a:cubicBezTo>
                      <a:pt x="8625" y="1552"/>
                      <a:pt x="8628" y="1553"/>
                      <a:pt x="8629" y="1553"/>
                    </a:cubicBezTo>
                    <a:cubicBezTo>
                      <a:pt x="8633" y="1553"/>
                      <a:pt x="8633" y="1548"/>
                      <a:pt x="8633" y="1548"/>
                    </a:cubicBezTo>
                    <a:cubicBezTo>
                      <a:pt x="8621" y="1477"/>
                      <a:pt x="8561" y="1417"/>
                      <a:pt x="8466" y="1417"/>
                    </a:cubicBezTo>
                    <a:lnTo>
                      <a:pt x="7919" y="1417"/>
                    </a:lnTo>
                    <a:lnTo>
                      <a:pt x="7919" y="167"/>
                    </a:lnTo>
                    <a:cubicBezTo>
                      <a:pt x="7919" y="72"/>
                      <a:pt x="7847" y="0"/>
                      <a:pt x="7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77" name="Google Shape;1677;p46"/>
          <p:cNvSpPr txBox="1"/>
          <p:nvPr/>
        </p:nvSpPr>
        <p:spPr>
          <a:xfrm>
            <a:off x="3701700" y="3763413"/>
            <a:ext cx="185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www.recitmst.qc.ca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9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73"/>
          <p:cNvSpPr txBox="1"/>
          <p:nvPr>
            <p:ph type="ctrTitle"/>
          </p:nvPr>
        </p:nvSpPr>
        <p:spPr>
          <a:xfrm>
            <a:off x="2791225" y="1295175"/>
            <a:ext cx="3256800" cy="19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900"/>
              <a:t>Évaluer autrement</a:t>
            </a:r>
            <a:endParaRPr sz="6900"/>
          </a:p>
        </p:txBody>
      </p:sp>
      <p:sp>
        <p:nvSpPr>
          <p:cNvPr id="2451" name="Google Shape;2451;p73"/>
          <p:cNvSpPr txBox="1"/>
          <p:nvPr>
            <p:ph idx="2" type="title"/>
          </p:nvPr>
        </p:nvSpPr>
        <p:spPr>
          <a:xfrm>
            <a:off x="3540475" y="713225"/>
            <a:ext cx="2063100" cy="6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04</a:t>
            </a:r>
            <a:endParaRPr/>
          </a:p>
        </p:txBody>
      </p:sp>
      <p:grpSp>
        <p:nvGrpSpPr>
          <p:cNvPr id="2452" name="Google Shape;2452;p73"/>
          <p:cNvGrpSpPr/>
          <p:nvPr/>
        </p:nvGrpSpPr>
        <p:grpSpPr>
          <a:xfrm flipH="1">
            <a:off x="5873700" y="1487995"/>
            <a:ext cx="1303537" cy="1181215"/>
            <a:chOff x="10226100" y="978132"/>
            <a:chExt cx="1303537" cy="1181215"/>
          </a:xfrm>
        </p:grpSpPr>
        <p:sp>
          <p:nvSpPr>
            <p:cNvPr id="2453" name="Google Shape;2453;p73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h="23683" w="38330">
                  <a:moveTo>
                    <a:pt x="32954" y="0"/>
                  </a:moveTo>
                  <a:lnTo>
                    <a:pt x="32720" y="78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541" y="19823"/>
                  </a:lnTo>
                  <a:lnTo>
                    <a:pt x="3541" y="19823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73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fill="none" h="23683" w="38330">
                  <a:moveTo>
                    <a:pt x="33266" y="0"/>
                  </a:moveTo>
                  <a:lnTo>
                    <a:pt x="33266" y="0"/>
                  </a:lnTo>
                  <a:lnTo>
                    <a:pt x="32954" y="0"/>
                  </a:lnTo>
                  <a:lnTo>
                    <a:pt x="32720" y="78"/>
                  </a:lnTo>
                  <a:lnTo>
                    <a:pt x="6856" y="9972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429" y="19554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73"/>
            <p:cNvSpPr/>
            <p:nvPr/>
          </p:nvSpPr>
          <p:spPr>
            <a:xfrm flipH="1">
              <a:off x="10499293" y="978132"/>
              <a:ext cx="978313" cy="1014716"/>
            </a:xfrm>
            <a:custGeom>
              <a:rect b="b" l="l" r="r" t="t"/>
              <a:pathLst>
                <a:path extrusionOk="0" h="30383" w="29293">
                  <a:moveTo>
                    <a:pt x="21346" y="1"/>
                  </a:moveTo>
                  <a:lnTo>
                    <a:pt x="21035" y="79"/>
                  </a:lnTo>
                  <a:lnTo>
                    <a:pt x="20723" y="156"/>
                  </a:lnTo>
                  <a:lnTo>
                    <a:pt x="20490" y="312"/>
                  </a:lnTo>
                  <a:lnTo>
                    <a:pt x="20256" y="468"/>
                  </a:lnTo>
                  <a:lnTo>
                    <a:pt x="468" y="19788"/>
                  </a:lnTo>
                  <a:lnTo>
                    <a:pt x="235" y="20022"/>
                  </a:lnTo>
                  <a:lnTo>
                    <a:pt x="79" y="20333"/>
                  </a:lnTo>
                  <a:lnTo>
                    <a:pt x="1" y="20645"/>
                  </a:lnTo>
                  <a:lnTo>
                    <a:pt x="1" y="20957"/>
                  </a:lnTo>
                  <a:lnTo>
                    <a:pt x="1" y="21268"/>
                  </a:lnTo>
                  <a:lnTo>
                    <a:pt x="79" y="21580"/>
                  </a:lnTo>
                  <a:lnTo>
                    <a:pt x="235" y="21891"/>
                  </a:lnTo>
                  <a:lnTo>
                    <a:pt x="468" y="22125"/>
                  </a:lnTo>
                  <a:lnTo>
                    <a:pt x="9038" y="29993"/>
                  </a:lnTo>
                  <a:lnTo>
                    <a:pt x="9349" y="30227"/>
                  </a:lnTo>
                  <a:lnTo>
                    <a:pt x="9661" y="30305"/>
                  </a:lnTo>
                  <a:lnTo>
                    <a:pt x="9973" y="30383"/>
                  </a:lnTo>
                  <a:lnTo>
                    <a:pt x="10596" y="30383"/>
                  </a:lnTo>
                  <a:lnTo>
                    <a:pt x="10829" y="30227"/>
                  </a:lnTo>
                  <a:lnTo>
                    <a:pt x="11141" y="30071"/>
                  </a:lnTo>
                  <a:lnTo>
                    <a:pt x="11375" y="29838"/>
                  </a:lnTo>
                  <a:lnTo>
                    <a:pt x="28903" y="8492"/>
                  </a:lnTo>
                  <a:lnTo>
                    <a:pt x="29137" y="8258"/>
                  </a:lnTo>
                  <a:lnTo>
                    <a:pt x="29215" y="7947"/>
                  </a:lnTo>
                  <a:lnTo>
                    <a:pt x="29293" y="7635"/>
                  </a:lnTo>
                  <a:lnTo>
                    <a:pt x="29293" y="7324"/>
                  </a:lnTo>
                  <a:lnTo>
                    <a:pt x="29215" y="7090"/>
                  </a:lnTo>
                  <a:lnTo>
                    <a:pt x="29137" y="6778"/>
                  </a:lnTo>
                  <a:lnTo>
                    <a:pt x="28981" y="6544"/>
                  </a:lnTo>
                  <a:lnTo>
                    <a:pt x="28747" y="6311"/>
                  </a:lnTo>
                  <a:lnTo>
                    <a:pt x="22437" y="468"/>
                  </a:lnTo>
                  <a:lnTo>
                    <a:pt x="22203" y="234"/>
                  </a:lnTo>
                  <a:lnTo>
                    <a:pt x="21892" y="156"/>
                  </a:lnTo>
                  <a:lnTo>
                    <a:pt x="21580" y="79"/>
                  </a:lnTo>
                  <a:lnTo>
                    <a:pt x="21346" y="1"/>
                  </a:lnTo>
                  <a:close/>
                </a:path>
              </a:pathLst>
            </a:custGeom>
            <a:solidFill>
              <a:srgbClr val="A2E6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73"/>
            <p:cNvSpPr/>
            <p:nvPr/>
          </p:nvSpPr>
          <p:spPr>
            <a:xfrm flipH="1">
              <a:off x="10715249" y="1199279"/>
              <a:ext cx="569828" cy="608836"/>
            </a:xfrm>
            <a:custGeom>
              <a:rect b="b" l="l" r="r" t="t"/>
              <a:pathLst>
                <a:path extrusionOk="0" h="18230" w="17062">
                  <a:moveTo>
                    <a:pt x="14880" y="0"/>
                  </a:moveTo>
                  <a:lnTo>
                    <a:pt x="14569" y="156"/>
                  </a:lnTo>
                  <a:lnTo>
                    <a:pt x="14257" y="312"/>
                  </a:lnTo>
                  <a:lnTo>
                    <a:pt x="14023" y="546"/>
                  </a:lnTo>
                  <a:lnTo>
                    <a:pt x="390" y="15347"/>
                  </a:lnTo>
                  <a:lnTo>
                    <a:pt x="234" y="15659"/>
                  </a:lnTo>
                  <a:lnTo>
                    <a:pt x="79" y="15971"/>
                  </a:lnTo>
                  <a:lnTo>
                    <a:pt x="1" y="16282"/>
                  </a:lnTo>
                  <a:lnTo>
                    <a:pt x="1" y="16594"/>
                  </a:lnTo>
                  <a:lnTo>
                    <a:pt x="1" y="16905"/>
                  </a:lnTo>
                  <a:lnTo>
                    <a:pt x="79" y="17217"/>
                  </a:lnTo>
                  <a:lnTo>
                    <a:pt x="312" y="17529"/>
                  </a:lnTo>
                  <a:lnTo>
                    <a:pt x="546" y="17762"/>
                  </a:lnTo>
                  <a:lnTo>
                    <a:pt x="780" y="17996"/>
                  </a:lnTo>
                  <a:lnTo>
                    <a:pt x="1091" y="18152"/>
                  </a:lnTo>
                  <a:lnTo>
                    <a:pt x="1403" y="18230"/>
                  </a:lnTo>
                  <a:lnTo>
                    <a:pt x="2104" y="18230"/>
                  </a:lnTo>
                  <a:lnTo>
                    <a:pt x="2416" y="18074"/>
                  </a:lnTo>
                  <a:lnTo>
                    <a:pt x="2727" y="17918"/>
                  </a:lnTo>
                  <a:lnTo>
                    <a:pt x="2961" y="17684"/>
                  </a:lnTo>
                  <a:lnTo>
                    <a:pt x="16594" y="2883"/>
                  </a:lnTo>
                  <a:lnTo>
                    <a:pt x="16750" y="2571"/>
                  </a:lnTo>
                  <a:lnTo>
                    <a:pt x="16906" y="2260"/>
                  </a:lnTo>
                  <a:lnTo>
                    <a:pt x="16984" y="1948"/>
                  </a:lnTo>
                  <a:lnTo>
                    <a:pt x="17062" y="1636"/>
                  </a:lnTo>
                  <a:lnTo>
                    <a:pt x="16984" y="1325"/>
                  </a:lnTo>
                  <a:lnTo>
                    <a:pt x="16906" y="935"/>
                  </a:lnTo>
                  <a:lnTo>
                    <a:pt x="16672" y="702"/>
                  </a:lnTo>
                  <a:lnTo>
                    <a:pt x="16438" y="390"/>
                  </a:lnTo>
                  <a:lnTo>
                    <a:pt x="16205" y="234"/>
                  </a:lnTo>
                  <a:lnTo>
                    <a:pt x="15893" y="78"/>
                  </a:lnTo>
                  <a:lnTo>
                    <a:pt x="15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73"/>
            <p:cNvSpPr/>
            <p:nvPr/>
          </p:nvSpPr>
          <p:spPr>
            <a:xfrm flipH="1">
              <a:off x="11175759" y="1717012"/>
              <a:ext cx="312233" cy="309628"/>
            </a:xfrm>
            <a:custGeom>
              <a:rect b="b" l="l" r="r" t="t"/>
              <a:pathLst>
                <a:path extrusionOk="0" h="9271" w="9349">
                  <a:moveTo>
                    <a:pt x="779" y="0"/>
                  </a:moveTo>
                  <a:lnTo>
                    <a:pt x="0" y="857"/>
                  </a:lnTo>
                  <a:lnTo>
                    <a:pt x="0" y="6544"/>
                  </a:lnTo>
                  <a:lnTo>
                    <a:pt x="2883" y="9271"/>
                  </a:lnTo>
                  <a:lnTo>
                    <a:pt x="8570" y="8803"/>
                  </a:lnTo>
                  <a:lnTo>
                    <a:pt x="9349" y="7868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73"/>
            <p:cNvSpPr/>
            <p:nvPr/>
          </p:nvSpPr>
          <p:spPr>
            <a:xfrm flipH="1">
              <a:off x="11415117" y="1958963"/>
              <a:ext cx="114520" cy="148318"/>
            </a:xfrm>
            <a:custGeom>
              <a:rect b="b" l="l" r="r" t="t"/>
              <a:pathLst>
                <a:path extrusionOk="0" h="4441" w="3429">
                  <a:moveTo>
                    <a:pt x="1948" y="0"/>
                  </a:moveTo>
                  <a:lnTo>
                    <a:pt x="1" y="2103"/>
                  </a:lnTo>
                  <a:lnTo>
                    <a:pt x="624" y="4441"/>
                  </a:lnTo>
                  <a:lnTo>
                    <a:pt x="3429" y="1324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59" name="Google Shape;2459;p73"/>
          <p:cNvGrpSpPr/>
          <p:nvPr/>
        </p:nvGrpSpPr>
        <p:grpSpPr>
          <a:xfrm rot="700366">
            <a:off x="3768202" y="3250199"/>
            <a:ext cx="1079696" cy="1192792"/>
            <a:chOff x="2365450" y="-59209"/>
            <a:chExt cx="4413051" cy="4877261"/>
          </a:xfrm>
        </p:grpSpPr>
        <p:sp>
          <p:nvSpPr>
            <p:cNvPr id="2460" name="Google Shape;2460;p73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73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73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73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73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73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73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73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73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73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73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73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73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73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73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73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73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73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73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73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73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73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73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73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73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73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73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7" name="Google Shape;2487;p73"/>
          <p:cNvGrpSpPr/>
          <p:nvPr/>
        </p:nvGrpSpPr>
        <p:grpSpPr>
          <a:xfrm rot="-536093">
            <a:off x="2650284" y="3250189"/>
            <a:ext cx="1079736" cy="1192833"/>
            <a:chOff x="2365450" y="-59209"/>
            <a:chExt cx="4413051" cy="4877261"/>
          </a:xfrm>
        </p:grpSpPr>
        <p:sp>
          <p:nvSpPr>
            <p:cNvPr id="2488" name="Google Shape;2488;p73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73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73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73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73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73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73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73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E53F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73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73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73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73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73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73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73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73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73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73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6" name="Google Shape;2506;p73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73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73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73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73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73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73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p73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p73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15" name="Google Shape;2515;p73"/>
          <p:cNvGrpSpPr/>
          <p:nvPr/>
        </p:nvGrpSpPr>
        <p:grpSpPr>
          <a:xfrm rot="-1006304">
            <a:off x="4819045" y="3493700"/>
            <a:ext cx="1079896" cy="1192652"/>
            <a:chOff x="6726525" y="1554965"/>
            <a:chExt cx="2417487" cy="2671797"/>
          </a:xfrm>
        </p:grpSpPr>
        <p:sp>
          <p:nvSpPr>
            <p:cNvPr id="2516" name="Google Shape;2516;p73"/>
            <p:cNvSpPr/>
            <p:nvPr/>
          </p:nvSpPr>
          <p:spPr>
            <a:xfrm>
              <a:off x="6726525" y="1990524"/>
              <a:ext cx="2366711" cy="2236238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73"/>
            <p:cNvSpPr/>
            <p:nvPr/>
          </p:nvSpPr>
          <p:spPr>
            <a:xfrm>
              <a:off x="6757010" y="1871658"/>
              <a:ext cx="2380271" cy="2249225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73"/>
            <p:cNvSpPr/>
            <p:nvPr/>
          </p:nvSpPr>
          <p:spPr>
            <a:xfrm>
              <a:off x="7290857" y="1877061"/>
              <a:ext cx="894977" cy="51898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73"/>
            <p:cNvSpPr/>
            <p:nvPr/>
          </p:nvSpPr>
          <p:spPr>
            <a:xfrm>
              <a:off x="7290857" y="1877061"/>
              <a:ext cx="894977" cy="51898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73"/>
            <p:cNvSpPr/>
            <p:nvPr/>
          </p:nvSpPr>
          <p:spPr>
            <a:xfrm>
              <a:off x="6750230" y="1869478"/>
              <a:ext cx="2393782" cy="2257850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73"/>
            <p:cNvSpPr/>
            <p:nvPr/>
          </p:nvSpPr>
          <p:spPr>
            <a:xfrm>
              <a:off x="6750230" y="1869478"/>
              <a:ext cx="2393782" cy="2257850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73"/>
            <p:cNvSpPr/>
            <p:nvPr/>
          </p:nvSpPr>
          <p:spPr>
            <a:xfrm>
              <a:off x="8525529" y="1888909"/>
              <a:ext cx="545132" cy="424849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3" name="Google Shape;2523;p73"/>
            <p:cNvSpPr/>
            <p:nvPr/>
          </p:nvSpPr>
          <p:spPr>
            <a:xfrm>
              <a:off x="6944379" y="1713857"/>
              <a:ext cx="353260" cy="331860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p73"/>
            <p:cNvSpPr/>
            <p:nvPr/>
          </p:nvSpPr>
          <p:spPr>
            <a:xfrm>
              <a:off x="6944379" y="1603592"/>
              <a:ext cx="353260" cy="331860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73"/>
            <p:cNvSpPr/>
            <p:nvPr/>
          </p:nvSpPr>
          <p:spPr>
            <a:xfrm>
              <a:off x="6972583" y="1922423"/>
              <a:ext cx="344252" cy="371928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73"/>
            <p:cNvSpPr/>
            <p:nvPr/>
          </p:nvSpPr>
          <p:spPr>
            <a:xfrm>
              <a:off x="7290857" y="1914882"/>
              <a:ext cx="7918" cy="1407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73"/>
            <p:cNvSpPr/>
            <p:nvPr/>
          </p:nvSpPr>
          <p:spPr>
            <a:xfrm>
              <a:off x="7290857" y="1914882"/>
              <a:ext cx="7918" cy="1407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73"/>
            <p:cNvSpPr/>
            <p:nvPr/>
          </p:nvSpPr>
          <p:spPr>
            <a:xfrm>
              <a:off x="6971450" y="1928911"/>
              <a:ext cx="7968" cy="14124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73"/>
            <p:cNvSpPr/>
            <p:nvPr/>
          </p:nvSpPr>
          <p:spPr>
            <a:xfrm>
              <a:off x="6971450" y="1928911"/>
              <a:ext cx="7968" cy="14124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73"/>
            <p:cNvSpPr/>
            <p:nvPr/>
          </p:nvSpPr>
          <p:spPr>
            <a:xfrm>
              <a:off x="8154207" y="1672304"/>
              <a:ext cx="351033" cy="328590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73"/>
            <p:cNvSpPr/>
            <p:nvPr/>
          </p:nvSpPr>
          <p:spPr>
            <a:xfrm>
              <a:off x="8154207" y="1554965"/>
              <a:ext cx="351033" cy="328590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73"/>
            <p:cNvSpPr/>
            <p:nvPr/>
          </p:nvSpPr>
          <p:spPr>
            <a:xfrm>
              <a:off x="8179057" y="1867833"/>
              <a:ext cx="345391" cy="371931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73"/>
            <p:cNvSpPr/>
            <p:nvPr/>
          </p:nvSpPr>
          <p:spPr>
            <a:xfrm>
              <a:off x="8179057" y="1871651"/>
              <a:ext cx="345391" cy="394735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73"/>
            <p:cNvSpPr/>
            <p:nvPr/>
          </p:nvSpPr>
          <p:spPr>
            <a:xfrm>
              <a:off x="8177912" y="1877061"/>
              <a:ext cx="7918" cy="1407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73"/>
            <p:cNvSpPr/>
            <p:nvPr/>
          </p:nvSpPr>
          <p:spPr>
            <a:xfrm>
              <a:off x="8177912" y="1877061"/>
              <a:ext cx="7918" cy="1407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73"/>
            <p:cNvSpPr/>
            <p:nvPr/>
          </p:nvSpPr>
          <p:spPr>
            <a:xfrm>
              <a:off x="8498408" y="1869478"/>
              <a:ext cx="7968" cy="13034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73"/>
            <p:cNvSpPr/>
            <p:nvPr/>
          </p:nvSpPr>
          <p:spPr>
            <a:xfrm>
              <a:off x="8498408" y="1869478"/>
              <a:ext cx="7968" cy="13034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38" name="Google Shape;2538;p73"/>
            <p:cNvGrpSpPr/>
            <p:nvPr/>
          </p:nvGrpSpPr>
          <p:grpSpPr>
            <a:xfrm>
              <a:off x="6757010" y="1665811"/>
              <a:ext cx="2380271" cy="2455072"/>
              <a:chOff x="6757010" y="1665811"/>
              <a:chExt cx="2380271" cy="2455072"/>
            </a:xfrm>
          </p:grpSpPr>
          <p:sp>
            <p:nvSpPr>
              <p:cNvPr id="2539" name="Google Shape;2539;p73"/>
              <p:cNvSpPr/>
              <p:nvPr/>
            </p:nvSpPr>
            <p:spPr>
              <a:xfrm>
                <a:off x="6757010" y="1871658"/>
                <a:ext cx="2380271" cy="2249225"/>
              </a:xfrm>
              <a:custGeom>
                <a:rect b="b" l="l" r="r" t="t"/>
                <a:pathLst>
                  <a:path extrusionOk="0" h="47457" w="48096">
                    <a:moveTo>
                      <a:pt x="34230" y="0"/>
                    </a:moveTo>
                    <a:lnTo>
                      <a:pt x="1" y="1551"/>
                    </a:lnTo>
                    <a:lnTo>
                      <a:pt x="2190" y="47456"/>
                    </a:lnTo>
                    <a:lnTo>
                      <a:pt x="48095" y="45518"/>
                    </a:lnTo>
                    <a:lnTo>
                      <a:pt x="46750" y="9259"/>
                    </a:lnTo>
                    <a:lnTo>
                      <a:pt x="37651" y="1209"/>
                    </a:lnTo>
                    <a:lnTo>
                      <a:pt x="37286" y="935"/>
                    </a:lnTo>
                    <a:lnTo>
                      <a:pt x="36898" y="661"/>
                    </a:lnTo>
                    <a:lnTo>
                      <a:pt x="36488" y="456"/>
                    </a:lnTo>
                    <a:lnTo>
                      <a:pt x="36077" y="274"/>
                    </a:lnTo>
                    <a:lnTo>
                      <a:pt x="35621" y="160"/>
                    </a:lnTo>
                    <a:lnTo>
                      <a:pt x="35165" y="69"/>
                    </a:lnTo>
                    <a:lnTo>
                      <a:pt x="34709" y="23"/>
                    </a:lnTo>
                    <a:lnTo>
                      <a:pt x="34230" y="0"/>
                    </a:ln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0" name="Google Shape;2540;p73"/>
              <p:cNvSpPr/>
              <p:nvPr/>
            </p:nvSpPr>
            <p:spPr>
              <a:xfrm>
                <a:off x="8518749" y="1881374"/>
                <a:ext cx="558693" cy="438830"/>
              </a:xfrm>
              <a:custGeom>
                <a:rect b="b" l="l" r="r" t="t"/>
                <a:pathLst>
                  <a:path extrusionOk="0" h="9259" w="11289">
                    <a:moveTo>
                      <a:pt x="1522" y="781"/>
                    </a:moveTo>
                    <a:lnTo>
                      <a:pt x="1642" y="867"/>
                    </a:lnTo>
                    <a:lnTo>
                      <a:pt x="1961" y="1118"/>
                    </a:lnTo>
                    <a:lnTo>
                      <a:pt x="10787" y="8917"/>
                    </a:lnTo>
                    <a:lnTo>
                      <a:pt x="481" y="8983"/>
                    </a:lnTo>
                    <a:lnTo>
                      <a:pt x="481" y="8983"/>
                    </a:lnTo>
                    <a:lnTo>
                      <a:pt x="548" y="8917"/>
                    </a:lnTo>
                    <a:lnTo>
                      <a:pt x="844" y="8620"/>
                    </a:lnTo>
                    <a:lnTo>
                      <a:pt x="1095" y="8301"/>
                    </a:lnTo>
                    <a:lnTo>
                      <a:pt x="1346" y="8005"/>
                    </a:lnTo>
                    <a:lnTo>
                      <a:pt x="1551" y="7685"/>
                    </a:lnTo>
                    <a:lnTo>
                      <a:pt x="1756" y="7366"/>
                    </a:lnTo>
                    <a:lnTo>
                      <a:pt x="1939" y="7047"/>
                    </a:lnTo>
                    <a:lnTo>
                      <a:pt x="2075" y="6705"/>
                    </a:lnTo>
                    <a:lnTo>
                      <a:pt x="2212" y="6386"/>
                    </a:lnTo>
                    <a:lnTo>
                      <a:pt x="2326" y="6066"/>
                    </a:lnTo>
                    <a:lnTo>
                      <a:pt x="2418" y="5747"/>
                    </a:lnTo>
                    <a:lnTo>
                      <a:pt x="2509" y="5428"/>
                    </a:lnTo>
                    <a:lnTo>
                      <a:pt x="2554" y="5109"/>
                    </a:lnTo>
                    <a:lnTo>
                      <a:pt x="2600" y="4812"/>
                    </a:lnTo>
                    <a:lnTo>
                      <a:pt x="2623" y="4493"/>
                    </a:lnTo>
                    <a:lnTo>
                      <a:pt x="2623" y="4196"/>
                    </a:lnTo>
                    <a:lnTo>
                      <a:pt x="2623" y="3854"/>
                    </a:lnTo>
                    <a:lnTo>
                      <a:pt x="2577" y="3512"/>
                    </a:lnTo>
                    <a:lnTo>
                      <a:pt x="2532" y="3170"/>
                    </a:lnTo>
                    <a:lnTo>
                      <a:pt x="2486" y="2851"/>
                    </a:lnTo>
                    <a:lnTo>
                      <a:pt x="2395" y="2554"/>
                    </a:lnTo>
                    <a:lnTo>
                      <a:pt x="2303" y="2235"/>
                    </a:lnTo>
                    <a:lnTo>
                      <a:pt x="2189" y="1962"/>
                    </a:lnTo>
                    <a:lnTo>
                      <a:pt x="2075" y="1688"/>
                    </a:lnTo>
                    <a:lnTo>
                      <a:pt x="1939" y="1414"/>
                    </a:lnTo>
                    <a:lnTo>
                      <a:pt x="1802" y="1163"/>
                    </a:lnTo>
                    <a:lnTo>
                      <a:pt x="1642" y="935"/>
                    </a:lnTo>
                    <a:lnTo>
                      <a:pt x="1522" y="781"/>
                    </a:lnTo>
                    <a:close/>
                    <a:moveTo>
                      <a:pt x="662" y="0"/>
                    </a:moveTo>
                    <a:lnTo>
                      <a:pt x="616" y="23"/>
                    </a:lnTo>
                    <a:lnTo>
                      <a:pt x="570" y="46"/>
                    </a:lnTo>
                    <a:lnTo>
                      <a:pt x="548" y="92"/>
                    </a:lnTo>
                    <a:lnTo>
                      <a:pt x="525" y="137"/>
                    </a:lnTo>
                    <a:lnTo>
                      <a:pt x="525" y="183"/>
                    </a:lnTo>
                    <a:lnTo>
                      <a:pt x="548" y="228"/>
                    </a:lnTo>
                    <a:lnTo>
                      <a:pt x="593" y="274"/>
                    </a:lnTo>
                    <a:lnTo>
                      <a:pt x="753" y="388"/>
                    </a:lnTo>
                    <a:lnTo>
                      <a:pt x="935" y="548"/>
                    </a:lnTo>
                    <a:lnTo>
                      <a:pt x="1095" y="707"/>
                    </a:lnTo>
                    <a:lnTo>
                      <a:pt x="1254" y="890"/>
                    </a:lnTo>
                    <a:lnTo>
                      <a:pt x="1414" y="1095"/>
                    </a:lnTo>
                    <a:lnTo>
                      <a:pt x="1551" y="1323"/>
                    </a:lnTo>
                    <a:lnTo>
                      <a:pt x="1688" y="1551"/>
                    </a:lnTo>
                    <a:lnTo>
                      <a:pt x="1825" y="1802"/>
                    </a:lnTo>
                    <a:lnTo>
                      <a:pt x="1939" y="2053"/>
                    </a:lnTo>
                    <a:lnTo>
                      <a:pt x="2030" y="2326"/>
                    </a:lnTo>
                    <a:lnTo>
                      <a:pt x="2121" y="2623"/>
                    </a:lnTo>
                    <a:lnTo>
                      <a:pt x="2189" y="2919"/>
                    </a:lnTo>
                    <a:lnTo>
                      <a:pt x="2258" y="3216"/>
                    </a:lnTo>
                    <a:lnTo>
                      <a:pt x="2303" y="3535"/>
                    </a:lnTo>
                    <a:lnTo>
                      <a:pt x="2326" y="3854"/>
                    </a:lnTo>
                    <a:lnTo>
                      <a:pt x="2349" y="4196"/>
                    </a:lnTo>
                    <a:lnTo>
                      <a:pt x="2326" y="4470"/>
                    </a:lnTo>
                    <a:lnTo>
                      <a:pt x="2303" y="4766"/>
                    </a:lnTo>
                    <a:lnTo>
                      <a:pt x="2281" y="5063"/>
                    </a:lnTo>
                    <a:lnTo>
                      <a:pt x="2212" y="5382"/>
                    </a:lnTo>
                    <a:lnTo>
                      <a:pt x="2144" y="5679"/>
                    </a:lnTo>
                    <a:lnTo>
                      <a:pt x="2053" y="5975"/>
                    </a:lnTo>
                    <a:lnTo>
                      <a:pt x="1961" y="6294"/>
                    </a:lnTo>
                    <a:lnTo>
                      <a:pt x="1825" y="6591"/>
                    </a:lnTo>
                    <a:lnTo>
                      <a:pt x="1688" y="6910"/>
                    </a:lnTo>
                    <a:lnTo>
                      <a:pt x="1505" y="7207"/>
                    </a:lnTo>
                    <a:lnTo>
                      <a:pt x="1323" y="7526"/>
                    </a:lnTo>
                    <a:lnTo>
                      <a:pt x="1118" y="7822"/>
                    </a:lnTo>
                    <a:lnTo>
                      <a:pt x="867" y="8142"/>
                    </a:lnTo>
                    <a:lnTo>
                      <a:pt x="616" y="8438"/>
                    </a:lnTo>
                    <a:lnTo>
                      <a:pt x="342" y="8734"/>
                    </a:lnTo>
                    <a:lnTo>
                      <a:pt x="46" y="9031"/>
                    </a:lnTo>
                    <a:lnTo>
                      <a:pt x="0" y="9099"/>
                    </a:lnTo>
                    <a:lnTo>
                      <a:pt x="0" y="9168"/>
                    </a:lnTo>
                    <a:lnTo>
                      <a:pt x="46" y="9236"/>
                    </a:lnTo>
                    <a:lnTo>
                      <a:pt x="137" y="9259"/>
                    </a:lnTo>
                    <a:lnTo>
                      <a:pt x="11152" y="9191"/>
                    </a:lnTo>
                    <a:lnTo>
                      <a:pt x="11243" y="9168"/>
                    </a:lnTo>
                    <a:lnTo>
                      <a:pt x="11288" y="9099"/>
                    </a:lnTo>
                    <a:lnTo>
                      <a:pt x="11288" y="9008"/>
                    </a:lnTo>
                    <a:lnTo>
                      <a:pt x="11243" y="8940"/>
                    </a:lnTo>
                    <a:lnTo>
                      <a:pt x="2144" y="913"/>
                    </a:lnTo>
                    <a:lnTo>
                      <a:pt x="1825" y="639"/>
                    </a:lnTo>
                    <a:lnTo>
                      <a:pt x="1460" y="411"/>
                    </a:lnTo>
                    <a:lnTo>
                      <a:pt x="1095" y="183"/>
                    </a:lnTo>
                    <a:lnTo>
                      <a:pt x="730" y="23"/>
                    </a:lnTo>
                    <a:lnTo>
                      <a:pt x="662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1" name="Google Shape;2541;p73"/>
              <p:cNvSpPr/>
              <p:nvPr/>
            </p:nvSpPr>
            <p:spPr>
              <a:xfrm>
                <a:off x="6972588" y="1922418"/>
                <a:ext cx="344252" cy="248634"/>
              </a:xfrm>
              <a:custGeom>
                <a:rect b="b" l="l" r="r" t="t"/>
                <a:pathLst>
                  <a:path extrusionOk="0" fill="none" h="5246" w="6956">
                    <a:moveTo>
                      <a:pt x="6431" y="1"/>
                    </a:moveTo>
                    <a:lnTo>
                      <a:pt x="137" y="275"/>
                    </a:lnTo>
                    <a:lnTo>
                      <a:pt x="137" y="275"/>
                    </a:lnTo>
                    <a:lnTo>
                      <a:pt x="114" y="343"/>
                    </a:lnTo>
                    <a:lnTo>
                      <a:pt x="91" y="389"/>
                    </a:lnTo>
                    <a:lnTo>
                      <a:pt x="46" y="411"/>
                    </a:lnTo>
                    <a:lnTo>
                      <a:pt x="0" y="434"/>
                    </a:lnTo>
                    <a:lnTo>
                      <a:pt x="0" y="434"/>
                    </a:lnTo>
                    <a:lnTo>
                      <a:pt x="411" y="5246"/>
                    </a:lnTo>
                    <a:lnTo>
                      <a:pt x="1369" y="4379"/>
                    </a:lnTo>
                    <a:lnTo>
                      <a:pt x="2281" y="5064"/>
                    </a:lnTo>
                    <a:lnTo>
                      <a:pt x="2828" y="4265"/>
                    </a:lnTo>
                    <a:lnTo>
                      <a:pt x="3717" y="5064"/>
                    </a:lnTo>
                    <a:lnTo>
                      <a:pt x="4493" y="3946"/>
                    </a:lnTo>
                    <a:lnTo>
                      <a:pt x="5245" y="4699"/>
                    </a:lnTo>
                    <a:lnTo>
                      <a:pt x="5815" y="3741"/>
                    </a:lnTo>
                    <a:lnTo>
                      <a:pt x="6956" y="4835"/>
                    </a:lnTo>
                    <a:lnTo>
                      <a:pt x="6591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22" y="115"/>
                    </a:lnTo>
                    <a:lnTo>
                      <a:pt x="6477" y="92"/>
                    </a:lnTo>
                    <a:lnTo>
                      <a:pt x="6454" y="47"/>
                    </a:lnTo>
                    <a:lnTo>
                      <a:pt x="64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2" name="Google Shape;2542;p73"/>
              <p:cNvSpPr/>
              <p:nvPr/>
            </p:nvSpPr>
            <p:spPr>
              <a:xfrm>
                <a:off x="6937599" y="1706274"/>
                <a:ext cx="386022" cy="581537"/>
              </a:xfrm>
              <a:custGeom>
                <a:rect b="b" l="l" r="r" t="t"/>
                <a:pathLst>
                  <a:path extrusionOk="0" h="12270" w="7800">
                    <a:moveTo>
                      <a:pt x="6659" y="594"/>
                    </a:moveTo>
                    <a:lnTo>
                      <a:pt x="7480" y="11358"/>
                    </a:lnTo>
                    <a:lnTo>
                      <a:pt x="6636" y="10537"/>
                    </a:lnTo>
                    <a:lnTo>
                      <a:pt x="6568" y="10491"/>
                    </a:lnTo>
                    <a:lnTo>
                      <a:pt x="6500" y="10491"/>
                    </a:lnTo>
                    <a:lnTo>
                      <a:pt x="6454" y="10514"/>
                    </a:lnTo>
                    <a:lnTo>
                      <a:pt x="6408" y="10559"/>
                    </a:lnTo>
                    <a:lnTo>
                      <a:pt x="5929" y="11358"/>
                    </a:lnTo>
                    <a:lnTo>
                      <a:pt x="5291" y="10742"/>
                    </a:lnTo>
                    <a:lnTo>
                      <a:pt x="5245" y="10696"/>
                    </a:lnTo>
                    <a:lnTo>
                      <a:pt x="5177" y="10696"/>
                    </a:lnTo>
                    <a:lnTo>
                      <a:pt x="5131" y="10719"/>
                    </a:lnTo>
                    <a:lnTo>
                      <a:pt x="5086" y="10765"/>
                    </a:lnTo>
                    <a:lnTo>
                      <a:pt x="4402" y="11722"/>
                    </a:lnTo>
                    <a:lnTo>
                      <a:pt x="3626" y="11038"/>
                    </a:lnTo>
                    <a:lnTo>
                      <a:pt x="3581" y="11016"/>
                    </a:lnTo>
                    <a:lnTo>
                      <a:pt x="3444" y="11016"/>
                    </a:lnTo>
                    <a:lnTo>
                      <a:pt x="3421" y="11061"/>
                    </a:lnTo>
                    <a:lnTo>
                      <a:pt x="2965" y="11745"/>
                    </a:lnTo>
                    <a:lnTo>
                      <a:pt x="2144" y="11152"/>
                    </a:lnTo>
                    <a:lnTo>
                      <a:pt x="2098" y="11130"/>
                    </a:lnTo>
                    <a:lnTo>
                      <a:pt x="2053" y="11130"/>
                    </a:lnTo>
                    <a:lnTo>
                      <a:pt x="2007" y="11152"/>
                    </a:lnTo>
                    <a:lnTo>
                      <a:pt x="1961" y="11175"/>
                    </a:lnTo>
                    <a:lnTo>
                      <a:pt x="1229" y="11837"/>
                    </a:lnTo>
                    <a:lnTo>
                      <a:pt x="1209" y="11631"/>
                    </a:lnTo>
                    <a:lnTo>
                      <a:pt x="684" y="5383"/>
                    </a:lnTo>
                    <a:lnTo>
                      <a:pt x="411" y="2122"/>
                    </a:lnTo>
                    <a:lnTo>
                      <a:pt x="320" y="1073"/>
                    </a:lnTo>
                    <a:lnTo>
                      <a:pt x="316" y="1029"/>
                    </a:lnTo>
                    <a:lnTo>
                      <a:pt x="316" y="1029"/>
                    </a:lnTo>
                    <a:lnTo>
                      <a:pt x="1346" y="2076"/>
                    </a:lnTo>
                    <a:lnTo>
                      <a:pt x="1391" y="2122"/>
                    </a:lnTo>
                    <a:lnTo>
                      <a:pt x="1460" y="2122"/>
                    </a:lnTo>
                    <a:lnTo>
                      <a:pt x="1528" y="2099"/>
                    </a:lnTo>
                    <a:lnTo>
                      <a:pt x="1574" y="2053"/>
                    </a:lnTo>
                    <a:lnTo>
                      <a:pt x="2121" y="913"/>
                    </a:lnTo>
                    <a:lnTo>
                      <a:pt x="3102" y="1962"/>
                    </a:lnTo>
                    <a:lnTo>
                      <a:pt x="3170" y="2008"/>
                    </a:lnTo>
                    <a:lnTo>
                      <a:pt x="3239" y="2008"/>
                    </a:lnTo>
                    <a:lnTo>
                      <a:pt x="3307" y="1985"/>
                    </a:lnTo>
                    <a:lnTo>
                      <a:pt x="3330" y="1917"/>
                    </a:lnTo>
                    <a:lnTo>
                      <a:pt x="3763" y="845"/>
                    </a:lnTo>
                    <a:lnTo>
                      <a:pt x="4424" y="1939"/>
                    </a:lnTo>
                    <a:lnTo>
                      <a:pt x="4493" y="1985"/>
                    </a:lnTo>
                    <a:lnTo>
                      <a:pt x="4561" y="2008"/>
                    </a:lnTo>
                    <a:lnTo>
                      <a:pt x="4630" y="1985"/>
                    </a:lnTo>
                    <a:lnTo>
                      <a:pt x="4675" y="1917"/>
                    </a:lnTo>
                    <a:lnTo>
                      <a:pt x="5200" y="913"/>
                    </a:lnTo>
                    <a:lnTo>
                      <a:pt x="5747" y="1689"/>
                    </a:lnTo>
                    <a:lnTo>
                      <a:pt x="5793" y="1734"/>
                    </a:lnTo>
                    <a:lnTo>
                      <a:pt x="5861" y="1757"/>
                    </a:lnTo>
                    <a:lnTo>
                      <a:pt x="5929" y="1734"/>
                    </a:lnTo>
                    <a:lnTo>
                      <a:pt x="5975" y="1689"/>
                    </a:lnTo>
                    <a:lnTo>
                      <a:pt x="6659" y="594"/>
                    </a:lnTo>
                    <a:close/>
                    <a:moveTo>
                      <a:pt x="6750" y="1"/>
                    </a:moveTo>
                    <a:lnTo>
                      <a:pt x="6705" y="24"/>
                    </a:lnTo>
                    <a:lnTo>
                      <a:pt x="6659" y="47"/>
                    </a:lnTo>
                    <a:lnTo>
                      <a:pt x="6636" y="69"/>
                    </a:lnTo>
                    <a:lnTo>
                      <a:pt x="5861" y="1346"/>
                    </a:lnTo>
                    <a:lnTo>
                      <a:pt x="5291" y="548"/>
                    </a:lnTo>
                    <a:lnTo>
                      <a:pt x="5223" y="503"/>
                    </a:lnTo>
                    <a:lnTo>
                      <a:pt x="5154" y="480"/>
                    </a:lnTo>
                    <a:lnTo>
                      <a:pt x="5086" y="503"/>
                    </a:lnTo>
                    <a:lnTo>
                      <a:pt x="5040" y="571"/>
                    </a:lnTo>
                    <a:lnTo>
                      <a:pt x="4538" y="1574"/>
                    </a:lnTo>
                    <a:lnTo>
                      <a:pt x="3854" y="457"/>
                    </a:lnTo>
                    <a:lnTo>
                      <a:pt x="3786" y="389"/>
                    </a:lnTo>
                    <a:lnTo>
                      <a:pt x="3717" y="389"/>
                    </a:lnTo>
                    <a:lnTo>
                      <a:pt x="3649" y="411"/>
                    </a:lnTo>
                    <a:lnTo>
                      <a:pt x="3603" y="480"/>
                    </a:lnTo>
                    <a:lnTo>
                      <a:pt x="3147" y="1597"/>
                    </a:lnTo>
                    <a:lnTo>
                      <a:pt x="2190" y="571"/>
                    </a:lnTo>
                    <a:lnTo>
                      <a:pt x="2121" y="548"/>
                    </a:lnTo>
                    <a:lnTo>
                      <a:pt x="2053" y="525"/>
                    </a:lnTo>
                    <a:lnTo>
                      <a:pt x="1984" y="571"/>
                    </a:lnTo>
                    <a:lnTo>
                      <a:pt x="1961" y="617"/>
                    </a:lnTo>
                    <a:lnTo>
                      <a:pt x="1414" y="1734"/>
                    </a:lnTo>
                    <a:lnTo>
                      <a:pt x="251" y="571"/>
                    </a:lnTo>
                    <a:lnTo>
                      <a:pt x="183" y="525"/>
                    </a:lnTo>
                    <a:lnTo>
                      <a:pt x="92" y="525"/>
                    </a:lnTo>
                    <a:lnTo>
                      <a:pt x="23" y="594"/>
                    </a:lnTo>
                    <a:lnTo>
                      <a:pt x="0" y="662"/>
                    </a:lnTo>
                    <a:lnTo>
                      <a:pt x="0" y="685"/>
                    </a:lnTo>
                    <a:lnTo>
                      <a:pt x="46" y="1324"/>
                    </a:lnTo>
                    <a:lnTo>
                      <a:pt x="981" y="12133"/>
                    </a:lnTo>
                    <a:lnTo>
                      <a:pt x="1004" y="12201"/>
                    </a:lnTo>
                    <a:lnTo>
                      <a:pt x="1072" y="12247"/>
                    </a:lnTo>
                    <a:lnTo>
                      <a:pt x="1141" y="12270"/>
                    </a:lnTo>
                    <a:lnTo>
                      <a:pt x="1209" y="12224"/>
                    </a:lnTo>
                    <a:lnTo>
                      <a:pt x="2076" y="11449"/>
                    </a:lnTo>
                    <a:lnTo>
                      <a:pt x="2896" y="12065"/>
                    </a:lnTo>
                    <a:lnTo>
                      <a:pt x="2965" y="12087"/>
                    </a:lnTo>
                    <a:lnTo>
                      <a:pt x="3010" y="12087"/>
                    </a:lnTo>
                    <a:lnTo>
                      <a:pt x="3056" y="12065"/>
                    </a:lnTo>
                    <a:lnTo>
                      <a:pt x="3102" y="12019"/>
                    </a:lnTo>
                    <a:lnTo>
                      <a:pt x="3558" y="11358"/>
                    </a:lnTo>
                    <a:lnTo>
                      <a:pt x="4333" y="12042"/>
                    </a:lnTo>
                    <a:lnTo>
                      <a:pt x="4379" y="12087"/>
                    </a:lnTo>
                    <a:lnTo>
                      <a:pt x="4447" y="12087"/>
                    </a:lnTo>
                    <a:lnTo>
                      <a:pt x="4493" y="12065"/>
                    </a:lnTo>
                    <a:lnTo>
                      <a:pt x="4538" y="12019"/>
                    </a:lnTo>
                    <a:lnTo>
                      <a:pt x="5223" y="11061"/>
                    </a:lnTo>
                    <a:lnTo>
                      <a:pt x="5861" y="11677"/>
                    </a:lnTo>
                    <a:lnTo>
                      <a:pt x="5929" y="11722"/>
                    </a:lnTo>
                    <a:lnTo>
                      <a:pt x="5975" y="11722"/>
                    </a:lnTo>
                    <a:lnTo>
                      <a:pt x="6043" y="11700"/>
                    </a:lnTo>
                    <a:lnTo>
                      <a:pt x="6089" y="11654"/>
                    </a:lnTo>
                    <a:lnTo>
                      <a:pt x="6568" y="10856"/>
                    </a:lnTo>
                    <a:lnTo>
                      <a:pt x="7549" y="11814"/>
                    </a:lnTo>
                    <a:lnTo>
                      <a:pt x="7640" y="11859"/>
                    </a:lnTo>
                    <a:lnTo>
                      <a:pt x="7708" y="11836"/>
                    </a:lnTo>
                    <a:lnTo>
                      <a:pt x="7777" y="11791"/>
                    </a:lnTo>
                    <a:lnTo>
                      <a:pt x="7799" y="11700"/>
                    </a:lnTo>
                    <a:lnTo>
                      <a:pt x="6910" y="138"/>
                    </a:lnTo>
                    <a:lnTo>
                      <a:pt x="6887" y="92"/>
                    </a:lnTo>
                    <a:lnTo>
                      <a:pt x="6864" y="69"/>
                    </a:lnTo>
                    <a:lnTo>
                      <a:pt x="6842" y="24"/>
                    </a:lnTo>
                    <a:lnTo>
                      <a:pt x="6796" y="24"/>
                    </a:lnTo>
                    <a:lnTo>
                      <a:pt x="6750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3" name="Google Shape;2543;p73"/>
              <p:cNvSpPr/>
              <p:nvPr/>
            </p:nvSpPr>
            <p:spPr>
              <a:xfrm>
                <a:off x="8147427" y="1665811"/>
                <a:ext cx="384884" cy="580447"/>
              </a:xfrm>
              <a:custGeom>
                <a:rect b="b" l="l" r="r" t="t"/>
                <a:pathLst>
                  <a:path extrusionOk="0" h="12247" w="7777">
                    <a:moveTo>
                      <a:pt x="6550" y="448"/>
                    </a:moveTo>
                    <a:lnTo>
                      <a:pt x="6568" y="639"/>
                    </a:lnTo>
                    <a:lnTo>
                      <a:pt x="7093" y="6888"/>
                    </a:lnTo>
                    <a:lnTo>
                      <a:pt x="7366" y="10149"/>
                    </a:lnTo>
                    <a:lnTo>
                      <a:pt x="7458" y="11198"/>
                    </a:lnTo>
                    <a:lnTo>
                      <a:pt x="7459" y="11217"/>
                    </a:lnTo>
                    <a:lnTo>
                      <a:pt x="6431" y="10171"/>
                    </a:lnTo>
                    <a:lnTo>
                      <a:pt x="6363" y="10149"/>
                    </a:lnTo>
                    <a:lnTo>
                      <a:pt x="6317" y="10126"/>
                    </a:lnTo>
                    <a:lnTo>
                      <a:pt x="6249" y="10171"/>
                    </a:lnTo>
                    <a:lnTo>
                      <a:pt x="6203" y="10217"/>
                    </a:lnTo>
                    <a:lnTo>
                      <a:pt x="5656" y="11334"/>
                    </a:lnTo>
                    <a:lnTo>
                      <a:pt x="4676" y="10285"/>
                    </a:lnTo>
                    <a:lnTo>
                      <a:pt x="4607" y="10263"/>
                    </a:lnTo>
                    <a:lnTo>
                      <a:pt x="4539" y="10240"/>
                    </a:lnTo>
                    <a:lnTo>
                      <a:pt x="4470" y="10285"/>
                    </a:lnTo>
                    <a:lnTo>
                      <a:pt x="4425" y="10331"/>
                    </a:lnTo>
                    <a:lnTo>
                      <a:pt x="4014" y="11426"/>
                    </a:lnTo>
                    <a:lnTo>
                      <a:pt x="3353" y="10331"/>
                    </a:lnTo>
                    <a:lnTo>
                      <a:pt x="3284" y="10263"/>
                    </a:lnTo>
                    <a:lnTo>
                      <a:pt x="3216" y="10263"/>
                    </a:lnTo>
                    <a:lnTo>
                      <a:pt x="3148" y="10285"/>
                    </a:lnTo>
                    <a:lnTo>
                      <a:pt x="3102" y="10331"/>
                    </a:lnTo>
                    <a:lnTo>
                      <a:pt x="2578" y="11357"/>
                    </a:lnTo>
                    <a:lnTo>
                      <a:pt x="2030" y="10559"/>
                    </a:lnTo>
                    <a:lnTo>
                      <a:pt x="1985" y="10513"/>
                    </a:lnTo>
                    <a:lnTo>
                      <a:pt x="1916" y="10491"/>
                    </a:lnTo>
                    <a:lnTo>
                      <a:pt x="1848" y="10513"/>
                    </a:lnTo>
                    <a:lnTo>
                      <a:pt x="1802" y="10559"/>
                    </a:lnTo>
                    <a:lnTo>
                      <a:pt x="1118" y="11654"/>
                    </a:lnTo>
                    <a:lnTo>
                      <a:pt x="297" y="890"/>
                    </a:lnTo>
                    <a:lnTo>
                      <a:pt x="1164" y="1711"/>
                    </a:lnTo>
                    <a:lnTo>
                      <a:pt x="1209" y="1757"/>
                    </a:lnTo>
                    <a:lnTo>
                      <a:pt x="1278" y="1757"/>
                    </a:lnTo>
                    <a:lnTo>
                      <a:pt x="1346" y="1734"/>
                    </a:lnTo>
                    <a:lnTo>
                      <a:pt x="1392" y="1688"/>
                    </a:lnTo>
                    <a:lnTo>
                      <a:pt x="1848" y="890"/>
                    </a:lnTo>
                    <a:lnTo>
                      <a:pt x="2486" y="1506"/>
                    </a:lnTo>
                    <a:lnTo>
                      <a:pt x="2555" y="1551"/>
                    </a:lnTo>
                    <a:lnTo>
                      <a:pt x="2600" y="1551"/>
                    </a:lnTo>
                    <a:lnTo>
                      <a:pt x="2669" y="1528"/>
                    </a:lnTo>
                    <a:lnTo>
                      <a:pt x="2714" y="1506"/>
                    </a:lnTo>
                    <a:lnTo>
                      <a:pt x="3398" y="525"/>
                    </a:lnTo>
                    <a:lnTo>
                      <a:pt x="4174" y="1209"/>
                    </a:lnTo>
                    <a:lnTo>
                      <a:pt x="4219" y="1255"/>
                    </a:lnTo>
                    <a:lnTo>
                      <a:pt x="4288" y="1255"/>
                    </a:lnTo>
                    <a:lnTo>
                      <a:pt x="4333" y="1232"/>
                    </a:lnTo>
                    <a:lnTo>
                      <a:pt x="4379" y="1186"/>
                    </a:lnTo>
                    <a:lnTo>
                      <a:pt x="4835" y="525"/>
                    </a:lnTo>
                    <a:lnTo>
                      <a:pt x="5633" y="1095"/>
                    </a:lnTo>
                    <a:lnTo>
                      <a:pt x="5679" y="1118"/>
                    </a:lnTo>
                    <a:lnTo>
                      <a:pt x="5770" y="1118"/>
                    </a:lnTo>
                    <a:lnTo>
                      <a:pt x="5816" y="1095"/>
                    </a:lnTo>
                    <a:lnTo>
                      <a:pt x="6550" y="448"/>
                    </a:lnTo>
                    <a:close/>
                    <a:moveTo>
                      <a:pt x="6637" y="1"/>
                    </a:moveTo>
                    <a:lnTo>
                      <a:pt x="6568" y="23"/>
                    </a:lnTo>
                    <a:lnTo>
                      <a:pt x="5702" y="799"/>
                    </a:lnTo>
                    <a:lnTo>
                      <a:pt x="4881" y="206"/>
                    </a:lnTo>
                    <a:lnTo>
                      <a:pt x="4835" y="183"/>
                    </a:lnTo>
                    <a:lnTo>
                      <a:pt x="4767" y="183"/>
                    </a:lnTo>
                    <a:lnTo>
                      <a:pt x="4721" y="206"/>
                    </a:lnTo>
                    <a:lnTo>
                      <a:pt x="4676" y="229"/>
                    </a:lnTo>
                    <a:lnTo>
                      <a:pt x="4242" y="890"/>
                    </a:lnTo>
                    <a:lnTo>
                      <a:pt x="3467" y="206"/>
                    </a:lnTo>
                    <a:lnTo>
                      <a:pt x="3398" y="183"/>
                    </a:lnTo>
                    <a:lnTo>
                      <a:pt x="3353" y="160"/>
                    </a:lnTo>
                    <a:lnTo>
                      <a:pt x="3284" y="183"/>
                    </a:lnTo>
                    <a:lnTo>
                      <a:pt x="3239" y="229"/>
                    </a:lnTo>
                    <a:lnTo>
                      <a:pt x="2578" y="1186"/>
                    </a:lnTo>
                    <a:lnTo>
                      <a:pt x="1916" y="571"/>
                    </a:lnTo>
                    <a:lnTo>
                      <a:pt x="1871" y="525"/>
                    </a:lnTo>
                    <a:lnTo>
                      <a:pt x="1802" y="525"/>
                    </a:lnTo>
                    <a:lnTo>
                      <a:pt x="1757" y="548"/>
                    </a:lnTo>
                    <a:lnTo>
                      <a:pt x="1711" y="594"/>
                    </a:lnTo>
                    <a:lnTo>
                      <a:pt x="1232" y="1392"/>
                    </a:lnTo>
                    <a:lnTo>
                      <a:pt x="229" y="434"/>
                    </a:lnTo>
                    <a:lnTo>
                      <a:pt x="160" y="388"/>
                    </a:lnTo>
                    <a:lnTo>
                      <a:pt x="69" y="411"/>
                    </a:lnTo>
                    <a:lnTo>
                      <a:pt x="1" y="457"/>
                    </a:lnTo>
                    <a:lnTo>
                      <a:pt x="1" y="548"/>
                    </a:lnTo>
                    <a:lnTo>
                      <a:pt x="867" y="12110"/>
                    </a:lnTo>
                    <a:lnTo>
                      <a:pt x="890" y="12155"/>
                    </a:lnTo>
                    <a:lnTo>
                      <a:pt x="913" y="12201"/>
                    </a:lnTo>
                    <a:lnTo>
                      <a:pt x="936" y="12224"/>
                    </a:lnTo>
                    <a:lnTo>
                      <a:pt x="981" y="12247"/>
                    </a:lnTo>
                    <a:lnTo>
                      <a:pt x="1027" y="12247"/>
                    </a:lnTo>
                    <a:lnTo>
                      <a:pt x="1072" y="12224"/>
                    </a:lnTo>
                    <a:lnTo>
                      <a:pt x="1095" y="12201"/>
                    </a:lnTo>
                    <a:lnTo>
                      <a:pt x="1141" y="12178"/>
                    </a:lnTo>
                    <a:lnTo>
                      <a:pt x="1916" y="10901"/>
                    </a:lnTo>
                    <a:lnTo>
                      <a:pt x="2486" y="11699"/>
                    </a:lnTo>
                    <a:lnTo>
                      <a:pt x="2532" y="11745"/>
                    </a:lnTo>
                    <a:lnTo>
                      <a:pt x="2623" y="11768"/>
                    </a:lnTo>
                    <a:lnTo>
                      <a:pt x="2692" y="11745"/>
                    </a:lnTo>
                    <a:lnTo>
                      <a:pt x="2737" y="11699"/>
                    </a:lnTo>
                    <a:lnTo>
                      <a:pt x="3239" y="10696"/>
                    </a:lnTo>
                    <a:lnTo>
                      <a:pt x="3923" y="11813"/>
                    </a:lnTo>
                    <a:lnTo>
                      <a:pt x="3969" y="11859"/>
                    </a:lnTo>
                    <a:lnTo>
                      <a:pt x="4060" y="11882"/>
                    </a:lnTo>
                    <a:lnTo>
                      <a:pt x="4128" y="11836"/>
                    </a:lnTo>
                    <a:lnTo>
                      <a:pt x="4174" y="11790"/>
                    </a:lnTo>
                    <a:lnTo>
                      <a:pt x="4607" y="10650"/>
                    </a:lnTo>
                    <a:lnTo>
                      <a:pt x="5588" y="11676"/>
                    </a:lnTo>
                    <a:lnTo>
                      <a:pt x="5656" y="11722"/>
                    </a:lnTo>
                    <a:lnTo>
                      <a:pt x="5725" y="11722"/>
                    </a:lnTo>
                    <a:lnTo>
                      <a:pt x="5770" y="11699"/>
                    </a:lnTo>
                    <a:lnTo>
                      <a:pt x="5816" y="11654"/>
                    </a:lnTo>
                    <a:lnTo>
                      <a:pt x="6363" y="10513"/>
                    </a:lnTo>
                    <a:lnTo>
                      <a:pt x="7526" y="11699"/>
                    </a:lnTo>
                    <a:lnTo>
                      <a:pt x="7594" y="11745"/>
                    </a:lnTo>
                    <a:lnTo>
                      <a:pt x="7686" y="11722"/>
                    </a:lnTo>
                    <a:lnTo>
                      <a:pt x="7754" y="11676"/>
                    </a:lnTo>
                    <a:lnTo>
                      <a:pt x="7777" y="11608"/>
                    </a:lnTo>
                    <a:lnTo>
                      <a:pt x="7777" y="11562"/>
                    </a:lnTo>
                    <a:lnTo>
                      <a:pt x="7708" y="10947"/>
                    </a:lnTo>
                    <a:lnTo>
                      <a:pt x="6819" y="115"/>
                    </a:lnTo>
                    <a:lnTo>
                      <a:pt x="6796" y="46"/>
                    </a:lnTo>
                    <a:lnTo>
                      <a:pt x="6728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544" name="Google Shape;2544;p73"/>
          <p:cNvPicPr preferRelativeResize="0"/>
          <p:nvPr/>
        </p:nvPicPr>
        <p:blipFill rotWithShape="1">
          <a:blip r:embed="rId3">
            <a:alphaModFix/>
          </a:blip>
          <a:srcRect b="1269" l="2319" r="1849" t="1103"/>
          <a:stretch/>
        </p:blipFill>
        <p:spPr>
          <a:xfrm rot="-776134">
            <a:off x="2917431" y="3713036"/>
            <a:ext cx="545442" cy="539910"/>
          </a:xfrm>
          <a:prstGeom prst="roundRect">
            <a:avLst>
              <a:gd fmla="val 22810" name="adj"/>
            </a:avLst>
          </a:prstGeom>
          <a:noFill/>
          <a:ln>
            <a:noFill/>
          </a:ln>
        </p:spPr>
      </p:pic>
      <p:pic>
        <p:nvPicPr>
          <p:cNvPr id="2545" name="Google Shape;2545;p73"/>
          <p:cNvPicPr preferRelativeResize="0"/>
          <p:nvPr/>
        </p:nvPicPr>
        <p:blipFill rotWithShape="1">
          <a:blip r:embed="rId4">
            <a:alphaModFix/>
          </a:blip>
          <a:srcRect b="0" l="0" r="78618" t="0"/>
          <a:stretch/>
        </p:blipFill>
        <p:spPr>
          <a:xfrm rot="-1122693">
            <a:off x="5086005" y="3881598"/>
            <a:ext cx="6372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Google Shape;2546;p73"/>
          <p:cNvPicPr preferRelativeResize="0"/>
          <p:nvPr/>
        </p:nvPicPr>
        <p:blipFill rotWithShape="1">
          <a:blip r:embed="rId5">
            <a:alphaModFix/>
          </a:blip>
          <a:srcRect b="5647" l="0" r="0" t="5273"/>
          <a:stretch/>
        </p:blipFill>
        <p:spPr>
          <a:xfrm rot="667064">
            <a:off x="3963908" y="3712999"/>
            <a:ext cx="604799" cy="5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7" name="Google Shape;2547;p73"/>
          <p:cNvGrpSpPr/>
          <p:nvPr/>
        </p:nvGrpSpPr>
        <p:grpSpPr>
          <a:xfrm rot="-1027686">
            <a:off x="7092888" y="2966232"/>
            <a:ext cx="747975" cy="736174"/>
            <a:chOff x="6870193" y="2295620"/>
            <a:chExt cx="360356" cy="343462"/>
          </a:xfrm>
        </p:grpSpPr>
        <p:sp>
          <p:nvSpPr>
            <p:cNvPr id="2548" name="Google Shape;2548;p73"/>
            <p:cNvSpPr/>
            <p:nvPr/>
          </p:nvSpPr>
          <p:spPr>
            <a:xfrm>
              <a:off x="6870193" y="2295620"/>
              <a:ext cx="360356" cy="343462"/>
            </a:xfrm>
            <a:custGeom>
              <a:rect b="b" l="l" r="r" t="t"/>
              <a:pathLst>
                <a:path extrusionOk="0" h="10816" w="11348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73"/>
            <p:cNvSpPr/>
            <p:nvPr/>
          </p:nvSpPr>
          <p:spPr>
            <a:xfrm>
              <a:off x="6920842" y="2577064"/>
              <a:ext cx="36709" cy="36677"/>
            </a:xfrm>
            <a:custGeom>
              <a:rect b="b" l="l" r="r" t="t"/>
              <a:pathLst>
                <a:path extrusionOk="0" h="1155" w="1156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0" name="Google Shape;2550;p73"/>
          <p:cNvGrpSpPr/>
          <p:nvPr/>
        </p:nvGrpSpPr>
        <p:grpSpPr>
          <a:xfrm rot="-9528518">
            <a:off x="1145874" y="2126534"/>
            <a:ext cx="746662" cy="737523"/>
            <a:chOff x="6870193" y="2295620"/>
            <a:chExt cx="360356" cy="343462"/>
          </a:xfrm>
        </p:grpSpPr>
        <p:sp>
          <p:nvSpPr>
            <p:cNvPr id="2551" name="Google Shape;2551;p73"/>
            <p:cNvSpPr/>
            <p:nvPr/>
          </p:nvSpPr>
          <p:spPr>
            <a:xfrm>
              <a:off x="6870193" y="2295620"/>
              <a:ext cx="360356" cy="343462"/>
            </a:xfrm>
            <a:custGeom>
              <a:rect b="b" l="l" r="r" t="t"/>
              <a:pathLst>
                <a:path extrusionOk="0" h="10816" w="11348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73"/>
            <p:cNvSpPr/>
            <p:nvPr/>
          </p:nvSpPr>
          <p:spPr>
            <a:xfrm>
              <a:off x="6920842" y="2577064"/>
              <a:ext cx="36709" cy="36677"/>
            </a:xfrm>
            <a:custGeom>
              <a:rect b="b" l="l" r="r" t="t"/>
              <a:pathLst>
                <a:path extrusionOk="0" h="1155" w="1156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6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p74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Évaluer autrement</a:t>
            </a:r>
            <a:endParaRPr/>
          </a:p>
        </p:txBody>
      </p:sp>
      <p:grpSp>
        <p:nvGrpSpPr>
          <p:cNvPr id="2558" name="Google Shape;2558;p74"/>
          <p:cNvGrpSpPr/>
          <p:nvPr/>
        </p:nvGrpSpPr>
        <p:grpSpPr>
          <a:xfrm rot="700366">
            <a:off x="5978002" y="3097799"/>
            <a:ext cx="1079696" cy="1192792"/>
            <a:chOff x="2365450" y="-59209"/>
            <a:chExt cx="4413051" cy="4877261"/>
          </a:xfrm>
        </p:grpSpPr>
        <p:sp>
          <p:nvSpPr>
            <p:cNvPr id="2559" name="Google Shape;2559;p74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74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74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74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p74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p74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74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74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74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74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74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74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74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74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74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74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74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74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74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74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74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74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74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74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74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74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74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86" name="Google Shape;2586;p74"/>
          <p:cNvGrpSpPr/>
          <p:nvPr/>
        </p:nvGrpSpPr>
        <p:grpSpPr>
          <a:xfrm rot="-536093">
            <a:off x="4860084" y="3097789"/>
            <a:ext cx="1079736" cy="1192833"/>
            <a:chOff x="2365450" y="-59209"/>
            <a:chExt cx="4413051" cy="4877261"/>
          </a:xfrm>
        </p:grpSpPr>
        <p:sp>
          <p:nvSpPr>
            <p:cNvPr id="2587" name="Google Shape;2587;p74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74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74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74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74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74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74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74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E53F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74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74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74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74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74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74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74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74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74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74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74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74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74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74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74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74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74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74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74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14" name="Google Shape;2614;p74"/>
          <p:cNvGrpSpPr/>
          <p:nvPr/>
        </p:nvGrpSpPr>
        <p:grpSpPr>
          <a:xfrm rot="-1006304">
            <a:off x="7028845" y="3341300"/>
            <a:ext cx="1079896" cy="1192652"/>
            <a:chOff x="6726525" y="1554965"/>
            <a:chExt cx="2417487" cy="2671797"/>
          </a:xfrm>
        </p:grpSpPr>
        <p:sp>
          <p:nvSpPr>
            <p:cNvPr id="2615" name="Google Shape;2615;p74"/>
            <p:cNvSpPr/>
            <p:nvPr/>
          </p:nvSpPr>
          <p:spPr>
            <a:xfrm>
              <a:off x="6726525" y="1990524"/>
              <a:ext cx="2366711" cy="2236238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74"/>
            <p:cNvSpPr/>
            <p:nvPr/>
          </p:nvSpPr>
          <p:spPr>
            <a:xfrm>
              <a:off x="6757010" y="1871658"/>
              <a:ext cx="2380271" cy="2249225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74"/>
            <p:cNvSpPr/>
            <p:nvPr/>
          </p:nvSpPr>
          <p:spPr>
            <a:xfrm>
              <a:off x="7290857" y="1877061"/>
              <a:ext cx="894977" cy="51898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74"/>
            <p:cNvSpPr/>
            <p:nvPr/>
          </p:nvSpPr>
          <p:spPr>
            <a:xfrm>
              <a:off x="7290857" y="1877061"/>
              <a:ext cx="894977" cy="51898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74"/>
            <p:cNvSpPr/>
            <p:nvPr/>
          </p:nvSpPr>
          <p:spPr>
            <a:xfrm>
              <a:off x="6750230" y="1869478"/>
              <a:ext cx="2393782" cy="2257850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74"/>
            <p:cNvSpPr/>
            <p:nvPr/>
          </p:nvSpPr>
          <p:spPr>
            <a:xfrm>
              <a:off x="6750230" y="1869478"/>
              <a:ext cx="2393782" cy="2257850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74"/>
            <p:cNvSpPr/>
            <p:nvPr/>
          </p:nvSpPr>
          <p:spPr>
            <a:xfrm>
              <a:off x="8525529" y="1888909"/>
              <a:ext cx="545132" cy="424849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74"/>
            <p:cNvSpPr/>
            <p:nvPr/>
          </p:nvSpPr>
          <p:spPr>
            <a:xfrm>
              <a:off x="6944379" y="1713857"/>
              <a:ext cx="353260" cy="331860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74"/>
            <p:cNvSpPr/>
            <p:nvPr/>
          </p:nvSpPr>
          <p:spPr>
            <a:xfrm>
              <a:off x="6944379" y="1603592"/>
              <a:ext cx="353260" cy="331860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74"/>
            <p:cNvSpPr/>
            <p:nvPr/>
          </p:nvSpPr>
          <p:spPr>
            <a:xfrm>
              <a:off x="6972583" y="1922423"/>
              <a:ext cx="344252" cy="371928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74"/>
            <p:cNvSpPr/>
            <p:nvPr/>
          </p:nvSpPr>
          <p:spPr>
            <a:xfrm>
              <a:off x="7290857" y="1914882"/>
              <a:ext cx="7918" cy="1407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74"/>
            <p:cNvSpPr/>
            <p:nvPr/>
          </p:nvSpPr>
          <p:spPr>
            <a:xfrm>
              <a:off x="7290857" y="1914882"/>
              <a:ext cx="7918" cy="1407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74"/>
            <p:cNvSpPr/>
            <p:nvPr/>
          </p:nvSpPr>
          <p:spPr>
            <a:xfrm>
              <a:off x="6971450" y="1928911"/>
              <a:ext cx="7968" cy="14124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74"/>
            <p:cNvSpPr/>
            <p:nvPr/>
          </p:nvSpPr>
          <p:spPr>
            <a:xfrm>
              <a:off x="6971450" y="1928911"/>
              <a:ext cx="7968" cy="14124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74"/>
            <p:cNvSpPr/>
            <p:nvPr/>
          </p:nvSpPr>
          <p:spPr>
            <a:xfrm>
              <a:off x="8154207" y="1672304"/>
              <a:ext cx="351033" cy="328590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74"/>
            <p:cNvSpPr/>
            <p:nvPr/>
          </p:nvSpPr>
          <p:spPr>
            <a:xfrm>
              <a:off x="8154207" y="1554965"/>
              <a:ext cx="351033" cy="328590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74"/>
            <p:cNvSpPr/>
            <p:nvPr/>
          </p:nvSpPr>
          <p:spPr>
            <a:xfrm>
              <a:off x="8179057" y="1867833"/>
              <a:ext cx="345391" cy="371931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74"/>
            <p:cNvSpPr/>
            <p:nvPr/>
          </p:nvSpPr>
          <p:spPr>
            <a:xfrm>
              <a:off x="8179057" y="1871651"/>
              <a:ext cx="345391" cy="394735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74"/>
            <p:cNvSpPr/>
            <p:nvPr/>
          </p:nvSpPr>
          <p:spPr>
            <a:xfrm>
              <a:off x="8177912" y="1877061"/>
              <a:ext cx="7918" cy="1407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74"/>
            <p:cNvSpPr/>
            <p:nvPr/>
          </p:nvSpPr>
          <p:spPr>
            <a:xfrm>
              <a:off x="8177912" y="1877061"/>
              <a:ext cx="7918" cy="1407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74"/>
            <p:cNvSpPr/>
            <p:nvPr/>
          </p:nvSpPr>
          <p:spPr>
            <a:xfrm>
              <a:off x="8498408" y="1869478"/>
              <a:ext cx="7968" cy="13034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74"/>
            <p:cNvSpPr/>
            <p:nvPr/>
          </p:nvSpPr>
          <p:spPr>
            <a:xfrm>
              <a:off x="8498408" y="1869478"/>
              <a:ext cx="7968" cy="13034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37" name="Google Shape;2637;p74"/>
            <p:cNvGrpSpPr/>
            <p:nvPr/>
          </p:nvGrpSpPr>
          <p:grpSpPr>
            <a:xfrm>
              <a:off x="6757010" y="1665811"/>
              <a:ext cx="2380271" cy="2455072"/>
              <a:chOff x="6757010" y="1665811"/>
              <a:chExt cx="2380271" cy="2455072"/>
            </a:xfrm>
          </p:grpSpPr>
          <p:sp>
            <p:nvSpPr>
              <p:cNvPr id="2638" name="Google Shape;2638;p74"/>
              <p:cNvSpPr/>
              <p:nvPr/>
            </p:nvSpPr>
            <p:spPr>
              <a:xfrm>
                <a:off x="6757010" y="1871658"/>
                <a:ext cx="2380271" cy="2249225"/>
              </a:xfrm>
              <a:custGeom>
                <a:rect b="b" l="l" r="r" t="t"/>
                <a:pathLst>
                  <a:path extrusionOk="0" h="47457" w="48096">
                    <a:moveTo>
                      <a:pt x="34230" y="0"/>
                    </a:moveTo>
                    <a:lnTo>
                      <a:pt x="1" y="1551"/>
                    </a:lnTo>
                    <a:lnTo>
                      <a:pt x="2190" y="47456"/>
                    </a:lnTo>
                    <a:lnTo>
                      <a:pt x="48095" y="45518"/>
                    </a:lnTo>
                    <a:lnTo>
                      <a:pt x="46750" y="9259"/>
                    </a:lnTo>
                    <a:lnTo>
                      <a:pt x="37651" y="1209"/>
                    </a:lnTo>
                    <a:lnTo>
                      <a:pt x="37286" y="935"/>
                    </a:lnTo>
                    <a:lnTo>
                      <a:pt x="36898" y="661"/>
                    </a:lnTo>
                    <a:lnTo>
                      <a:pt x="36488" y="456"/>
                    </a:lnTo>
                    <a:lnTo>
                      <a:pt x="36077" y="274"/>
                    </a:lnTo>
                    <a:lnTo>
                      <a:pt x="35621" y="160"/>
                    </a:lnTo>
                    <a:lnTo>
                      <a:pt x="35165" y="69"/>
                    </a:lnTo>
                    <a:lnTo>
                      <a:pt x="34709" y="23"/>
                    </a:lnTo>
                    <a:lnTo>
                      <a:pt x="34230" y="0"/>
                    </a:ln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9" name="Google Shape;2639;p74"/>
              <p:cNvSpPr/>
              <p:nvPr/>
            </p:nvSpPr>
            <p:spPr>
              <a:xfrm>
                <a:off x="8518749" y="1881374"/>
                <a:ext cx="558693" cy="438830"/>
              </a:xfrm>
              <a:custGeom>
                <a:rect b="b" l="l" r="r" t="t"/>
                <a:pathLst>
                  <a:path extrusionOk="0" h="9259" w="11289">
                    <a:moveTo>
                      <a:pt x="1522" y="781"/>
                    </a:moveTo>
                    <a:lnTo>
                      <a:pt x="1642" y="867"/>
                    </a:lnTo>
                    <a:lnTo>
                      <a:pt x="1961" y="1118"/>
                    </a:lnTo>
                    <a:lnTo>
                      <a:pt x="10787" y="8917"/>
                    </a:lnTo>
                    <a:lnTo>
                      <a:pt x="481" y="8983"/>
                    </a:lnTo>
                    <a:lnTo>
                      <a:pt x="481" y="8983"/>
                    </a:lnTo>
                    <a:lnTo>
                      <a:pt x="548" y="8917"/>
                    </a:lnTo>
                    <a:lnTo>
                      <a:pt x="844" y="8620"/>
                    </a:lnTo>
                    <a:lnTo>
                      <a:pt x="1095" y="8301"/>
                    </a:lnTo>
                    <a:lnTo>
                      <a:pt x="1346" y="8005"/>
                    </a:lnTo>
                    <a:lnTo>
                      <a:pt x="1551" y="7685"/>
                    </a:lnTo>
                    <a:lnTo>
                      <a:pt x="1756" y="7366"/>
                    </a:lnTo>
                    <a:lnTo>
                      <a:pt x="1939" y="7047"/>
                    </a:lnTo>
                    <a:lnTo>
                      <a:pt x="2075" y="6705"/>
                    </a:lnTo>
                    <a:lnTo>
                      <a:pt x="2212" y="6386"/>
                    </a:lnTo>
                    <a:lnTo>
                      <a:pt x="2326" y="6066"/>
                    </a:lnTo>
                    <a:lnTo>
                      <a:pt x="2418" y="5747"/>
                    </a:lnTo>
                    <a:lnTo>
                      <a:pt x="2509" y="5428"/>
                    </a:lnTo>
                    <a:lnTo>
                      <a:pt x="2554" y="5109"/>
                    </a:lnTo>
                    <a:lnTo>
                      <a:pt x="2600" y="4812"/>
                    </a:lnTo>
                    <a:lnTo>
                      <a:pt x="2623" y="4493"/>
                    </a:lnTo>
                    <a:lnTo>
                      <a:pt x="2623" y="4196"/>
                    </a:lnTo>
                    <a:lnTo>
                      <a:pt x="2623" y="3854"/>
                    </a:lnTo>
                    <a:lnTo>
                      <a:pt x="2577" y="3512"/>
                    </a:lnTo>
                    <a:lnTo>
                      <a:pt x="2532" y="3170"/>
                    </a:lnTo>
                    <a:lnTo>
                      <a:pt x="2486" y="2851"/>
                    </a:lnTo>
                    <a:lnTo>
                      <a:pt x="2395" y="2554"/>
                    </a:lnTo>
                    <a:lnTo>
                      <a:pt x="2303" y="2235"/>
                    </a:lnTo>
                    <a:lnTo>
                      <a:pt x="2189" y="1962"/>
                    </a:lnTo>
                    <a:lnTo>
                      <a:pt x="2075" y="1688"/>
                    </a:lnTo>
                    <a:lnTo>
                      <a:pt x="1939" y="1414"/>
                    </a:lnTo>
                    <a:lnTo>
                      <a:pt x="1802" y="1163"/>
                    </a:lnTo>
                    <a:lnTo>
                      <a:pt x="1642" y="935"/>
                    </a:lnTo>
                    <a:lnTo>
                      <a:pt x="1522" y="781"/>
                    </a:lnTo>
                    <a:close/>
                    <a:moveTo>
                      <a:pt x="662" y="0"/>
                    </a:moveTo>
                    <a:lnTo>
                      <a:pt x="616" y="23"/>
                    </a:lnTo>
                    <a:lnTo>
                      <a:pt x="570" y="46"/>
                    </a:lnTo>
                    <a:lnTo>
                      <a:pt x="548" y="92"/>
                    </a:lnTo>
                    <a:lnTo>
                      <a:pt x="525" y="137"/>
                    </a:lnTo>
                    <a:lnTo>
                      <a:pt x="525" y="183"/>
                    </a:lnTo>
                    <a:lnTo>
                      <a:pt x="548" y="228"/>
                    </a:lnTo>
                    <a:lnTo>
                      <a:pt x="593" y="274"/>
                    </a:lnTo>
                    <a:lnTo>
                      <a:pt x="753" y="388"/>
                    </a:lnTo>
                    <a:lnTo>
                      <a:pt x="935" y="548"/>
                    </a:lnTo>
                    <a:lnTo>
                      <a:pt x="1095" y="707"/>
                    </a:lnTo>
                    <a:lnTo>
                      <a:pt x="1254" y="890"/>
                    </a:lnTo>
                    <a:lnTo>
                      <a:pt x="1414" y="1095"/>
                    </a:lnTo>
                    <a:lnTo>
                      <a:pt x="1551" y="1323"/>
                    </a:lnTo>
                    <a:lnTo>
                      <a:pt x="1688" y="1551"/>
                    </a:lnTo>
                    <a:lnTo>
                      <a:pt x="1825" y="1802"/>
                    </a:lnTo>
                    <a:lnTo>
                      <a:pt x="1939" y="2053"/>
                    </a:lnTo>
                    <a:lnTo>
                      <a:pt x="2030" y="2326"/>
                    </a:lnTo>
                    <a:lnTo>
                      <a:pt x="2121" y="2623"/>
                    </a:lnTo>
                    <a:lnTo>
                      <a:pt x="2189" y="2919"/>
                    </a:lnTo>
                    <a:lnTo>
                      <a:pt x="2258" y="3216"/>
                    </a:lnTo>
                    <a:lnTo>
                      <a:pt x="2303" y="3535"/>
                    </a:lnTo>
                    <a:lnTo>
                      <a:pt x="2326" y="3854"/>
                    </a:lnTo>
                    <a:lnTo>
                      <a:pt x="2349" y="4196"/>
                    </a:lnTo>
                    <a:lnTo>
                      <a:pt x="2326" y="4470"/>
                    </a:lnTo>
                    <a:lnTo>
                      <a:pt x="2303" y="4766"/>
                    </a:lnTo>
                    <a:lnTo>
                      <a:pt x="2281" y="5063"/>
                    </a:lnTo>
                    <a:lnTo>
                      <a:pt x="2212" y="5382"/>
                    </a:lnTo>
                    <a:lnTo>
                      <a:pt x="2144" y="5679"/>
                    </a:lnTo>
                    <a:lnTo>
                      <a:pt x="2053" y="5975"/>
                    </a:lnTo>
                    <a:lnTo>
                      <a:pt x="1961" y="6294"/>
                    </a:lnTo>
                    <a:lnTo>
                      <a:pt x="1825" y="6591"/>
                    </a:lnTo>
                    <a:lnTo>
                      <a:pt x="1688" y="6910"/>
                    </a:lnTo>
                    <a:lnTo>
                      <a:pt x="1505" y="7207"/>
                    </a:lnTo>
                    <a:lnTo>
                      <a:pt x="1323" y="7526"/>
                    </a:lnTo>
                    <a:lnTo>
                      <a:pt x="1118" y="7822"/>
                    </a:lnTo>
                    <a:lnTo>
                      <a:pt x="867" y="8142"/>
                    </a:lnTo>
                    <a:lnTo>
                      <a:pt x="616" y="8438"/>
                    </a:lnTo>
                    <a:lnTo>
                      <a:pt x="342" y="8734"/>
                    </a:lnTo>
                    <a:lnTo>
                      <a:pt x="46" y="9031"/>
                    </a:lnTo>
                    <a:lnTo>
                      <a:pt x="0" y="9099"/>
                    </a:lnTo>
                    <a:lnTo>
                      <a:pt x="0" y="9168"/>
                    </a:lnTo>
                    <a:lnTo>
                      <a:pt x="46" y="9236"/>
                    </a:lnTo>
                    <a:lnTo>
                      <a:pt x="137" y="9259"/>
                    </a:lnTo>
                    <a:lnTo>
                      <a:pt x="11152" y="9191"/>
                    </a:lnTo>
                    <a:lnTo>
                      <a:pt x="11243" y="9168"/>
                    </a:lnTo>
                    <a:lnTo>
                      <a:pt x="11288" y="9099"/>
                    </a:lnTo>
                    <a:lnTo>
                      <a:pt x="11288" y="9008"/>
                    </a:lnTo>
                    <a:lnTo>
                      <a:pt x="11243" y="8940"/>
                    </a:lnTo>
                    <a:lnTo>
                      <a:pt x="2144" y="913"/>
                    </a:lnTo>
                    <a:lnTo>
                      <a:pt x="1825" y="639"/>
                    </a:lnTo>
                    <a:lnTo>
                      <a:pt x="1460" y="411"/>
                    </a:lnTo>
                    <a:lnTo>
                      <a:pt x="1095" y="183"/>
                    </a:lnTo>
                    <a:lnTo>
                      <a:pt x="730" y="23"/>
                    </a:lnTo>
                    <a:lnTo>
                      <a:pt x="662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0" name="Google Shape;2640;p74"/>
              <p:cNvSpPr/>
              <p:nvPr/>
            </p:nvSpPr>
            <p:spPr>
              <a:xfrm>
                <a:off x="6972588" y="1922418"/>
                <a:ext cx="344252" cy="248634"/>
              </a:xfrm>
              <a:custGeom>
                <a:rect b="b" l="l" r="r" t="t"/>
                <a:pathLst>
                  <a:path extrusionOk="0" fill="none" h="5246" w="6956">
                    <a:moveTo>
                      <a:pt x="6431" y="1"/>
                    </a:moveTo>
                    <a:lnTo>
                      <a:pt x="137" y="275"/>
                    </a:lnTo>
                    <a:lnTo>
                      <a:pt x="137" y="275"/>
                    </a:lnTo>
                    <a:lnTo>
                      <a:pt x="114" y="343"/>
                    </a:lnTo>
                    <a:lnTo>
                      <a:pt x="91" y="389"/>
                    </a:lnTo>
                    <a:lnTo>
                      <a:pt x="46" y="411"/>
                    </a:lnTo>
                    <a:lnTo>
                      <a:pt x="0" y="434"/>
                    </a:lnTo>
                    <a:lnTo>
                      <a:pt x="0" y="434"/>
                    </a:lnTo>
                    <a:lnTo>
                      <a:pt x="411" y="5246"/>
                    </a:lnTo>
                    <a:lnTo>
                      <a:pt x="1369" y="4379"/>
                    </a:lnTo>
                    <a:lnTo>
                      <a:pt x="2281" y="5064"/>
                    </a:lnTo>
                    <a:lnTo>
                      <a:pt x="2828" y="4265"/>
                    </a:lnTo>
                    <a:lnTo>
                      <a:pt x="3717" y="5064"/>
                    </a:lnTo>
                    <a:lnTo>
                      <a:pt x="4493" y="3946"/>
                    </a:lnTo>
                    <a:lnTo>
                      <a:pt x="5245" y="4699"/>
                    </a:lnTo>
                    <a:lnTo>
                      <a:pt x="5815" y="3741"/>
                    </a:lnTo>
                    <a:lnTo>
                      <a:pt x="6956" y="4835"/>
                    </a:lnTo>
                    <a:lnTo>
                      <a:pt x="6591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22" y="115"/>
                    </a:lnTo>
                    <a:lnTo>
                      <a:pt x="6477" y="92"/>
                    </a:lnTo>
                    <a:lnTo>
                      <a:pt x="6454" y="47"/>
                    </a:lnTo>
                    <a:lnTo>
                      <a:pt x="64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1" name="Google Shape;2641;p74"/>
              <p:cNvSpPr/>
              <p:nvPr/>
            </p:nvSpPr>
            <p:spPr>
              <a:xfrm>
                <a:off x="6937599" y="1706274"/>
                <a:ext cx="386022" cy="581537"/>
              </a:xfrm>
              <a:custGeom>
                <a:rect b="b" l="l" r="r" t="t"/>
                <a:pathLst>
                  <a:path extrusionOk="0" h="12270" w="7800">
                    <a:moveTo>
                      <a:pt x="6659" y="594"/>
                    </a:moveTo>
                    <a:lnTo>
                      <a:pt x="7480" y="11358"/>
                    </a:lnTo>
                    <a:lnTo>
                      <a:pt x="6636" y="10537"/>
                    </a:lnTo>
                    <a:lnTo>
                      <a:pt x="6568" y="10491"/>
                    </a:lnTo>
                    <a:lnTo>
                      <a:pt x="6500" y="10491"/>
                    </a:lnTo>
                    <a:lnTo>
                      <a:pt x="6454" y="10514"/>
                    </a:lnTo>
                    <a:lnTo>
                      <a:pt x="6408" y="10559"/>
                    </a:lnTo>
                    <a:lnTo>
                      <a:pt x="5929" y="11358"/>
                    </a:lnTo>
                    <a:lnTo>
                      <a:pt x="5291" y="10742"/>
                    </a:lnTo>
                    <a:lnTo>
                      <a:pt x="5245" y="10696"/>
                    </a:lnTo>
                    <a:lnTo>
                      <a:pt x="5177" y="10696"/>
                    </a:lnTo>
                    <a:lnTo>
                      <a:pt x="5131" y="10719"/>
                    </a:lnTo>
                    <a:lnTo>
                      <a:pt x="5086" y="10765"/>
                    </a:lnTo>
                    <a:lnTo>
                      <a:pt x="4402" y="11722"/>
                    </a:lnTo>
                    <a:lnTo>
                      <a:pt x="3626" y="11038"/>
                    </a:lnTo>
                    <a:lnTo>
                      <a:pt x="3581" y="11016"/>
                    </a:lnTo>
                    <a:lnTo>
                      <a:pt x="3444" y="11016"/>
                    </a:lnTo>
                    <a:lnTo>
                      <a:pt x="3421" y="11061"/>
                    </a:lnTo>
                    <a:lnTo>
                      <a:pt x="2965" y="11745"/>
                    </a:lnTo>
                    <a:lnTo>
                      <a:pt x="2144" y="11152"/>
                    </a:lnTo>
                    <a:lnTo>
                      <a:pt x="2098" y="11130"/>
                    </a:lnTo>
                    <a:lnTo>
                      <a:pt x="2053" y="11130"/>
                    </a:lnTo>
                    <a:lnTo>
                      <a:pt x="2007" y="11152"/>
                    </a:lnTo>
                    <a:lnTo>
                      <a:pt x="1961" y="11175"/>
                    </a:lnTo>
                    <a:lnTo>
                      <a:pt x="1229" y="11837"/>
                    </a:lnTo>
                    <a:lnTo>
                      <a:pt x="1209" y="11631"/>
                    </a:lnTo>
                    <a:lnTo>
                      <a:pt x="684" y="5383"/>
                    </a:lnTo>
                    <a:lnTo>
                      <a:pt x="411" y="2122"/>
                    </a:lnTo>
                    <a:lnTo>
                      <a:pt x="320" y="1073"/>
                    </a:lnTo>
                    <a:lnTo>
                      <a:pt x="316" y="1029"/>
                    </a:lnTo>
                    <a:lnTo>
                      <a:pt x="316" y="1029"/>
                    </a:lnTo>
                    <a:lnTo>
                      <a:pt x="1346" y="2076"/>
                    </a:lnTo>
                    <a:lnTo>
                      <a:pt x="1391" y="2122"/>
                    </a:lnTo>
                    <a:lnTo>
                      <a:pt x="1460" y="2122"/>
                    </a:lnTo>
                    <a:lnTo>
                      <a:pt x="1528" y="2099"/>
                    </a:lnTo>
                    <a:lnTo>
                      <a:pt x="1574" y="2053"/>
                    </a:lnTo>
                    <a:lnTo>
                      <a:pt x="2121" y="913"/>
                    </a:lnTo>
                    <a:lnTo>
                      <a:pt x="3102" y="1962"/>
                    </a:lnTo>
                    <a:lnTo>
                      <a:pt x="3170" y="2008"/>
                    </a:lnTo>
                    <a:lnTo>
                      <a:pt x="3239" y="2008"/>
                    </a:lnTo>
                    <a:lnTo>
                      <a:pt x="3307" y="1985"/>
                    </a:lnTo>
                    <a:lnTo>
                      <a:pt x="3330" y="1917"/>
                    </a:lnTo>
                    <a:lnTo>
                      <a:pt x="3763" y="845"/>
                    </a:lnTo>
                    <a:lnTo>
                      <a:pt x="4424" y="1939"/>
                    </a:lnTo>
                    <a:lnTo>
                      <a:pt x="4493" y="1985"/>
                    </a:lnTo>
                    <a:lnTo>
                      <a:pt x="4561" y="2008"/>
                    </a:lnTo>
                    <a:lnTo>
                      <a:pt x="4630" y="1985"/>
                    </a:lnTo>
                    <a:lnTo>
                      <a:pt x="4675" y="1917"/>
                    </a:lnTo>
                    <a:lnTo>
                      <a:pt x="5200" y="913"/>
                    </a:lnTo>
                    <a:lnTo>
                      <a:pt x="5747" y="1689"/>
                    </a:lnTo>
                    <a:lnTo>
                      <a:pt x="5793" y="1734"/>
                    </a:lnTo>
                    <a:lnTo>
                      <a:pt x="5861" y="1757"/>
                    </a:lnTo>
                    <a:lnTo>
                      <a:pt x="5929" y="1734"/>
                    </a:lnTo>
                    <a:lnTo>
                      <a:pt x="5975" y="1689"/>
                    </a:lnTo>
                    <a:lnTo>
                      <a:pt x="6659" y="594"/>
                    </a:lnTo>
                    <a:close/>
                    <a:moveTo>
                      <a:pt x="6750" y="1"/>
                    </a:moveTo>
                    <a:lnTo>
                      <a:pt x="6705" y="24"/>
                    </a:lnTo>
                    <a:lnTo>
                      <a:pt x="6659" y="47"/>
                    </a:lnTo>
                    <a:lnTo>
                      <a:pt x="6636" y="69"/>
                    </a:lnTo>
                    <a:lnTo>
                      <a:pt x="5861" y="1346"/>
                    </a:lnTo>
                    <a:lnTo>
                      <a:pt x="5291" y="548"/>
                    </a:lnTo>
                    <a:lnTo>
                      <a:pt x="5223" y="503"/>
                    </a:lnTo>
                    <a:lnTo>
                      <a:pt x="5154" y="480"/>
                    </a:lnTo>
                    <a:lnTo>
                      <a:pt x="5086" y="503"/>
                    </a:lnTo>
                    <a:lnTo>
                      <a:pt x="5040" y="571"/>
                    </a:lnTo>
                    <a:lnTo>
                      <a:pt x="4538" y="1574"/>
                    </a:lnTo>
                    <a:lnTo>
                      <a:pt x="3854" y="457"/>
                    </a:lnTo>
                    <a:lnTo>
                      <a:pt x="3786" y="389"/>
                    </a:lnTo>
                    <a:lnTo>
                      <a:pt x="3717" y="389"/>
                    </a:lnTo>
                    <a:lnTo>
                      <a:pt x="3649" y="411"/>
                    </a:lnTo>
                    <a:lnTo>
                      <a:pt x="3603" y="480"/>
                    </a:lnTo>
                    <a:lnTo>
                      <a:pt x="3147" y="1597"/>
                    </a:lnTo>
                    <a:lnTo>
                      <a:pt x="2190" y="571"/>
                    </a:lnTo>
                    <a:lnTo>
                      <a:pt x="2121" y="548"/>
                    </a:lnTo>
                    <a:lnTo>
                      <a:pt x="2053" y="525"/>
                    </a:lnTo>
                    <a:lnTo>
                      <a:pt x="1984" y="571"/>
                    </a:lnTo>
                    <a:lnTo>
                      <a:pt x="1961" y="617"/>
                    </a:lnTo>
                    <a:lnTo>
                      <a:pt x="1414" y="1734"/>
                    </a:lnTo>
                    <a:lnTo>
                      <a:pt x="251" y="571"/>
                    </a:lnTo>
                    <a:lnTo>
                      <a:pt x="183" y="525"/>
                    </a:lnTo>
                    <a:lnTo>
                      <a:pt x="92" y="525"/>
                    </a:lnTo>
                    <a:lnTo>
                      <a:pt x="23" y="594"/>
                    </a:lnTo>
                    <a:lnTo>
                      <a:pt x="0" y="662"/>
                    </a:lnTo>
                    <a:lnTo>
                      <a:pt x="0" y="685"/>
                    </a:lnTo>
                    <a:lnTo>
                      <a:pt x="46" y="1324"/>
                    </a:lnTo>
                    <a:lnTo>
                      <a:pt x="981" y="12133"/>
                    </a:lnTo>
                    <a:lnTo>
                      <a:pt x="1004" y="12201"/>
                    </a:lnTo>
                    <a:lnTo>
                      <a:pt x="1072" y="12247"/>
                    </a:lnTo>
                    <a:lnTo>
                      <a:pt x="1141" y="12270"/>
                    </a:lnTo>
                    <a:lnTo>
                      <a:pt x="1209" y="12224"/>
                    </a:lnTo>
                    <a:lnTo>
                      <a:pt x="2076" y="11449"/>
                    </a:lnTo>
                    <a:lnTo>
                      <a:pt x="2896" y="12065"/>
                    </a:lnTo>
                    <a:lnTo>
                      <a:pt x="2965" y="12087"/>
                    </a:lnTo>
                    <a:lnTo>
                      <a:pt x="3010" y="12087"/>
                    </a:lnTo>
                    <a:lnTo>
                      <a:pt x="3056" y="12065"/>
                    </a:lnTo>
                    <a:lnTo>
                      <a:pt x="3102" y="12019"/>
                    </a:lnTo>
                    <a:lnTo>
                      <a:pt x="3558" y="11358"/>
                    </a:lnTo>
                    <a:lnTo>
                      <a:pt x="4333" y="12042"/>
                    </a:lnTo>
                    <a:lnTo>
                      <a:pt x="4379" y="12087"/>
                    </a:lnTo>
                    <a:lnTo>
                      <a:pt x="4447" y="12087"/>
                    </a:lnTo>
                    <a:lnTo>
                      <a:pt x="4493" y="12065"/>
                    </a:lnTo>
                    <a:lnTo>
                      <a:pt x="4538" y="12019"/>
                    </a:lnTo>
                    <a:lnTo>
                      <a:pt x="5223" y="11061"/>
                    </a:lnTo>
                    <a:lnTo>
                      <a:pt x="5861" y="11677"/>
                    </a:lnTo>
                    <a:lnTo>
                      <a:pt x="5929" y="11722"/>
                    </a:lnTo>
                    <a:lnTo>
                      <a:pt x="5975" y="11722"/>
                    </a:lnTo>
                    <a:lnTo>
                      <a:pt x="6043" y="11700"/>
                    </a:lnTo>
                    <a:lnTo>
                      <a:pt x="6089" y="11654"/>
                    </a:lnTo>
                    <a:lnTo>
                      <a:pt x="6568" y="10856"/>
                    </a:lnTo>
                    <a:lnTo>
                      <a:pt x="7549" y="11814"/>
                    </a:lnTo>
                    <a:lnTo>
                      <a:pt x="7640" y="11859"/>
                    </a:lnTo>
                    <a:lnTo>
                      <a:pt x="7708" y="11836"/>
                    </a:lnTo>
                    <a:lnTo>
                      <a:pt x="7777" y="11791"/>
                    </a:lnTo>
                    <a:lnTo>
                      <a:pt x="7799" y="11700"/>
                    </a:lnTo>
                    <a:lnTo>
                      <a:pt x="6910" y="138"/>
                    </a:lnTo>
                    <a:lnTo>
                      <a:pt x="6887" y="92"/>
                    </a:lnTo>
                    <a:lnTo>
                      <a:pt x="6864" y="69"/>
                    </a:lnTo>
                    <a:lnTo>
                      <a:pt x="6842" y="24"/>
                    </a:lnTo>
                    <a:lnTo>
                      <a:pt x="6796" y="24"/>
                    </a:lnTo>
                    <a:lnTo>
                      <a:pt x="6750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2" name="Google Shape;2642;p74"/>
              <p:cNvSpPr/>
              <p:nvPr/>
            </p:nvSpPr>
            <p:spPr>
              <a:xfrm>
                <a:off x="8147427" y="1665811"/>
                <a:ext cx="384884" cy="580447"/>
              </a:xfrm>
              <a:custGeom>
                <a:rect b="b" l="l" r="r" t="t"/>
                <a:pathLst>
                  <a:path extrusionOk="0" h="12247" w="7777">
                    <a:moveTo>
                      <a:pt x="6550" y="448"/>
                    </a:moveTo>
                    <a:lnTo>
                      <a:pt x="6568" y="639"/>
                    </a:lnTo>
                    <a:lnTo>
                      <a:pt x="7093" y="6888"/>
                    </a:lnTo>
                    <a:lnTo>
                      <a:pt x="7366" y="10149"/>
                    </a:lnTo>
                    <a:lnTo>
                      <a:pt x="7458" y="11198"/>
                    </a:lnTo>
                    <a:lnTo>
                      <a:pt x="7459" y="11217"/>
                    </a:lnTo>
                    <a:lnTo>
                      <a:pt x="6431" y="10171"/>
                    </a:lnTo>
                    <a:lnTo>
                      <a:pt x="6363" y="10149"/>
                    </a:lnTo>
                    <a:lnTo>
                      <a:pt x="6317" y="10126"/>
                    </a:lnTo>
                    <a:lnTo>
                      <a:pt x="6249" y="10171"/>
                    </a:lnTo>
                    <a:lnTo>
                      <a:pt x="6203" y="10217"/>
                    </a:lnTo>
                    <a:lnTo>
                      <a:pt x="5656" y="11334"/>
                    </a:lnTo>
                    <a:lnTo>
                      <a:pt x="4676" y="10285"/>
                    </a:lnTo>
                    <a:lnTo>
                      <a:pt x="4607" y="10263"/>
                    </a:lnTo>
                    <a:lnTo>
                      <a:pt x="4539" y="10240"/>
                    </a:lnTo>
                    <a:lnTo>
                      <a:pt x="4470" y="10285"/>
                    </a:lnTo>
                    <a:lnTo>
                      <a:pt x="4425" y="10331"/>
                    </a:lnTo>
                    <a:lnTo>
                      <a:pt x="4014" y="11426"/>
                    </a:lnTo>
                    <a:lnTo>
                      <a:pt x="3353" y="10331"/>
                    </a:lnTo>
                    <a:lnTo>
                      <a:pt x="3284" y="10263"/>
                    </a:lnTo>
                    <a:lnTo>
                      <a:pt x="3216" y="10263"/>
                    </a:lnTo>
                    <a:lnTo>
                      <a:pt x="3148" y="10285"/>
                    </a:lnTo>
                    <a:lnTo>
                      <a:pt x="3102" y="10331"/>
                    </a:lnTo>
                    <a:lnTo>
                      <a:pt x="2578" y="11357"/>
                    </a:lnTo>
                    <a:lnTo>
                      <a:pt x="2030" y="10559"/>
                    </a:lnTo>
                    <a:lnTo>
                      <a:pt x="1985" y="10513"/>
                    </a:lnTo>
                    <a:lnTo>
                      <a:pt x="1916" y="10491"/>
                    </a:lnTo>
                    <a:lnTo>
                      <a:pt x="1848" y="10513"/>
                    </a:lnTo>
                    <a:lnTo>
                      <a:pt x="1802" y="10559"/>
                    </a:lnTo>
                    <a:lnTo>
                      <a:pt x="1118" y="11654"/>
                    </a:lnTo>
                    <a:lnTo>
                      <a:pt x="297" y="890"/>
                    </a:lnTo>
                    <a:lnTo>
                      <a:pt x="1164" y="1711"/>
                    </a:lnTo>
                    <a:lnTo>
                      <a:pt x="1209" y="1757"/>
                    </a:lnTo>
                    <a:lnTo>
                      <a:pt x="1278" y="1757"/>
                    </a:lnTo>
                    <a:lnTo>
                      <a:pt x="1346" y="1734"/>
                    </a:lnTo>
                    <a:lnTo>
                      <a:pt x="1392" y="1688"/>
                    </a:lnTo>
                    <a:lnTo>
                      <a:pt x="1848" y="890"/>
                    </a:lnTo>
                    <a:lnTo>
                      <a:pt x="2486" y="1506"/>
                    </a:lnTo>
                    <a:lnTo>
                      <a:pt x="2555" y="1551"/>
                    </a:lnTo>
                    <a:lnTo>
                      <a:pt x="2600" y="1551"/>
                    </a:lnTo>
                    <a:lnTo>
                      <a:pt x="2669" y="1528"/>
                    </a:lnTo>
                    <a:lnTo>
                      <a:pt x="2714" y="1506"/>
                    </a:lnTo>
                    <a:lnTo>
                      <a:pt x="3398" y="525"/>
                    </a:lnTo>
                    <a:lnTo>
                      <a:pt x="4174" y="1209"/>
                    </a:lnTo>
                    <a:lnTo>
                      <a:pt x="4219" y="1255"/>
                    </a:lnTo>
                    <a:lnTo>
                      <a:pt x="4288" y="1255"/>
                    </a:lnTo>
                    <a:lnTo>
                      <a:pt x="4333" y="1232"/>
                    </a:lnTo>
                    <a:lnTo>
                      <a:pt x="4379" y="1186"/>
                    </a:lnTo>
                    <a:lnTo>
                      <a:pt x="4835" y="525"/>
                    </a:lnTo>
                    <a:lnTo>
                      <a:pt x="5633" y="1095"/>
                    </a:lnTo>
                    <a:lnTo>
                      <a:pt x="5679" y="1118"/>
                    </a:lnTo>
                    <a:lnTo>
                      <a:pt x="5770" y="1118"/>
                    </a:lnTo>
                    <a:lnTo>
                      <a:pt x="5816" y="1095"/>
                    </a:lnTo>
                    <a:lnTo>
                      <a:pt x="6550" y="448"/>
                    </a:lnTo>
                    <a:close/>
                    <a:moveTo>
                      <a:pt x="6637" y="1"/>
                    </a:moveTo>
                    <a:lnTo>
                      <a:pt x="6568" y="23"/>
                    </a:lnTo>
                    <a:lnTo>
                      <a:pt x="5702" y="799"/>
                    </a:lnTo>
                    <a:lnTo>
                      <a:pt x="4881" y="206"/>
                    </a:lnTo>
                    <a:lnTo>
                      <a:pt x="4835" y="183"/>
                    </a:lnTo>
                    <a:lnTo>
                      <a:pt x="4767" y="183"/>
                    </a:lnTo>
                    <a:lnTo>
                      <a:pt x="4721" y="206"/>
                    </a:lnTo>
                    <a:lnTo>
                      <a:pt x="4676" y="229"/>
                    </a:lnTo>
                    <a:lnTo>
                      <a:pt x="4242" y="890"/>
                    </a:lnTo>
                    <a:lnTo>
                      <a:pt x="3467" y="206"/>
                    </a:lnTo>
                    <a:lnTo>
                      <a:pt x="3398" y="183"/>
                    </a:lnTo>
                    <a:lnTo>
                      <a:pt x="3353" y="160"/>
                    </a:lnTo>
                    <a:lnTo>
                      <a:pt x="3284" y="183"/>
                    </a:lnTo>
                    <a:lnTo>
                      <a:pt x="3239" y="229"/>
                    </a:lnTo>
                    <a:lnTo>
                      <a:pt x="2578" y="1186"/>
                    </a:lnTo>
                    <a:lnTo>
                      <a:pt x="1916" y="571"/>
                    </a:lnTo>
                    <a:lnTo>
                      <a:pt x="1871" y="525"/>
                    </a:lnTo>
                    <a:lnTo>
                      <a:pt x="1802" y="525"/>
                    </a:lnTo>
                    <a:lnTo>
                      <a:pt x="1757" y="548"/>
                    </a:lnTo>
                    <a:lnTo>
                      <a:pt x="1711" y="594"/>
                    </a:lnTo>
                    <a:lnTo>
                      <a:pt x="1232" y="1392"/>
                    </a:lnTo>
                    <a:lnTo>
                      <a:pt x="229" y="434"/>
                    </a:lnTo>
                    <a:lnTo>
                      <a:pt x="160" y="388"/>
                    </a:lnTo>
                    <a:lnTo>
                      <a:pt x="69" y="411"/>
                    </a:lnTo>
                    <a:lnTo>
                      <a:pt x="1" y="457"/>
                    </a:lnTo>
                    <a:lnTo>
                      <a:pt x="1" y="548"/>
                    </a:lnTo>
                    <a:lnTo>
                      <a:pt x="867" y="12110"/>
                    </a:lnTo>
                    <a:lnTo>
                      <a:pt x="890" y="12155"/>
                    </a:lnTo>
                    <a:lnTo>
                      <a:pt x="913" y="12201"/>
                    </a:lnTo>
                    <a:lnTo>
                      <a:pt x="936" y="12224"/>
                    </a:lnTo>
                    <a:lnTo>
                      <a:pt x="981" y="12247"/>
                    </a:lnTo>
                    <a:lnTo>
                      <a:pt x="1027" y="12247"/>
                    </a:lnTo>
                    <a:lnTo>
                      <a:pt x="1072" y="12224"/>
                    </a:lnTo>
                    <a:lnTo>
                      <a:pt x="1095" y="12201"/>
                    </a:lnTo>
                    <a:lnTo>
                      <a:pt x="1141" y="12178"/>
                    </a:lnTo>
                    <a:lnTo>
                      <a:pt x="1916" y="10901"/>
                    </a:lnTo>
                    <a:lnTo>
                      <a:pt x="2486" y="11699"/>
                    </a:lnTo>
                    <a:lnTo>
                      <a:pt x="2532" y="11745"/>
                    </a:lnTo>
                    <a:lnTo>
                      <a:pt x="2623" y="11768"/>
                    </a:lnTo>
                    <a:lnTo>
                      <a:pt x="2692" y="11745"/>
                    </a:lnTo>
                    <a:lnTo>
                      <a:pt x="2737" y="11699"/>
                    </a:lnTo>
                    <a:lnTo>
                      <a:pt x="3239" y="10696"/>
                    </a:lnTo>
                    <a:lnTo>
                      <a:pt x="3923" y="11813"/>
                    </a:lnTo>
                    <a:lnTo>
                      <a:pt x="3969" y="11859"/>
                    </a:lnTo>
                    <a:lnTo>
                      <a:pt x="4060" y="11882"/>
                    </a:lnTo>
                    <a:lnTo>
                      <a:pt x="4128" y="11836"/>
                    </a:lnTo>
                    <a:lnTo>
                      <a:pt x="4174" y="11790"/>
                    </a:lnTo>
                    <a:lnTo>
                      <a:pt x="4607" y="10650"/>
                    </a:lnTo>
                    <a:lnTo>
                      <a:pt x="5588" y="11676"/>
                    </a:lnTo>
                    <a:lnTo>
                      <a:pt x="5656" y="11722"/>
                    </a:lnTo>
                    <a:lnTo>
                      <a:pt x="5725" y="11722"/>
                    </a:lnTo>
                    <a:lnTo>
                      <a:pt x="5770" y="11699"/>
                    </a:lnTo>
                    <a:lnTo>
                      <a:pt x="5816" y="11654"/>
                    </a:lnTo>
                    <a:lnTo>
                      <a:pt x="6363" y="10513"/>
                    </a:lnTo>
                    <a:lnTo>
                      <a:pt x="7526" y="11699"/>
                    </a:lnTo>
                    <a:lnTo>
                      <a:pt x="7594" y="11745"/>
                    </a:lnTo>
                    <a:lnTo>
                      <a:pt x="7686" y="11722"/>
                    </a:lnTo>
                    <a:lnTo>
                      <a:pt x="7754" y="11676"/>
                    </a:lnTo>
                    <a:lnTo>
                      <a:pt x="7777" y="11608"/>
                    </a:lnTo>
                    <a:lnTo>
                      <a:pt x="7777" y="11562"/>
                    </a:lnTo>
                    <a:lnTo>
                      <a:pt x="7708" y="10947"/>
                    </a:lnTo>
                    <a:lnTo>
                      <a:pt x="6819" y="115"/>
                    </a:lnTo>
                    <a:lnTo>
                      <a:pt x="6796" y="46"/>
                    </a:lnTo>
                    <a:lnTo>
                      <a:pt x="6728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643" name="Google Shape;2643;p74"/>
          <p:cNvPicPr preferRelativeResize="0"/>
          <p:nvPr/>
        </p:nvPicPr>
        <p:blipFill rotWithShape="1">
          <a:blip r:embed="rId3">
            <a:alphaModFix/>
          </a:blip>
          <a:srcRect b="1269" l="2319" r="1849" t="1103"/>
          <a:stretch/>
        </p:blipFill>
        <p:spPr>
          <a:xfrm rot="-776134">
            <a:off x="5127231" y="3560636"/>
            <a:ext cx="545442" cy="539910"/>
          </a:xfrm>
          <a:prstGeom prst="roundRect">
            <a:avLst>
              <a:gd fmla="val 22810" name="adj"/>
            </a:avLst>
          </a:prstGeom>
          <a:noFill/>
          <a:ln>
            <a:noFill/>
          </a:ln>
        </p:spPr>
      </p:pic>
      <p:sp>
        <p:nvSpPr>
          <p:cNvPr id="2644" name="Google Shape;2644;p74"/>
          <p:cNvSpPr txBox="1"/>
          <p:nvPr>
            <p:ph idx="7" type="ctrTitle"/>
          </p:nvPr>
        </p:nvSpPr>
        <p:spPr>
          <a:xfrm>
            <a:off x="1638454" y="1402579"/>
            <a:ext cx="20466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Open Middle</a:t>
            </a:r>
            <a:endParaRPr/>
          </a:p>
        </p:txBody>
      </p:sp>
      <p:pic>
        <p:nvPicPr>
          <p:cNvPr id="2645" name="Google Shape;2645;p74"/>
          <p:cNvPicPr preferRelativeResize="0"/>
          <p:nvPr/>
        </p:nvPicPr>
        <p:blipFill rotWithShape="1">
          <a:blip r:embed="rId4">
            <a:alphaModFix/>
          </a:blip>
          <a:srcRect b="0" l="0" r="78618" t="0"/>
          <a:stretch/>
        </p:blipFill>
        <p:spPr>
          <a:xfrm rot="-1122693">
            <a:off x="7295805" y="3729198"/>
            <a:ext cx="6372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6" name="Google Shape;2646;p74"/>
          <p:cNvPicPr preferRelativeResize="0"/>
          <p:nvPr/>
        </p:nvPicPr>
        <p:blipFill rotWithShape="1">
          <a:blip r:embed="rId5">
            <a:alphaModFix/>
          </a:blip>
          <a:srcRect b="5647" l="0" r="0" t="5273"/>
          <a:stretch/>
        </p:blipFill>
        <p:spPr>
          <a:xfrm rot="667064">
            <a:off x="6173708" y="3560599"/>
            <a:ext cx="604799" cy="5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7" name="Google Shape;2647;p74"/>
          <p:cNvGrpSpPr/>
          <p:nvPr/>
        </p:nvGrpSpPr>
        <p:grpSpPr>
          <a:xfrm>
            <a:off x="1029650" y="1276138"/>
            <a:ext cx="548700" cy="548700"/>
            <a:chOff x="5098225" y="3484238"/>
            <a:chExt cx="548700" cy="548700"/>
          </a:xfrm>
        </p:grpSpPr>
        <p:sp>
          <p:nvSpPr>
            <p:cNvPr id="2648" name="Google Shape;2648;p74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49" name="Google Shape;2649;p74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650" name="Google Shape;2650;p74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1" name="Google Shape;2651;p74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2" name="Google Shape;2652;p74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3" name="Google Shape;2653;p74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4" name="Google Shape;2654;p74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5" name="Google Shape;2655;p74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6" name="Google Shape;2656;p74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7" name="Google Shape;2657;p74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8" name="Google Shape;2658;p74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9" name="Google Shape;2659;p74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0" name="Google Shape;2660;p74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61" name="Google Shape;2661;p74"/>
          <p:cNvSpPr txBox="1"/>
          <p:nvPr>
            <p:ph idx="7" type="ctrTitle"/>
          </p:nvPr>
        </p:nvSpPr>
        <p:spPr>
          <a:xfrm>
            <a:off x="1638454" y="2088379"/>
            <a:ext cx="20466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Menu Math</a:t>
            </a:r>
            <a:endParaRPr/>
          </a:p>
        </p:txBody>
      </p:sp>
      <p:grpSp>
        <p:nvGrpSpPr>
          <p:cNvPr id="2662" name="Google Shape;2662;p74"/>
          <p:cNvGrpSpPr/>
          <p:nvPr/>
        </p:nvGrpSpPr>
        <p:grpSpPr>
          <a:xfrm>
            <a:off x="1029650" y="1961938"/>
            <a:ext cx="548700" cy="548700"/>
            <a:chOff x="5098225" y="3484238"/>
            <a:chExt cx="548700" cy="548700"/>
          </a:xfrm>
        </p:grpSpPr>
        <p:sp>
          <p:nvSpPr>
            <p:cNvPr id="2663" name="Google Shape;2663;p74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64" name="Google Shape;2664;p74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665" name="Google Shape;2665;p74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6" name="Google Shape;2666;p74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7" name="Google Shape;2667;p74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8" name="Google Shape;2668;p74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9" name="Google Shape;2669;p74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0" name="Google Shape;2670;p74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1" name="Google Shape;2671;p74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2" name="Google Shape;2672;p74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3" name="Google Shape;2673;p74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4" name="Google Shape;2674;p74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5" name="Google Shape;2675;p74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76" name="Google Shape;2676;p74"/>
          <p:cNvSpPr txBox="1"/>
          <p:nvPr>
            <p:ph idx="7" type="ctrTitle"/>
          </p:nvPr>
        </p:nvSpPr>
        <p:spPr>
          <a:xfrm>
            <a:off x="1638449" y="2798719"/>
            <a:ext cx="23700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Math en 3 temps</a:t>
            </a:r>
            <a:endParaRPr/>
          </a:p>
        </p:txBody>
      </p:sp>
      <p:grpSp>
        <p:nvGrpSpPr>
          <p:cNvPr id="2677" name="Google Shape;2677;p74"/>
          <p:cNvGrpSpPr/>
          <p:nvPr/>
        </p:nvGrpSpPr>
        <p:grpSpPr>
          <a:xfrm>
            <a:off x="1029650" y="2647738"/>
            <a:ext cx="548700" cy="548700"/>
            <a:chOff x="5098225" y="3484238"/>
            <a:chExt cx="548700" cy="548700"/>
          </a:xfrm>
        </p:grpSpPr>
        <p:sp>
          <p:nvSpPr>
            <p:cNvPr id="2678" name="Google Shape;2678;p74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79" name="Google Shape;2679;p74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680" name="Google Shape;2680;p74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1" name="Google Shape;2681;p74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2" name="Google Shape;2682;p74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3" name="Google Shape;2683;p74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4" name="Google Shape;2684;p74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5" name="Google Shape;2685;p74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6" name="Google Shape;2686;p74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7" name="Google Shape;2687;p74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8" name="Google Shape;2688;p74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9" name="Google Shape;2689;p74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0" name="Google Shape;2690;p74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91" name="Google Shape;2691;p74"/>
          <p:cNvSpPr txBox="1"/>
          <p:nvPr>
            <p:ph idx="7" type="ctrTitle"/>
          </p:nvPr>
        </p:nvSpPr>
        <p:spPr>
          <a:xfrm>
            <a:off x="1638454" y="3536179"/>
            <a:ext cx="2046600" cy="2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Tâches créatives</a:t>
            </a:r>
            <a:endParaRPr/>
          </a:p>
        </p:txBody>
      </p:sp>
      <p:grpSp>
        <p:nvGrpSpPr>
          <p:cNvPr id="2692" name="Google Shape;2692;p74"/>
          <p:cNvGrpSpPr/>
          <p:nvPr/>
        </p:nvGrpSpPr>
        <p:grpSpPr>
          <a:xfrm>
            <a:off x="1029650" y="3409738"/>
            <a:ext cx="548700" cy="548700"/>
            <a:chOff x="5098225" y="3484238"/>
            <a:chExt cx="548700" cy="548700"/>
          </a:xfrm>
        </p:grpSpPr>
        <p:sp>
          <p:nvSpPr>
            <p:cNvPr id="2693" name="Google Shape;2693;p74"/>
            <p:cNvSpPr/>
            <p:nvPr/>
          </p:nvSpPr>
          <p:spPr>
            <a:xfrm>
              <a:off x="5098225" y="3484238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94" name="Google Shape;2694;p74"/>
            <p:cNvGrpSpPr/>
            <p:nvPr/>
          </p:nvGrpSpPr>
          <p:grpSpPr>
            <a:xfrm>
              <a:off x="5233209" y="3589071"/>
              <a:ext cx="278739" cy="339073"/>
              <a:chOff x="1768821" y="3361108"/>
              <a:chExt cx="278739" cy="339073"/>
            </a:xfrm>
          </p:grpSpPr>
          <p:sp>
            <p:nvSpPr>
              <p:cNvPr id="2695" name="Google Shape;2695;p74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rect b="b" l="l" r="r" t="t"/>
                <a:pathLst>
                  <a:path extrusionOk="0" h="678" w="1013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6" name="Google Shape;2696;p74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rect b="b" l="l" r="r" t="t"/>
                <a:pathLst>
                  <a:path extrusionOk="0" h="677" w="1013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7" name="Google Shape;2697;p74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rect b="b" l="l" r="r" t="t"/>
                <a:pathLst>
                  <a:path extrusionOk="0" h="7351" w="4466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8" name="Google Shape;2698;p74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rect b="b" l="l" r="r" t="t"/>
                <a:pathLst>
                  <a:path extrusionOk="0" h="4535" w="5585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9" name="Google Shape;2699;p74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rect b="b" l="l" r="r" t="t"/>
                <a:pathLst>
                  <a:path extrusionOk="0" h="1037" w="322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0" name="Google Shape;2700;p74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rect b="b" l="l" r="r" t="t"/>
                <a:pathLst>
                  <a:path extrusionOk="0" h="939" w="739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1" name="Google Shape;2701;p74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rect b="b" l="l" r="r" t="t"/>
                <a:pathLst>
                  <a:path extrusionOk="0" h="682" w="977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2" name="Google Shape;2702;p74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rect b="b" l="l" r="r" t="t"/>
                <a:pathLst>
                  <a:path extrusionOk="0" h="334" w="1049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3" name="Google Shape;2703;p74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rect b="b" l="l" r="r" t="t"/>
                <a:pathLst>
                  <a:path extrusionOk="0" h="334" w="1036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4" name="Google Shape;2704;p74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rect b="b" l="l" r="r" t="t"/>
                <a:pathLst>
                  <a:path extrusionOk="0" h="688" w="978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5" name="Google Shape;2705;p74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rect b="b" l="l" r="r" t="t"/>
                <a:pathLst>
                  <a:path extrusionOk="0" h="930" w="752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06" name="Google Shape;2706;p74"/>
          <p:cNvSpPr txBox="1"/>
          <p:nvPr>
            <p:ph idx="7" type="ctrTitle"/>
          </p:nvPr>
        </p:nvSpPr>
        <p:spPr>
          <a:xfrm>
            <a:off x="4573475" y="1342163"/>
            <a:ext cx="34293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Nouveau site: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«</a:t>
            </a:r>
            <a:r>
              <a:rPr lang="fr" u="sng">
                <a:solidFill>
                  <a:srgbClr val="E85D8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Évaluer autrement en mathématique</a:t>
            </a:r>
            <a:r>
              <a:rPr lang="fr"/>
              <a:t>»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0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4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p76"/>
          <p:cNvSpPr txBox="1"/>
          <p:nvPr>
            <p:ph type="ctrTitle"/>
          </p:nvPr>
        </p:nvSpPr>
        <p:spPr>
          <a:xfrm>
            <a:off x="2791225" y="1295175"/>
            <a:ext cx="3256800" cy="19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7100"/>
              <a:t>Lequel et pourquoi?</a:t>
            </a:r>
            <a:endParaRPr sz="7100"/>
          </a:p>
        </p:txBody>
      </p:sp>
      <p:sp>
        <p:nvSpPr>
          <p:cNvPr id="2716" name="Google Shape;2716;p76"/>
          <p:cNvSpPr txBox="1"/>
          <p:nvPr>
            <p:ph idx="2" type="title"/>
          </p:nvPr>
        </p:nvSpPr>
        <p:spPr>
          <a:xfrm>
            <a:off x="3540475" y="713225"/>
            <a:ext cx="2063100" cy="6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05</a:t>
            </a:r>
            <a:endParaRPr/>
          </a:p>
        </p:txBody>
      </p:sp>
      <p:grpSp>
        <p:nvGrpSpPr>
          <p:cNvPr id="2717" name="Google Shape;2717;p76"/>
          <p:cNvGrpSpPr/>
          <p:nvPr/>
        </p:nvGrpSpPr>
        <p:grpSpPr>
          <a:xfrm flipH="1">
            <a:off x="5873700" y="1487995"/>
            <a:ext cx="1303537" cy="1181215"/>
            <a:chOff x="10226100" y="978132"/>
            <a:chExt cx="1303537" cy="1181215"/>
          </a:xfrm>
        </p:grpSpPr>
        <p:sp>
          <p:nvSpPr>
            <p:cNvPr id="2718" name="Google Shape;2718;p76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h="23683" w="38330">
                  <a:moveTo>
                    <a:pt x="32954" y="0"/>
                  </a:moveTo>
                  <a:lnTo>
                    <a:pt x="32720" y="78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541" y="19823"/>
                  </a:lnTo>
                  <a:lnTo>
                    <a:pt x="3541" y="19823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76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fill="none" h="23683" w="38330">
                  <a:moveTo>
                    <a:pt x="33266" y="0"/>
                  </a:moveTo>
                  <a:lnTo>
                    <a:pt x="33266" y="0"/>
                  </a:lnTo>
                  <a:lnTo>
                    <a:pt x="32954" y="0"/>
                  </a:lnTo>
                  <a:lnTo>
                    <a:pt x="32720" y="78"/>
                  </a:lnTo>
                  <a:lnTo>
                    <a:pt x="6856" y="9972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429" y="19554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76"/>
            <p:cNvSpPr/>
            <p:nvPr/>
          </p:nvSpPr>
          <p:spPr>
            <a:xfrm flipH="1">
              <a:off x="10499293" y="978132"/>
              <a:ext cx="978313" cy="1014716"/>
            </a:xfrm>
            <a:custGeom>
              <a:rect b="b" l="l" r="r" t="t"/>
              <a:pathLst>
                <a:path extrusionOk="0" h="30383" w="29293">
                  <a:moveTo>
                    <a:pt x="21346" y="1"/>
                  </a:moveTo>
                  <a:lnTo>
                    <a:pt x="21035" y="79"/>
                  </a:lnTo>
                  <a:lnTo>
                    <a:pt x="20723" y="156"/>
                  </a:lnTo>
                  <a:lnTo>
                    <a:pt x="20490" y="312"/>
                  </a:lnTo>
                  <a:lnTo>
                    <a:pt x="20256" y="468"/>
                  </a:lnTo>
                  <a:lnTo>
                    <a:pt x="468" y="19788"/>
                  </a:lnTo>
                  <a:lnTo>
                    <a:pt x="235" y="20022"/>
                  </a:lnTo>
                  <a:lnTo>
                    <a:pt x="79" y="20333"/>
                  </a:lnTo>
                  <a:lnTo>
                    <a:pt x="1" y="20645"/>
                  </a:lnTo>
                  <a:lnTo>
                    <a:pt x="1" y="20957"/>
                  </a:lnTo>
                  <a:lnTo>
                    <a:pt x="1" y="21268"/>
                  </a:lnTo>
                  <a:lnTo>
                    <a:pt x="79" y="21580"/>
                  </a:lnTo>
                  <a:lnTo>
                    <a:pt x="235" y="21891"/>
                  </a:lnTo>
                  <a:lnTo>
                    <a:pt x="468" y="22125"/>
                  </a:lnTo>
                  <a:lnTo>
                    <a:pt x="9038" y="29993"/>
                  </a:lnTo>
                  <a:lnTo>
                    <a:pt x="9349" y="30227"/>
                  </a:lnTo>
                  <a:lnTo>
                    <a:pt x="9661" y="30305"/>
                  </a:lnTo>
                  <a:lnTo>
                    <a:pt x="9973" y="30383"/>
                  </a:lnTo>
                  <a:lnTo>
                    <a:pt x="10596" y="30383"/>
                  </a:lnTo>
                  <a:lnTo>
                    <a:pt x="10829" y="30227"/>
                  </a:lnTo>
                  <a:lnTo>
                    <a:pt x="11141" y="30071"/>
                  </a:lnTo>
                  <a:lnTo>
                    <a:pt x="11375" y="29838"/>
                  </a:lnTo>
                  <a:lnTo>
                    <a:pt x="28903" y="8492"/>
                  </a:lnTo>
                  <a:lnTo>
                    <a:pt x="29137" y="8258"/>
                  </a:lnTo>
                  <a:lnTo>
                    <a:pt x="29215" y="7947"/>
                  </a:lnTo>
                  <a:lnTo>
                    <a:pt x="29293" y="7635"/>
                  </a:lnTo>
                  <a:lnTo>
                    <a:pt x="29293" y="7324"/>
                  </a:lnTo>
                  <a:lnTo>
                    <a:pt x="29215" y="7090"/>
                  </a:lnTo>
                  <a:lnTo>
                    <a:pt x="29137" y="6778"/>
                  </a:lnTo>
                  <a:lnTo>
                    <a:pt x="28981" y="6544"/>
                  </a:lnTo>
                  <a:lnTo>
                    <a:pt x="28747" y="6311"/>
                  </a:lnTo>
                  <a:lnTo>
                    <a:pt x="22437" y="468"/>
                  </a:lnTo>
                  <a:lnTo>
                    <a:pt x="22203" y="234"/>
                  </a:lnTo>
                  <a:lnTo>
                    <a:pt x="21892" y="156"/>
                  </a:lnTo>
                  <a:lnTo>
                    <a:pt x="21580" y="79"/>
                  </a:lnTo>
                  <a:lnTo>
                    <a:pt x="21346" y="1"/>
                  </a:lnTo>
                  <a:close/>
                </a:path>
              </a:pathLst>
            </a:custGeom>
            <a:solidFill>
              <a:srgbClr val="A2E6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76"/>
            <p:cNvSpPr/>
            <p:nvPr/>
          </p:nvSpPr>
          <p:spPr>
            <a:xfrm flipH="1">
              <a:off x="10715249" y="1199279"/>
              <a:ext cx="569828" cy="608836"/>
            </a:xfrm>
            <a:custGeom>
              <a:rect b="b" l="l" r="r" t="t"/>
              <a:pathLst>
                <a:path extrusionOk="0" h="18230" w="17062">
                  <a:moveTo>
                    <a:pt x="14880" y="0"/>
                  </a:moveTo>
                  <a:lnTo>
                    <a:pt x="14569" y="156"/>
                  </a:lnTo>
                  <a:lnTo>
                    <a:pt x="14257" y="312"/>
                  </a:lnTo>
                  <a:lnTo>
                    <a:pt x="14023" y="546"/>
                  </a:lnTo>
                  <a:lnTo>
                    <a:pt x="390" y="15347"/>
                  </a:lnTo>
                  <a:lnTo>
                    <a:pt x="234" y="15659"/>
                  </a:lnTo>
                  <a:lnTo>
                    <a:pt x="79" y="15971"/>
                  </a:lnTo>
                  <a:lnTo>
                    <a:pt x="1" y="16282"/>
                  </a:lnTo>
                  <a:lnTo>
                    <a:pt x="1" y="16594"/>
                  </a:lnTo>
                  <a:lnTo>
                    <a:pt x="1" y="16905"/>
                  </a:lnTo>
                  <a:lnTo>
                    <a:pt x="79" y="17217"/>
                  </a:lnTo>
                  <a:lnTo>
                    <a:pt x="312" y="17529"/>
                  </a:lnTo>
                  <a:lnTo>
                    <a:pt x="546" y="17762"/>
                  </a:lnTo>
                  <a:lnTo>
                    <a:pt x="780" y="17996"/>
                  </a:lnTo>
                  <a:lnTo>
                    <a:pt x="1091" y="18152"/>
                  </a:lnTo>
                  <a:lnTo>
                    <a:pt x="1403" y="18230"/>
                  </a:lnTo>
                  <a:lnTo>
                    <a:pt x="2104" y="18230"/>
                  </a:lnTo>
                  <a:lnTo>
                    <a:pt x="2416" y="18074"/>
                  </a:lnTo>
                  <a:lnTo>
                    <a:pt x="2727" y="17918"/>
                  </a:lnTo>
                  <a:lnTo>
                    <a:pt x="2961" y="17684"/>
                  </a:lnTo>
                  <a:lnTo>
                    <a:pt x="16594" y="2883"/>
                  </a:lnTo>
                  <a:lnTo>
                    <a:pt x="16750" y="2571"/>
                  </a:lnTo>
                  <a:lnTo>
                    <a:pt x="16906" y="2260"/>
                  </a:lnTo>
                  <a:lnTo>
                    <a:pt x="16984" y="1948"/>
                  </a:lnTo>
                  <a:lnTo>
                    <a:pt x="17062" y="1636"/>
                  </a:lnTo>
                  <a:lnTo>
                    <a:pt x="16984" y="1325"/>
                  </a:lnTo>
                  <a:lnTo>
                    <a:pt x="16906" y="935"/>
                  </a:lnTo>
                  <a:lnTo>
                    <a:pt x="16672" y="702"/>
                  </a:lnTo>
                  <a:lnTo>
                    <a:pt x="16438" y="390"/>
                  </a:lnTo>
                  <a:lnTo>
                    <a:pt x="16205" y="234"/>
                  </a:lnTo>
                  <a:lnTo>
                    <a:pt x="15893" y="78"/>
                  </a:lnTo>
                  <a:lnTo>
                    <a:pt x="15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76"/>
            <p:cNvSpPr/>
            <p:nvPr/>
          </p:nvSpPr>
          <p:spPr>
            <a:xfrm flipH="1">
              <a:off x="11175759" y="1717012"/>
              <a:ext cx="312233" cy="309628"/>
            </a:xfrm>
            <a:custGeom>
              <a:rect b="b" l="l" r="r" t="t"/>
              <a:pathLst>
                <a:path extrusionOk="0" h="9271" w="9349">
                  <a:moveTo>
                    <a:pt x="779" y="0"/>
                  </a:moveTo>
                  <a:lnTo>
                    <a:pt x="0" y="857"/>
                  </a:lnTo>
                  <a:lnTo>
                    <a:pt x="0" y="6544"/>
                  </a:lnTo>
                  <a:lnTo>
                    <a:pt x="2883" y="9271"/>
                  </a:lnTo>
                  <a:lnTo>
                    <a:pt x="8570" y="8803"/>
                  </a:lnTo>
                  <a:lnTo>
                    <a:pt x="9349" y="7868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76"/>
            <p:cNvSpPr/>
            <p:nvPr/>
          </p:nvSpPr>
          <p:spPr>
            <a:xfrm flipH="1">
              <a:off x="11415117" y="1958963"/>
              <a:ext cx="114520" cy="148318"/>
            </a:xfrm>
            <a:custGeom>
              <a:rect b="b" l="l" r="r" t="t"/>
              <a:pathLst>
                <a:path extrusionOk="0" h="4441" w="3429">
                  <a:moveTo>
                    <a:pt x="1948" y="0"/>
                  </a:moveTo>
                  <a:lnTo>
                    <a:pt x="1" y="2103"/>
                  </a:lnTo>
                  <a:lnTo>
                    <a:pt x="624" y="4441"/>
                  </a:lnTo>
                  <a:lnTo>
                    <a:pt x="3429" y="1324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24" name="Google Shape;2724;p76"/>
          <p:cNvGrpSpPr/>
          <p:nvPr/>
        </p:nvGrpSpPr>
        <p:grpSpPr>
          <a:xfrm rot="700366">
            <a:off x="3768202" y="3250199"/>
            <a:ext cx="1079696" cy="1192792"/>
            <a:chOff x="2365450" y="-59209"/>
            <a:chExt cx="4413051" cy="4877261"/>
          </a:xfrm>
        </p:grpSpPr>
        <p:sp>
          <p:nvSpPr>
            <p:cNvPr id="2725" name="Google Shape;2725;p76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76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76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76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76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76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76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76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76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76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76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76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76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76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76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76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76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76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p76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76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76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76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76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76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76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p76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p76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52" name="Google Shape;2752;p76"/>
          <p:cNvGrpSpPr/>
          <p:nvPr/>
        </p:nvGrpSpPr>
        <p:grpSpPr>
          <a:xfrm rot="-536093">
            <a:off x="2650284" y="3250189"/>
            <a:ext cx="1079736" cy="1192833"/>
            <a:chOff x="2365450" y="-59209"/>
            <a:chExt cx="4413051" cy="4877261"/>
          </a:xfrm>
        </p:grpSpPr>
        <p:sp>
          <p:nvSpPr>
            <p:cNvPr id="2753" name="Google Shape;2753;p76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p76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76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76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76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8" name="Google Shape;2758;p76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p76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p76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E53F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p76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2" name="Google Shape;2762;p76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3" name="Google Shape;2763;p76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p76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p76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6" name="Google Shape;2766;p76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7" name="Google Shape;2767;p76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p76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9" name="Google Shape;2769;p76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p76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76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76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76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76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5" name="Google Shape;2775;p76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6" name="Google Shape;2776;p76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7" name="Google Shape;2777;p76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p76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76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80" name="Google Shape;2780;p76"/>
          <p:cNvGrpSpPr/>
          <p:nvPr/>
        </p:nvGrpSpPr>
        <p:grpSpPr>
          <a:xfrm rot="-1006304">
            <a:off x="4819045" y="3493700"/>
            <a:ext cx="1079896" cy="1192652"/>
            <a:chOff x="6726525" y="1554965"/>
            <a:chExt cx="2417487" cy="2671797"/>
          </a:xfrm>
        </p:grpSpPr>
        <p:sp>
          <p:nvSpPr>
            <p:cNvPr id="2781" name="Google Shape;2781;p76"/>
            <p:cNvSpPr/>
            <p:nvPr/>
          </p:nvSpPr>
          <p:spPr>
            <a:xfrm>
              <a:off x="6726525" y="1990524"/>
              <a:ext cx="2366711" cy="2236238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76"/>
            <p:cNvSpPr/>
            <p:nvPr/>
          </p:nvSpPr>
          <p:spPr>
            <a:xfrm>
              <a:off x="6757010" y="1871658"/>
              <a:ext cx="2380271" cy="2249225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76"/>
            <p:cNvSpPr/>
            <p:nvPr/>
          </p:nvSpPr>
          <p:spPr>
            <a:xfrm>
              <a:off x="7290857" y="1877061"/>
              <a:ext cx="894977" cy="51898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76"/>
            <p:cNvSpPr/>
            <p:nvPr/>
          </p:nvSpPr>
          <p:spPr>
            <a:xfrm>
              <a:off x="7290857" y="1877061"/>
              <a:ext cx="894977" cy="51898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76"/>
            <p:cNvSpPr/>
            <p:nvPr/>
          </p:nvSpPr>
          <p:spPr>
            <a:xfrm>
              <a:off x="6750230" y="1869478"/>
              <a:ext cx="2393782" cy="2257850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76"/>
            <p:cNvSpPr/>
            <p:nvPr/>
          </p:nvSpPr>
          <p:spPr>
            <a:xfrm>
              <a:off x="6750230" y="1869478"/>
              <a:ext cx="2393782" cy="2257850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76"/>
            <p:cNvSpPr/>
            <p:nvPr/>
          </p:nvSpPr>
          <p:spPr>
            <a:xfrm>
              <a:off x="8525529" y="1888909"/>
              <a:ext cx="545132" cy="424849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76"/>
            <p:cNvSpPr/>
            <p:nvPr/>
          </p:nvSpPr>
          <p:spPr>
            <a:xfrm>
              <a:off x="6944379" y="1713857"/>
              <a:ext cx="353260" cy="331860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76"/>
            <p:cNvSpPr/>
            <p:nvPr/>
          </p:nvSpPr>
          <p:spPr>
            <a:xfrm>
              <a:off x="6944379" y="1603592"/>
              <a:ext cx="353260" cy="331860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76"/>
            <p:cNvSpPr/>
            <p:nvPr/>
          </p:nvSpPr>
          <p:spPr>
            <a:xfrm>
              <a:off x="6972583" y="1922423"/>
              <a:ext cx="344252" cy="371928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76"/>
            <p:cNvSpPr/>
            <p:nvPr/>
          </p:nvSpPr>
          <p:spPr>
            <a:xfrm>
              <a:off x="7290857" y="1914882"/>
              <a:ext cx="7918" cy="1407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76"/>
            <p:cNvSpPr/>
            <p:nvPr/>
          </p:nvSpPr>
          <p:spPr>
            <a:xfrm>
              <a:off x="7290857" y="1914882"/>
              <a:ext cx="7918" cy="1407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76"/>
            <p:cNvSpPr/>
            <p:nvPr/>
          </p:nvSpPr>
          <p:spPr>
            <a:xfrm>
              <a:off x="6971450" y="1928911"/>
              <a:ext cx="7968" cy="14124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76"/>
            <p:cNvSpPr/>
            <p:nvPr/>
          </p:nvSpPr>
          <p:spPr>
            <a:xfrm>
              <a:off x="6971450" y="1928911"/>
              <a:ext cx="7968" cy="14124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p76"/>
            <p:cNvSpPr/>
            <p:nvPr/>
          </p:nvSpPr>
          <p:spPr>
            <a:xfrm>
              <a:off x="8154207" y="1672304"/>
              <a:ext cx="351033" cy="328590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p76"/>
            <p:cNvSpPr/>
            <p:nvPr/>
          </p:nvSpPr>
          <p:spPr>
            <a:xfrm>
              <a:off x="8154207" y="1554965"/>
              <a:ext cx="351033" cy="328590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76"/>
            <p:cNvSpPr/>
            <p:nvPr/>
          </p:nvSpPr>
          <p:spPr>
            <a:xfrm>
              <a:off x="8179057" y="1867833"/>
              <a:ext cx="345391" cy="371931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76"/>
            <p:cNvSpPr/>
            <p:nvPr/>
          </p:nvSpPr>
          <p:spPr>
            <a:xfrm>
              <a:off x="8179057" y="1871651"/>
              <a:ext cx="345391" cy="394735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76"/>
            <p:cNvSpPr/>
            <p:nvPr/>
          </p:nvSpPr>
          <p:spPr>
            <a:xfrm>
              <a:off x="8177912" y="1877061"/>
              <a:ext cx="7918" cy="1407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0" name="Google Shape;2800;p76"/>
            <p:cNvSpPr/>
            <p:nvPr/>
          </p:nvSpPr>
          <p:spPr>
            <a:xfrm>
              <a:off x="8177912" y="1877061"/>
              <a:ext cx="7918" cy="1407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1" name="Google Shape;2801;p76"/>
            <p:cNvSpPr/>
            <p:nvPr/>
          </p:nvSpPr>
          <p:spPr>
            <a:xfrm>
              <a:off x="8498408" y="1869478"/>
              <a:ext cx="7968" cy="13034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2" name="Google Shape;2802;p76"/>
            <p:cNvSpPr/>
            <p:nvPr/>
          </p:nvSpPr>
          <p:spPr>
            <a:xfrm>
              <a:off x="8498408" y="1869478"/>
              <a:ext cx="7968" cy="13034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03" name="Google Shape;2803;p76"/>
            <p:cNvGrpSpPr/>
            <p:nvPr/>
          </p:nvGrpSpPr>
          <p:grpSpPr>
            <a:xfrm>
              <a:off x="6757010" y="1665811"/>
              <a:ext cx="2380271" cy="2455072"/>
              <a:chOff x="6757010" y="1665811"/>
              <a:chExt cx="2380271" cy="2455072"/>
            </a:xfrm>
          </p:grpSpPr>
          <p:sp>
            <p:nvSpPr>
              <p:cNvPr id="2804" name="Google Shape;2804;p76"/>
              <p:cNvSpPr/>
              <p:nvPr/>
            </p:nvSpPr>
            <p:spPr>
              <a:xfrm>
                <a:off x="6757010" y="1871658"/>
                <a:ext cx="2380271" cy="2249225"/>
              </a:xfrm>
              <a:custGeom>
                <a:rect b="b" l="l" r="r" t="t"/>
                <a:pathLst>
                  <a:path extrusionOk="0" h="47457" w="48096">
                    <a:moveTo>
                      <a:pt x="34230" y="0"/>
                    </a:moveTo>
                    <a:lnTo>
                      <a:pt x="1" y="1551"/>
                    </a:lnTo>
                    <a:lnTo>
                      <a:pt x="2190" y="47456"/>
                    </a:lnTo>
                    <a:lnTo>
                      <a:pt x="48095" y="45518"/>
                    </a:lnTo>
                    <a:lnTo>
                      <a:pt x="46750" y="9259"/>
                    </a:lnTo>
                    <a:lnTo>
                      <a:pt x="37651" y="1209"/>
                    </a:lnTo>
                    <a:lnTo>
                      <a:pt x="37286" y="935"/>
                    </a:lnTo>
                    <a:lnTo>
                      <a:pt x="36898" y="661"/>
                    </a:lnTo>
                    <a:lnTo>
                      <a:pt x="36488" y="456"/>
                    </a:lnTo>
                    <a:lnTo>
                      <a:pt x="36077" y="274"/>
                    </a:lnTo>
                    <a:lnTo>
                      <a:pt x="35621" y="160"/>
                    </a:lnTo>
                    <a:lnTo>
                      <a:pt x="35165" y="69"/>
                    </a:lnTo>
                    <a:lnTo>
                      <a:pt x="34709" y="23"/>
                    </a:lnTo>
                    <a:lnTo>
                      <a:pt x="34230" y="0"/>
                    </a:ln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5" name="Google Shape;2805;p76"/>
              <p:cNvSpPr/>
              <p:nvPr/>
            </p:nvSpPr>
            <p:spPr>
              <a:xfrm>
                <a:off x="8518749" y="1881374"/>
                <a:ext cx="558693" cy="438830"/>
              </a:xfrm>
              <a:custGeom>
                <a:rect b="b" l="l" r="r" t="t"/>
                <a:pathLst>
                  <a:path extrusionOk="0" h="9259" w="11289">
                    <a:moveTo>
                      <a:pt x="1522" y="781"/>
                    </a:moveTo>
                    <a:lnTo>
                      <a:pt x="1642" y="867"/>
                    </a:lnTo>
                    <a:lnTo>
                      <a:pt x="1961" y="1118"/>
                    </a:lnTo>
                    <a:lnTo>
                      <a:pt x="10787" y="8917"/>
                    </a:lnTo>
                    <a:lnTo>
                      <a:pt x="481" y="8983"/>
                    </a:lnTo>
                    <a:lnTo>
                      <a:pt x="481" y="8983"/>
                    </a:lnTo>
                    <a:lnTo>
                      <a:pt x="548" y="8917"/>
                    </a:lnTo>
                    <a:lnTo>
                      <a:pt x="844" y="8620"/>
                    </a:lnTo>
                    <a:lnTo>
                      <a:pt x="1095" y="8301"/>
                    </a:lnTo>
                    <a:lnTo>
                      <a:pt x="1346" y="8005"/>
                    </a:lnTo>
                    <a:lnTo>
                      <a:pt x="1551" y="7685"/>
                    </a:lnTo>
                    <a:lnTo>
                      <a:pt x="1756" y="7366"/>
                    </a:lnTo>
                    <a:lnTo>
                      <a:pt x="1939" y="7047"/>
                    </a:lnTo>
                    <a:lnTo>
                      <a:pt x="2075" y="6705"/>
                    </a:lnTo>
                    <a:lnTo>
                      <a:pt x="2212" y="6386"/>
                    </a:lnTo>
                    <a:lnTo>
                      <a:pt x="2326" y="6066"/>
                    </a:lnTo>
                    <a:lnTo>
                      <a:pt x="2418" y="5747"/>
                    </a:lnTo>
                    <a:lnTo>
                      <a:pt x="2509" y="5428"/>
                    </a:lnTo>
                    <a:lnTo>
                      <a:pt x="2554" y="5109"/>
                    </a:lnTo>
                    <a:lnTo>
                      <a:pt x="2600" y="4812"/>
                    </a:lnTo>
                    <a:lnTo>
                      <a:pt x="2623" y="4493"/>
                    </a:lnTo>
                    <a:lnTo>
                      <a:pt x="2623" y="4196"/>
                    </a:lnTo>
                    <a:lnTo>
                      <a:pt x="2623" y="3854"/>
                    </a:lnTo>
                    <a:lnTo>
                      <a:pt x="2577" y="3512"/>
                    </a:lnTo>
                    <a:lnTo>
                      <a:pt x="2532" y="3170"/>
                    </a:lnTo>
                    <a:lnTo>
                      <a:pt x="2486" y="2851"/>
                    </a:lnTo>
                    <a:lnTo>
                      <a:pt x="2395" y="2554"/>
                    </a:lnTo>
                    <a:lnTo>
                      <a:pt x="2303" y="2235"/>
                    </a:lnTo>
                    <a:lnTo>
                      <a:pt x="2189" y="1962"/>
                    </a:lnTo>
                    <a:lnTo>
                      <a:pt x="2075" y="1688"/>
                    </a:lnTo>
                    <a:lnTo>
                      <a:pt x="1939" y="1414"/>
                    </a:lnTo>
                    <a:lnTo>
                      <a:pt x="1802" y="1163"/>
                    </a:lnTo>
                    <a:lnTo>
                      <a:pt x="1642" y="935"/>
                    </a:lnTo>
                    <a:lnTo>
                      <a:pt x="1522" y="781"/>
                    </a:lnTo>
                    <a:close/>
                    <a:moveTo>
                      <a:pt x="662" y="0"/>
                    </a:moveTo>
                    <a:lnTo>
                      <a:pt x="616" y="23"/>
                    </a:lnTo>
                    <a:lnTo>
                      <a:pt x="570" y="46"/>
                    </a:lnTo>
                    <a:lnTo>
                      <a:pt x="548" y="92"/>
                    </a:lnTo>
                    <a:lnTo>
                      <a:pt x="525" y="137"/>
                    </a:lnTo>
                    <a:lnTo>
                      <a:pt x="525" y="183"/>
                    </a:lnTo>
                    <a:lnTo>
                      <a:pt x="548" y="228"/>
                    </a:lnTo>
                    <a:lnTo>
                      <a:pt x="593" y="274"/>
                    </a:lnTo>
                    <a:lnTo>
                      <a:pt x="753" y="388"/>
                    </a:lnTo>
                    <a:lnTo>
                      <a:pt x="935" y="548"/>
                    </a:lnTo>
                    <a:lnTo>
                      <a:pt x="1095" y="707"/>
                    </a:lnTo>
                    <a:lnTo>
                      <a:pt x="1254" y="890"/>
                    </a:lnTo>
                    <a:lnTo>
                      <a:pt x="1414" y="1095"/>
                    </a:lnTo>
                    <a:lnTo>
                      <a:pt x="1551" y="1323"/>
                    </a:lnTo>
                    <a:lnTo>
                      <a:pt x="1688" y="1551"/>
                    </a:lnTo>
                    <a:lnTo>
                      <a:pt x="1825" y="1802"/>
                    </a:lnTo>
                    <a:lnTo>
                      <a:pt x="1939" y="2053"/>
                    </a:lnTo>
                    <a:lnTo>
                      <a:pt x="2030" y="2326"/>
                    </a:lnTo>
                    <a:lnTo>
                      <a:pt x="2121" y="2623"/>
                    </a:lnTo>
                    <a:lnTo>
                      <a:pt x="2189" y="2919"/>
                    </a:lnTo>
                    <a:lnTo>
                      <a:pt x="2258" y="3216"/>
                    </a:lnTo>
                    <a:lnTo>
                      <a:pt x="2303" y="3535"/>
                    </a:lnTo>
                    <a:lnTo>
                      <a:pt x="2326" y="3854"/>
                    </a:lnTo>
                    <a:lnTo>
                      <a:pt x="2349" y="4196"/>
                    </a:lnTo>
                    <a:lnTo>
                      <a:pt x="2326" y="4470"/>
                    </a:lnTo>
                    <a:lnTo>
                      <a:pt x="2303" y="4766"/>
                    </a:lnTo>
                    <a:lnTo>
                      <a:pt x="2281" y="5063"/>
                    </a:lnTo>
                    <a:lnTo>
                      <a:pt x="2212" y="5382"/>
                    </a:lnTo>
                    <a:lnTo>
                      <a:pt x="2144" y="5679"/>
                    </a:lnTo>
                    <a:lnTo>
                      <a:pt x="2053" y="5975"/>
                    </a:lnTo>
                    <a:lnTo>
                      <a:pt x="1961" y="6294"/>
                    </a:lnTo>
                    <a:lnTo>
                      <a:pt x="1825" y="6591"/>
                    </a:lnTo>
                    <a:lnTo>
                      <a:pt x="1688" y="6910"/>
                    </a:lnTo>
                    <a:lnTo>
                      <a:pt x="1505" y="7207"/>
                    </a:lnTo>
                    <a:lnTo>
                      <a:pt x="1323" y="7526"/>
                    </a:lnTo>
                    <a:lnTo>
                      <a:pt x="1118" y="7822"/>
                    </a:lnTo>
                    <a:lnTo>
                      <a:pt x="867" y="8142"/>
                    </a:lnTo>
                    <a:lnTo>
                      <a:pt x="616" y="8438"/>
                    </a:lnTo>
                    <a:lnTo>
                      <a:pt x="342" y="8734"/>
                    </a:lnTo>
                    <a:lnTo>
                      <a:pt x="46" y="9031"/>
                    </a:lnTo>
                    <a:lnTo>
                      <a:pt x="0" y="9099"/>
                    </a:lnTo>
                    <a:lnTo>
                      <a:pt x="0" y="9168"/>
                    </a:lnTo>
                    <a:lnTo>
                      <a:pt x="46" y="9236"/>
                    </a:lnTo>
                    <a:lnTo>
                      <a:pt x="137" y="9259"/>
                    </a:lnTo>
                    <a:lnTo>
                      <a:pt x="11152" y="9191"/>
                    </a:lnTo>
                    <a:lnTo>
                      <a:pt x="11243" y="9168"/>
                    </a:lnTo>
                    <a:lnTo>
                      <a:pt x="11288" y="9099"/>
                    </a:lnTo>
                    <a:lnTo>
                      <a:pt x="11288" y="9008"/>
                    </a:lnTo>
                    <a:lnTo>
                      <a:pt x="11243" y="8940"/>
                    </a:lnTo>
                    <a:lnTo>
                      <a:pt x="2144" y="913"/>
                    </a:lnTo>
                    <a:lnTo>
                      <a:pt x="1825" y="639"/>
                    </a:lnTo>
                    <a:lnTo>
                      <a:pt x="1460" y="411"/>
                    </a:lnTo>
                    <a:lnTo>
                      <a:pt x="1095" y="183"/>
                    </a:lnTo>
                    <a:lnTo>
                      <a:pt x="730" y="23"/>
                    </a:lnTo>
                    <a:lnTo>
                      <a:pt x="662" y="0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6" name="Google Shape;2806;p76"/>
              <p:cNvSpPr/>
              <p:nvPr/>
            </p:nvSpPr>
            <p:spPr>
              <a:xfrm>
                <a:off x="6972588" y="1922418"/>
                <a:ext cx="344252" cy="248634"/>
              </a:xfrm>
              <a:custGeom>
                <a:rect b="b" l="l" r="r" t="t"/>
                <a:pathLst>
                  <a:path extrusionOk="0" fill="none" h="5246" w="6956">
                    <a:moveTo>
                      <a:pt x="6431" y="1"/>
                    </a:moveTo>
                    <a:lnTo>
                      <a:pt x="137" y="275"/>
                    </a:lnTo>
                    <a:lnTo>
                      <a:pt x="137" y="275"/>
                    </a:lnTo>
                    <a:lnTo>
                      <a:pt x="114" y="343"/>
                    </a:lnTo>
                    <a:lnTo>
                      <a:pt x="91" y="389"/>
                    </a:lnTo>
                    <a:lnTo>
                      <a:pt x="46" y="411"/>
                    </a:lnTo>
                    <a:lnTo>
                      <a:pt x="0" y="434"/>
                    </a:lnTo>
                    <a:lnTo>
                      <a:pt x="0" y="434"/>
                    </a:lnTo>
                    <a:lnTo>
                      <a:pt x="411" y="5246"/>
                    </a:lnTo>
                    <a:lnTo>
                      <a:pt x="1369" y="4379"/>
                    </a:lnTo>
                    <a:lnTo>
                      <a:pt x="2281" y="5064"/>
                    </a:lnTo>
                    <a:lnTo>
                      <a:pt x="2828" y="4265"/>
                    </a:lnTo>
                    <a:lnTo>
                      <a:pt x="3717" y="5064"/>
                    </a:lnTo>
                    <a:lnTo>
                      <a:pt x="4493" y="3946"/>
                    </a:lnTo>
                    <a:lnTo>
                      <a:pt x="5245" y="4699"/>
                    </a:lnTo>
                    <a:lnTo>
                      <a:pt x="5815" y="3741"/>
                    </a:lnTo>
                    <a:lnTo>
                      <a:pt x="6956" y="4835"/>
                    </a:lnTo>
                    <a:lnTo>
                      <a:pt x="6591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68" y="138"/>
                    </a:lnTo>
                    <a:lnTo>
                      <a:pt x="6522" y="115"/>
                    </a:lnTo>
                    <a:lnTo>
                      <a:pt x="6477" y="92"/>
                    </a:lnTo>
                    <a:lnTo>
                      <a:pt x="6454" y="47"/>
                    </a:lnTo>
                    <a:lnTo>
                      <a:pt x="64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7" name="Google Shape;2807;p76"/>
              <p:cNvSpPr/>
              <p:nvPr/>
            </p:nvSpPr>
            <p:spPr>
              <a:xfrm>
                <a:off x="6937599" y="1706274"/>
                <a:ext cx="386022" cy="581537"/>
              </a:xfrm>
              <a:custGeom>
                <a:rect b="b" l="l" r="r" t="t"/>
                <a:pathLst>
                  <a:path extrusionOk="0" h="12270" w="7800">
                    <a:moveTo>
                      <a:pt x="6659" y="594"/>
                    </a:moveTo>
                    <a:lnTo>
                      <a:pt x="7480" y="11358"/>
                    </a:lnTo>
                    <a:lnTo>
                      <a:pt x="6636" y="10537"/>
                    </a:lnTo>
                    <a:lnTo>
                      <a:pt x="6568" y="10491"/>
                    </a:lnTo>
                    <a:lnTo>
                      <a:pt x="6500" y="10491"/>
                    </a:lnTo>
                    <a:lnTo>
                      <a:pt x="6454" y="10514"/>
                    </a:lnTo>
                    <a:lnTo>
                      <a:pt x="6408" y="10559"/>
                    </a:lnTo>
                    <a:lnTo>
                      <a:pt x="5929" y="11358"/>
                    </a:lnTo>
                    <a:lnTo>
                      <a:pt x="5291" y="10742"/>
                    </a:lnTo>
                    <a:lnTo>
                      <a:pt x="5245" y="10696"/>
                    </a:lnTo>
                    <a:lnTo>
                      <a:pt x="5177" y="10696"/>
                    </a:lnTo>
                    <a:lnTo>
                      <a:pt x="5131" y="10719"/>
                    </a:lnTo>
                    <a:lnTo>
                      <a:pt x="5086" y="10765"/>
                    </a:lnTo>
                    <a:lnTo>
                      <a:pt x="4402" y="11722"/>
                    </a:lnTo>
                    <a:lnTo>
                      <a:pt x="3626" y="11038"/>
                    </a:lnTo>
                    <a:lnTo>
                      <a:pt x="3581" y="11016"/>
                    </a:lnTo>
                    <a:lnTo>
                      <a:pt x="3444" y="11016"/>
                    </a:lnTo>
                    <a:lnTo>
                      <a:pt x="3421" y="11061"/>
                    </a:lnTo>
                    <a:lnTo>
                      <a:pt x="2965" y="11745"/>
                    </a:lnTo>
                    <a:lnTo>
                      <a:pt x="2144" y="11152"/>
                    </a:lnTo>
                    <a:lnTo>
                      <a:pt x="2098" y="11130"/>
                    </a:lnTo>
                    <a:lnTo>
                      <a:pt x="2053" y="11130"/>
                    </a:lnTo>
                    <a:lnTo>
                      <a:pt x="2007" y="11152"/>
                    </a:lnTo>
                    <a:lnTo>
                      <a:pt x="1961" y="11175"/>
                    </a:lnTo>
                    <a:lnTo>
                      <a:pt x="1229" y="11837"/>
                    </a:lnTo>
                    <a:lnTo>
                      <a:pt x="1209" y="11631"/>
                    </a:lnTo>
                    <a:lnTo>
                      <a:pt x="684" y="5383"/>
                    </a:lnTo>
                    <a:lnTo>
                      <a:pt x="411" y="2122"/>
                    </a:lnTo>
                    <a:lnTo>
                      <a:pt x="320" y="1073"/>
                    </a:lnTo>
                    <a:lnTo>
                      <a:pt x="316" y="1029"/>
                    </a:lnTo>
                    <a:lnTo>
                      <a:pt x="316" y="1029"/>
                    </a:lnTo>
                    <a:lnTo>
                      <a:pt x="1346" y="2076"/>
                    </a:lnTo>
                    <a:lnTo>
                      <a:pt x="1391" y="2122"/>
                    </a:lnTo>
                    <a:lnTo>
                      <a:pt x="1460" y="2122"/>
                    </a:lnTo>
                    <a:lnTo>
                      <a:pt x="1528" y="2099"/>
                    </a:lnTo>
                    <a:lnTo>
                      <a:pt x="1574" y="2053"/>
                    </a:lnTo>
                    <a:lnTo>
                      <a:pt x="2121" y="913"/>
                    </a:lnTo>
                    <a:lnTo>
                      <a:pt x="3102" y="1962"/>
                    </a:lnTo>
                    <a:lnTo>
                      <a:pt x="3170" y="2008"/>
                    </a:lnTo>
                    <a:lnTo>
                      <a:pt x="3239" y="2008"/>
                    </a:lnTo>
                    <a:lnTo>
                      <a:pt x="3307" y="1985"/>
                    </a:lnTo>
                    <a:lnTo>
                      <a:pt x="3330" y="1917"/>
                    </a:lnTo>
                    <a:lnTo>
                      <a:pt x="3763" y="845"/>
                    </a:lnTo>
                    <a:lnTo>
                      <a:pt x="4424" y="1939"/>
                    </a:lnTo>
                    <a:lnTo>
                      <a:pt x="4493" y="1985"/>
                    </a:lnTo>
                    <a:lnTo>
                      <a:pt x="4561" y="2008"/>
                    </a:lnTo>
                    <a:lnTo>
                      <a:pt x="4630" y="1985"/>
                    </a:lnTo>
                    <a:lnTo>
                      <a:pt x="4675" y="1917"/>
                    </a:lnTo>
                    <a:lnTo>
                      <a:pt x="5200" y="913"/>
                    </a:lnTo>
                    <a:lnTo>
                      <a:pt x="5747" y="1689"/>
                    </a:lnTo>
                    <a:lnTo>
                      <a:pt x="5793" y="1734"/>
                    </a:lnTo>
                    <a:lnTo>
                      <a:pt x="5861" y="1757"/>
                    </a:lnTo>
                    <a:lnTo>
                      <a:pt x="5929" y="1734"/>
                    </a:lnTo>
                    <a:lnTo>
                      <a:pt x="5975" y="1689"/>
                    </a:lnTo>
                    <a:lnTo>
                      <a:pt x="6659" y="594"/>
                    </a:lnTo>
                    <a:close/>
                    <a:moveTo>
                      <a:pt x="6750" y="1"/>
                    </a:moveTo>
                    <a:lnTo>
                      <a:pt x="6705" y="24"/>
                    </a:lnTo>
                    <a:lnTo>
                      <a:pt x="6659" y="47"/>
                    </a:lnTo>
                    <a:lnTo>
                      <a:pt x="6636" y="69"/>
                    </a:lnTo>
                    <a:lnTo>
                      <a:pt x="5861" y="1346"/>
                    </a:lnTo>
                    <a:lnTo>
                      <a:pt x="5291" y="548"/>
                    </a:lnTo>
                    <a:lnTo>
                      <a:pt x="5223" y="503"/>
                    </a:lnTo>
                    <a:lnTo>
                      <a:pt x="5154" y="480"/>
                    </a:lnTo>
                    <a:lnTo>
                      <a:pt x="5086" y="503"/>
                    </a:lnTo>
                    <a:lnTo>
                      <a:pt x="5040" y="571"/>
                    </a:lnTo>
                    <a:lnTo>
                      <a:pt x="4538" y="1574"/>
                    </a:lnTo>
                    <a:lnTo>
                      <a:pt x="3854" y="457"/>
                    </a:lnTo>
                    <a:lnTo>
                      <a:pt x="3786" y="389"/>
                    </a:lnTo>
                    <a:lnTo>
                      <a:pt x="3717" y="389"/>
                    </a:lnTo>
                    <a:lnTo>
                      <a:pt x="3649" y="411"/>
                    </a:lnTo>
                    <a:lnTo>
                      <a:pt x="3603" y="480"/>
                    </a:lnTo>
                    <a:lnTo>
                      <a:pt x="3147" y="1597"/>
                    </a:lnTo>
                    <a:lnTo>
                      <a:pt x="2190" y="571"/>
                    </a:lnTo>
                    <a:lnTo>
                      <a:pt x="2121" y="548"/>
                    </a:lnTo>
                    <a:lnTo>
                      <a:pt x="2053" y="525"/>
                    </a:lnTo>
                    <a:lnTo>
                      <a:pt x="1984" y="571"/>
                    </a:lnTo>
                    <a:lnTo>
                      <a:pt x="1961" y="617"/>
                    </a:lnTo>
                    <a:lnTo>
                      <a:pt x="1414" y="1734"/>
                    </a:lnTo>
                    <a:lnTo>
                      <a:pt x="251" y="571"/>
                    </a:lnTo>
                    <a:lnTo>
                      <a:pt x="183" y="525"/>
                    </a:lnTo>
                    <a:lnTo>
                      <a:pt x="92" y="525"/>
                    </a:lnTo>
                    <a:lnTo>
                      <a:pt x="23" y="594"/>
                    </a:lnTo>
                    <a:lnTo>
                      <a:pt x="0" y="662"/>
                    </a:lnTo>
                    <a:lnTo>
                      <a:pt x="0" y="685"/>
                    </a:lnTo>
                    <a:lnTo>
                      <a:pt x="46" y="1324"/>
                    </a:lnTo>
                    <a:lnTo>
                      <a:pt x="981" y="12133"/>
                    </a:lnTo>
                    <a:lnTo>
                      <a:pt x="1004" y="12201"/>
                    </a:lnTo>
                    <a:lnTo>
                      <a:pt x="1072" y="12247"/>
                    </a:lnTo>
                    <a:lnTo>
                      <a:pt x="1141" y="12270"/>
                    </a:lnTo>
                    <a:lnTo>
                      <a:pt x="1209" y="12224"/>
                    </a:lnTo>
                    <a:lnTo>
                      <a:pt x="2076" y="11449"/>
                    </a:lnTo>
                    <a:lnTo>
                      <a:pt x="2896" y="12065"/>
                    </a:lnTo>
                    <a:lnTo>
                      <a:pt x="2965" y="12087"/>
                    </a:lnTo>
                    <a:lnTo>
                      <a:pt x="3010" y="12087"/>
                    </a:lnTo>
                    <a:lnTo>
                      <a:pt x="3056" y="12065"/>
                    </a:lnTo>
                    <a:lnTo>
                      <a:pt x="3102" y="12019"/>
                    </a:lnTo>
                    <a:lnTo>
                      <a:pt x="3558" y="11358"/>
                    </a:lnTo>
                    <a:lnTo>
                      <a:pt x="4333" y="12042"/>
                    </a:lnTo>
                    <a:lnTo>
                      <a:pt x="4379" y="12087"/>
                    </a:lnTo>
                    <a:lnTo>
                      <a:pt x="4447" y="12087"/>
                    </a:lnTo>
                    <a:lnTo>
                      <a:pt x="4493" y="12065"/>
                    </a:lnTo>
                    <a:lnTo>
                      <a:pt x="4538" y="12019"/>
                    </a:lnTo>
                    <a:lnTo>
                      <a:pt x="5223" y="11061"/>
                    </a:lnTo>
                    <a:lnTo>
                      <a:pt x="5861" y="11677"/>
                    </a:lnTo>
                    <a:lnTo>
                      <a:pt x="5929" y="11722"/>
                    </a:lnTo>
                    <a:lnTo>
                      <a:pt x="5975" y="11722"/>
                    </a:lnTo>
                    <a:lnTo>
                      <a:pt x="6043" y="11700"/>
                    </a:lnTo>
                    <a:lnTo>
                      <a:pt x="6089" y="11654"/>
                    </a:lnTo>
                    <a:lnTo>
                      <a:pt x="6568" y="10856"/>
                    </a:lnTo>
                    <a:lnTo>
                      <a:pt x="7549" y="11814"/>
                    </a:lnTo>
                    <a:lnTo>
                      <a:pt x="7640" y="11859"/>
                    </a:lnTo>
                    <a:lnTo>
                      <a:pt x="7708" y="11836"/>
                    </a:lnTo>
                    <a:lnTo>
                      <a:pt x="7777" y="11791"/>
                    </a:lnTo>
                    <a:lnTo>
                      <a:pt x="7799" y="11700"/>
                    </a:lnTo>
                    <a:lnTo>
                      <a:pt x="6910" y="138"/>
                    </a:lnTo>
                    <a:lnTo>
                      <a:pt x="6887" y="92"/>
                    </a:lnTo>
                    <a:lnTo>
                      <a:pt x="6864" y="69"/>
                    </a:lnTo>
                    <a:lnTo>
                      <a:pt x="6842" y="24"/>
                    </a:lnTo>
                    <a:lnTo>
                      <a:pt x="6796" y="24"/>
                    </a:lnTo>
                    <a:lnTo>
                      <a:pt x="6750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8" name="Google Shape;2808;p76"/>
              <p:cNvSpPr/>
              <p:nvPr/>
            </p:nvSpPr>
            <p:spPr>
              <a:xfrm>
                <a:off x="8147427" y="1665811"/>
                <a:ext cx="384884" cy="580447"/>
              </a:xfrm>
              <a:custGeom>
                <a:rect b="b" l="l" r="r" t="t"/>
                <a:pathLst>
                  <a:path extrusionOk="0" h="12247" w="7777">
                    <a:moveTo>
                      <a:pt x="6550" y="448"/>
                    </a:moveTo>
                    <a:lnTo>
                      <a:pt x="6568" y="639"/>
                    </a:lnTo>
                    <a:lnTo>
                      <a:pt x="7093" y="6888"/>
                    </a:lnTo>
                    <a:lnTo>
                      <a:pt x="7366" y="10149"/>
                    </a:lnTo>
                    <a:lnTo>
                      <a:pt x="7458" y="11198"/>
                    </a:lnTo>
                    <a:lnTo>
                      <a:pt x="7459" y="11217"/>
                    </a:lnTo>
                    <a:lnTo>
                      <a:pt x="6431" y="10171"/>
                    </a:lnTo>
                    <a:lnTo>
                      <a:pt x="6363" y="10149"/>
                    </a:lnTo>
                    <a:lnTo>
                      <a:pt x="6317" y="10126"/>
                    </a:lnTo>
                    <a:lnTo>
                      <a:pt x="6249" y="10171"/>
                    </a:lnTo>
                    <a:lnTo>
                      <a:pt x="6203" y="10217"/>
                    </a:lnTo>
                    <a:lnTo>
                      <a:pt x="5656" y="11334"/>
                    </a:lnTo>
                    <a:lnTo>
                      <a:pt x="4676" y="10285"/>
                    </a:lnTo>
                    <a:lnTo>
                      <a:pt x="4607" y="10263"/>
                    </a:lnTo>
                    <a:lnTo>
                      <a:pt x="4539" y="10240"/>
                    </a:lnTo>
                    <a:lnTo>
                      <a:pt x="4470" y="10285"/>
                    </a:lnTo>
                    <a:lnTo>
                      <a:pt x="4425" y="10331"/>
                    </a:lnTo>
                    <a:lnTo>
                      <a:pt x="4014" y="11426"/>
                    </a:lnTo>
                    <a:lnTo>
                      <a:pt x="3353" y="10331"/>
                    </a:lnTo>
                    <a:lnTo>
                      <a:pt x="3284" y="10263"/>
                    </a:lnTo>
                    <a:lnTo>
                      <a:pt x="3216" y="10263"/>
                    </a:lnTo>
                    <a:lnTo>
                      <a:pt x="3148" y="10285"/>
                    </a:lnTo>
                    <a:lnTo>
                      <a:pt x="3102" y="10331"/>
                    </a:lnTo>
                    <a:lnTo>
                      <a:pt x="2578" y="11357"/>
                    </a:lnTo>
                    <a:lnTo>
                      <a:pt x="2030" y="10559"/>
                    </a:lnTo>
                    <a:lnTo>
                      <a:pt x="1985" y="10513"/>
                    </a:lnTo>
                    <a:lnTo>
                      <a:pt x="1916" y="10491"/>
                    </a:lnTo>
                    <a:lnTo>
                      <a:pt x="1848" y="10513"/>
                    </a:lnTo>
                    <a:lnTo>
                      <a:pt x="1802" y="10559"/>
                    </a:lnTo>
                    <a:lnTo>
                      <a:pt x="1118" y="11654"/>
                    </a:lnTo>
                    <a:lnTo>
                      <a:pt x="297" y="890"/>
                    </a:lnTo>
                    <a:lnTo>
                      <a:pt x="1164" y="1711"/>
                    </a:lnTo>
                    <a:lnTo>
                      <a:pt x="1209" y="1757"/>
                    </a:lnTo>
                    <a:lnTo>
                      <a:pt x="1278" y="1757"/>
                    </a:lnTo>
                    <a:lnTo>
                      <a:pt x="1346" y="1734"/>
                    </a:lnTo>
                    <a:lnTo>
                      <a:pt x="1392" y="1688"/>
                    </a:lnTo>
                    <a:lnTo>
                      <a:pt x="1848" y="890"/>
                    </a:lnTo>
                    <a:lnTo>
                      <a:pt x="2486" y="1506"/>
                    </a:lnTo>
                    <a:lnTo>
                      <a:pt x="2555" y="1551"/>
                    </a:lnTo>
                    <a:lnTo>
                      <a:pt x="2600" y="1551"/>
                    </a:lnTo>
                    <a:lnTo>
                      <a:pt x="2669" y="1528"/>
                    </a:lnTo>
                    <a:lnTo>
                      <a:pt x="2714" y="1506"/>
                    </a:lnTo>
                    <a:lnTo>
                      <a:pt x="3398" y="525"/>
                    </a:lnTo>
                    <a:lnTo>
                      <a:pt x="4174" y="1209"/>
                    </a:lnTo>
                    <a:lnTo>
                      <a:pt x="4219" y="1255"/>
                    </a:lnTo>
                    <a:lnTo>
                      <a:pt x="4288" y="1255"/>
                    </a:lnTo>
                    <a:lnTo>
                      <a:pt x="4333" y="1232"/>
                    </a:lnTo>
                    <a:lnTo>
                      <a:pt x="4379" y="1186"/>
                    </a:lnTo>
                    <a:lnTo>
                      <a:pt x="4835" y="525"/>
                    </a:lnTo>
                    <a:lnTo>
                      <a:pt x="5633" y="1095"/>
                    </a:lnTo>
                    <a:lnTo>
                      <a:pt x="5679" y="1118"/>
                    </a:lnTo>
                    <a:lnTo>
                      <a:pt x="5770" y="1118"/>
                    </a:lnTo>
                    <a:lnTo>
                      <a:pt x="5816" y="1095"/>
                    </a:lnTo>
                    <a:lnTo>
                      <a:pt x="6550" y="448"/>
                    </a:lnTo>
                    <a:close/>
                    <a:moveTo>
                      <a:pt x="6637" y="1"/>
                    </a:moveTo>
                    <a:lnTo>
                      <a:pt x="6568" y="23"/>
                    </a:lnTo>
                    <a:lnTo>
                      <a:pt x="5702" y="799"/>
                    </a:lnTo>
                    <a:lnTo>
                      <a:pt x="4881" y="206"/>
                    </a:lnTo>
                    <a:lnTo>
                      <a:pt x="4835" y="183"/>
                    </a:lnTo>
                    <a:lnTo>
                      <a:pt x="4767" y="183"/>
                    </a:lnTo>
                    <a:lnTo>
                      <a:pt x="4721" y="206"/>
                    </a:lnTo>
                    <a:lnTo>
                      <a:pt x="4676" y="229"/>
                    </a:lnTo>
                    <a:lnTo>
                      <a:pt x="4242" y="890"/>
                    </a:lnTo>
                    <a:lnTo>
                      <a:pt x="3467" y="206"/>
                    </a:lnTo>
                    <a:lnTo>
                      <a:pt x="3398" y="183"/>
                    </a:lnTo>
                    <a:lnTo>
                      <a:pt x="3353" y="160"/>
                    </a:lnTo>
                    <a:lnTo>
                      <a:pt x="3284" y="183"/>
                    </a:lnTo>
                    <a:lnTo>
                      <a:pt x="3239" y="229"/>
                    </a:lnTo>
                    <a:lnTo>
                      <a:pt x="2578" y="1186"/>
                    </a:lnTo>
                    <a:lnTo>
                      <a:pt x="1916" y="571"/>
                    </a:lnTo>
                    <a:lnTo>
                      <a:pt x="1871" y="525"/>
                    </a:lnTo>
                    <a:lnTo>
                      <a:pt x="1802" y="525"/>
                    </a:lnTo>
                    <a:lnTo>
                      <a:pt x="1757" y="548"/>
                    </a:lnTo>
                    <a:lnTo>
                      <a:pt x="1711" y="594"/>
                    </a:lnTo>
                    <a:lnTo>
                      <a:pt x="1232" y="1392"/>
                    </a:lnTo>
                    <a:lnTo>
                      <a:pt x="229" y="434"/>
                    </a:lnTo>
                    <a:lnTo>
                      <a:pt x="160" y="388"/>
                    </a:lnTo>
                    <a:lnTo>
                      <a:pt x="69" y="411"/>
                    </a:lnTo>
                    <a:lnTo>
                      <a:pt x="1" y="457"/>
                    </a:lnTo>
                    <a:lnTo>
                      <a:pt x="1" y="548"/>
                    </a:lnTo>
                    <a:lnTo>
                      <a:pt x="867" y="12110"/>
                    </a:lnTo>
                    <a:lnTo>
                      <a:pt x="890" y="12155"/>
                    </a:lnTo>
                    <a:lnTo>
                      <a:pt x="913" y="12201"/>
                    </a:lnTo>
                    <a:lnTo>
                      <a:pt x="936" y="12224"/>
                    </a:lnTo>
                    <a:lnTo>
                      <a:pt x="981" y="12247"/>
                    </a:lnTo>
                    <a:lnTo>
                      <a:pt x="1027" y="12247"/>
                    </a:lnTo>
                    <a:lnTo>
                      <a:pt x="1072" y="12224"/>
                    </a:lnTo>
                    <a:lnTo>
                      <a:pt x="1095" y="12201"/>
                    </a:lnTo>
                    <a:lnTo>
                      <a:pt x="1141" y="12178"/>
                    </a:lnTo>
                    <a:lnTo>
                      <a:pt x="1916" y="10901"/>
                    </a:lnTo>
                    <a:lnTo>
                      <a:pt x="2486" y="11699"/>
                    </a:lnTo>
                    <a:lnTo>
                      <a:pt x="2532" y="11745"/>
                    </a:lnTo>
                    <a:lnTo>
                      <a:pt x="2623" y="11768"/>
                    </a:lnTo>
                    <a:lnTo>
                      <a:pt x="2692" y="11745"/>
                    </a:lnTo>
                    <a:lnTo>
                      <a:pt x="2737" y="11699"/>
                    </a:lnTo>
                    <a:lnTo>
                      <a:pt x="3239" y="10696"/>
                    </a:lnTo>
                    <a:lnTo>
                      <a:pt x="3923" y="11813"/>
                    </a:lnTo>
                    <a:lnTo>
                      <a:pt x="3969" y="11859"/>
                    </a:lnTo>
                    <a:lnTo>
                      <a:pt x="4060" y="11882"/>
                    </a:lnTo>
                    <a:lnTo>
                      <a:pt x="4128" y="11836"/>
                    </a:lnTo>
                    <a:lnTo>
                      <a:pt x="4174" y="11790"/>
                    </a:lnTo>
                    <a:lnTo>
                      <a:pt x="4607" y="10650"/>
                    </a:lnTo>
                    <a:lnTo>
                      <a:pt x="5588" y="11676"/>
                    </a:lnTo>
                    <a:lnTo>
                      <a:pt x="5656" y="11722"/>
                    </a:lnTo>
                    <a:lnTo>
                      <a:pt x="5725" y="11722"/>
                    </a:lnTo>
                    <a:lnTo>
                      <a:pt x="5770" y="11699"/>
                    </a:lnTo>
                    <a:lnTo>
                      <a:pt x="5816" y="11654"/>
                    </a:lnTo>
                    <a:lnTo>
                      <a:pt x="6363" y="10513"/>
                    </a:lnTo>
                    <a:lnTo>
                      <a:pt x="7526" y="11699"/>
                    </a:lnTo>
                    <a:lnTo>
                      <a:pt x="7594" y="11745"/>
                    </a:lnTo>
                    <a:lnTo>
                      <a:pt x="7686" y="11722"/>
                    </a:lnTo>
                    <a:lnTo>
                      <a:pt x="7754" y="11676"/>
                    </a:lnTo>
                    <a:lnTo>
                      <a:pt x="7777" y="11608"/>
                    </a:lnTo>
                    <a:lnTo>
                      <a:pt x="7777" y="11562"/>
                    </a:lnTo>
                    <a:lnTo>
                      <a:pt x="7708" y="10947"/>
                    </a:lnTo>
                    <a:lnTo>
                      <a:pt x="6819" y="115"/>
                    </a:lnTo>
                    <a:lnTo>
                      <a:pt x="6796" y="46"/>
                    </a:lnTo>
                    <a:lnTo>
                      <a:pt x="6728" y="1"/>
                    </a:lnTo>
                    <a:close/>
                  </a:path>
                </a:pathLst>
              </a:custGeom>
              <a:solidFill>
                <a:srgbClr val="0C0E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809" name="Google Shape;2809;p76"/>
          <p:cNvPicPr preferRelativeResize="0"/>
          <p:nvPr/>
        </p:nvPicPr>
        <p:blipFill rotWithShape="1">
          <a:blip r:embed="rId3">
            <a:alphaModFix/>
          </a:blip>
          <a:srcRect b="1269" l="2319" r="1849" t="1103"/>
          <a:stretch/>
        </p:blipFill>
        <p:spPr>
          <a:xfrm rot="-776134">
            <a:off x="2917431" y="3713036"/>
            <a:ext cx="545442" cy="539910"/>
          </a:xfrm>
          <a:prstGeom prst="roundRect">
            <a:avLst>
              <a:gd fmla="val 22810" name="adj"/>
            </a:avLst>
          </a:prstGeom>
          <a:noFill/>
          <a:ln>
            <a:noFill/>
          </a:ln>
        </p:spPr>
      </p:pic>
      <p:pic>
        <p:nvPicPr>
          <p:cNvPr id="2810" name="Google Shape;2810;p76"/>
          <p:cNvPicPr preferRelativeResize="0"/>
          <p:nvPr/>
        </p:nvPicPr>
        <p:blipFill rotWithShape="1">
          <a:blip r:embed="rId4">
            <a:alphaModFix/>
          </a:blip>
          <a:srcRect b="0" l="0" r="78618" t="0"/>
          <a:stretch/>
        </p:blipFill>
        <p:spPr>
          <a:xfrm rot="-1122693">
            <a:off x="5086005" y="3881598"/>
            <a:ext cx="6372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1" name="Google Shape;2811;p76"/>
          <p:cNvPicPr preferRelativeResize="0"/>
          <p:nvPr/>
        </p:nvPicPr>
        <p:blipFill rotWithShape="1">
          <a:blip r:embed="rId5">
            <a:alphaModFix/>
          </a:blip>
          <a:srcRect b="5647" l="0" r="0" t="5273"/>
          <a:stretch/>
        </p:blipFill>
        <p:spPr>
          <a:xfrm rot="667064">
            <a:off x="3963908" y="3712999"/>
            <a:ext cx="604799" cy="5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2" name="Google Shape;2812;p76"/>
          <p:cNvGrpSpPr/>
          <p:nvPr/>
        </p:nvGrpSpPr>
        <p:grpSpPr>
          <a:xfrm rot="-1027686">
            <a:off x="7092888" y="2966232"/>
            <a:ext cx="747975" cy="736174"/>
            <a:chOff x="6870193" y="2295620"/>
            <a:chExt cx="360356" cy="343462"/>
          </a:xfrm>
        </p:grpSpPr>
        <p:sp>
          <p:nvSpPr>
            <p:cNvPr id="2813" name="Google Shape;2813;p76"/>
            <p:cNvSpPr/>
            <p:nvPr/>
          </p:nvSpPr>
          <p:spPr>
            <a:xfrm>
              <a:off x="6870193" y="2295620"/>
              <a:ext cx="360356" cy="343462"/>
            </a:xfrm>
            <a:custGeom>
              <a:rect b="b" l="l" r="r" t="t"/>
              <a:pathLst>
                <a:path extrusionOk="0" h="10816" w="11348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76"/>
            <p:cNvSpPr/>
            <p:nvPr/>
          </p:nvSpPr>
          <p:spPr>
            <a:xfrm>
              <a:off x="6920842" y="2577064"/>
              <a:ext cx="36709" cy="36677"/>
            </a:xfrm>
            <a:custGeom>
              <a:rect b="b" l="l" r="r" t="t"/>
              <a:pathLst>
                <a:path extrusionOk="0" h="1155" w="1156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15" name="Google Shape;2815;p76"/>
          <p:cNvGrpSpPr/>
          <p:nvPr/>
        </p:nvGrpSpPr>
        <p:grpSpPr>
          <a:xfrm rot="-9528518">
            <a:off x="1145874" y="2126534"/>
            <a:ext cx="746662" cy="737523"/>
            <a:chOff x="6870193" y="2295620"/>
            <a:chExt cx="360356" cy="343462"/>
          </a:xfrm>
        </p:grpSpPr>
        <p:sp>
          <p:nvSpPr>
            <p:cNvPr id="2816" name="Google Shape;2816;p76"/>
            <p:cNvSpPr/>
            <p:nvPr/>
          </p:nvSpPr>
          <p:spPr>
            <a:xfrm>
              <a:off x="6870193" y="2295620"/>
              <a:ext cx="360356" cy="343462"/>
            </a:xfrm>
            <a:custGeom>
              <a:rect b="b" l="l" r="r" t="t"/>
              <a:pathLst>
                <a:path extrusionOk="0" h="10816" w="11348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76"/>
            <p:cNvSpPr/>
            <p:nvPr/>
          </p:nvSpPr>
          <p:spPr>
            <a:xfrm>
              <a:off x="6920842" y="2577064"/>
              <a:ext cx="36709" cy="36677"/>
            </a:xfrm>
            <a:custGeom>
              <a:rect b="b" l="l" r="r" t="t"/>
              <a:pathLst>
                <a:path extrusionOk="0" h="1155" w="1156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p77"/>
          <p:cNvSpPr txBox="1"/>
          <p:nvPr>
            <p:ph type="ctrTitle"/>
          </p:nvPr>
        </p:nvSpPr>
        <p:spPr>
          <a:xfrm>
            <a:off x="1277300" y="28850"/>
            <a:ext cx="6569100" cy="6651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Environnements de classe virtuelle</a:t>
            </a:r>
            <a:endParaRPr/>
          </a:p>
        </p:txBody>
      </p:sp>
      <p:grpSp>
        <p:nvGrpSpPr>
          <p:cNvPr id="2823" name="Google Shape;2823;p77"/>
          <p:cNvGrpSpPr/>
          <p:nvPr/>
        </p:nvGrpSpPr>
        <p:grpSpPr>
          <a:xfrm>
            <a:off x="2599719" y="855102"/>
            <a:ext cx="4250723" cy="665077"/>
            <a:chOff x="4702550" y="943975"/>
            <a:chExt cx="2990940" cy="468001"/>
          </a:xfrm>
        </p:grpSpPr>
        <p:pic>
          <p:nvPicPr>
            <p:cNvPr id="2824" name="Google Shape;2824;p77"/>
            <p:cNvPicPr preferRelativeResize="0"/>
            <p:nvPr/>
          </p:nvPicPr>
          <p:blipFill rotWithShape="1">
            <a:blip r:embed="rId3">
              <a:alphaModFix/>
            </a:blip>
            <a:srcRect b="1269" l="2319" r="1849" t="1103"/>
            <a:stretch/>
          </p:blipFill>
          <p:spPr>
            <a:xfrm>
              <a:off x="4702550" y="943975"/>
              <a:ext cx="472800" cy="468000"/>
            </a:xfrm>
            <a:prstGeom prst="roundRect">
              <a:avLst>
                <a:gd fmla="val 22810" name="adj"/>
              </a:avLst>
            </a:prstGeom>
            <a:noFill/>
            <a:ln>
              <a:noFill/>
            </a:ln>
            <a:effectLst>
              <a:reflection blurRad="0" dir="5400000" dist="38100" endA="0" endPos="30000" fadeDir="5400012" kx="0" rotWithShape="0" algn="bl" stPos="0" sy="-100000" ky="0"/>
            </a:effectLst>
          </p:spPr>
        </p:pic>
        <p:pic>
          <p:nvPicPr>
            <p:cNvPr id="2825" name="Google Shape;2825;p77"/>
            <p:cNvPicPr preferRelativeResize="0"/>
            <p:nvPr/>
          </p:nvPicPr>
          <p:blipFill rotWithShape="1">
            <a:blip r:embed="rId4">
              <a:alphaModFix/>
            </a:blip>
            <a:srcRect b="0" l="0" r="78618" t="0"/>
            <a:stretch/>
          </p:blipFill>
          <p:spPr>
            <a:xfrm>
              <a:off x="5970337" y="943975"/>
              <a:ext cx="552240" cy="468000"/>
            </a:xfrm>
            <a:prstGeom prst="rect">
              <a:avLst/>
            </a:prstGeom>
            <a:noFill/>
            <a:ln>
              <a:noFill/>
            </a:ln>
            <a:effectLst>
              <a:reflection blurRad="0" dir="5400000" dist="38100" endA="0" endPos="30000" fadeDir="5400012" kx="0" rotWithShape="0" algn="bl" stPos="0" sy="-100000" ky="0"/>
            </a:effectLst>
          </p:spPr>
        </p:pic>
        <p:pic>
          <p:nvPicPr>
            <p:cNvPr id="2826" name="Google Shape;2826;p77"/>
            <p:cNvPicPr preferRelativeResize="0"/>
            <p:nvPr/>
          </p:nvPicPr>
          <p:blipFill rotWithShape="1">
            <a:blip r:embed="rId5">
              <a:alphaModFix/>
            </a:blip>
            <a:srcRect b="5647" l="0" r="0" t="5273"/>
            <a:stretch/>
          </p:blipFill>
          <p:spPr>
            <a:xfrm>
              <a:off x="7164650" y="943975"/>
              <a:ext cx="528840" cy="468001"/>
            </a:xfrm>
            <a:prstGeom prst="rect">
              <a:avLst/>
            </a:prstGeom>
            <a:noFill/>
            <a:ln>
              <a:noFill/>
            </a:ln>
            <a:effectLst>
              <a:reflection blurRad="0" dir="5400000" dist="38100" endA="0" endPos="30000" fadeDir="5400012" kx="0" rotWithShape="0" algn="bl" stPos="0" sy="-100000" ky="0"/>
            </a:effectLst>
          </p:spPr>
        </p:pic>
      </p:grpSp>
      <p:grpSp>
        <p:nvGrpSpPr>
          <p:cNvPr id="2827" name="Google Shape;2827;p77"/>
          <p:cNvGrpSpPr/>
          <p:nvPr/>
        </p:nvGrpSpPr>
        <p:grpSpPr>
          <a:xfrm rot="-1085523">
            <a:off x="957460" y="2944029"/>
            <a:ext cx="679762" cy="735999"/>
            <a:chOff x="6870193" y="2295620"/>
            <a:chExt cx="360356" cy="343462"/>
          </a:xfrm>
        </p:grpSpPr>
        <p:sp>
          <p:nvSpPr>
            <p:cNvPr id="2828" name="Google Shape;2828;p77"/>
            <p:cNvSpPr/>
            <p:nvPr/>
          </p:nvSpPr>
          <p:spPr>
            <a:xfrm>
              <a:off x="6870193" y="2295620"/>
              <a:ext cx="360356" cy="343462"/>
            </a:xfrm>
            <a:custGeom>
              <a:rect b="b" l="l" r="r" t="t"/>
              <a:pathLst>
                <a:path extrusionOk="0" h="10816" w="11348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p77"/>
            <p:cNvSpPr/>
            <p:nvPr/>
          </p:nvSpPr>
          <p:spPr>
            <a:xfrm>
              <a:off x="6920842" y="2577064"/>
              <a:ext cx="36709" cy="36677"/>
            </a:xfrm>
            <a:custGeom>
              <a:rect b="b" l="l" r="r" t="t"/>
              <a:pathLst>
                <a:path extrusionOk="0" h="1155" w="1156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0" name="Google Shape;2830;p77"/>
          <p:cNvGrpSpPr/>
          <p:nvPr/>
        </p:nvGrpSpPr>
        <p:grpSpPr>
          <a:xfrm>
            <a:off x="7731139" y="3992230"/>
            <a:ext cx="561662" cy="665099"/>
            <a:chOff x="2497275" y="2744159"/>
            <a:chExt cx="370930" cy="370549"/>
          </a:xfrm>
        </p:grpSpPr>
        <p:sp>
          <p:nvSpPr>
            <p:cNvPr id="2831" name="Google Shape;2831;p77"/>
            <p:cNvSpPr/>
            <p:nvPr/>
          </p:nvSpPr>
          <p:spPr>
            <a:xfrm>
              <a:off x="2497275" y="2744159"/>
              <a:ext cx="284366" cy="284747"/>
            </a:xfrm>
            <a:custGeom>
              <a:rect b="b" l="l" r="r" t="t"/>
              <a:pathLst>
                <a:path extrusionOk="0" h="8967" w="8955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77"/>
            <p:cNvSpPr/>
            <p:nvPr/>
          </p:nvSpPr>
          <p:spPr>
            <a:xfrm>
              <a:off x="2592191" y="2821673"/>
              <a:ext cx="113461" cy="98345"/>
            </a:xfrm>
            <a:custGeom>
              <a:rect b="b" l="l" r="r" t="t"/>
              <a:pathLst>
                <a:path extrusionOk="0" h="3097" w="3573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77"/>
            <p:cNvSpPr/>
            <p:nvPr/>
          </p:nvSpPr>
          <p:spPr>
            <a:xfrm>
              <a:off x="2574408" y="2862129"/>
              <a:ext cx="106665" cy="90756"/>
            </a:xfrm>
            <a:custGeom>
              <a:rect b="b" l="l" r="r" t="t"/>
              <a:pathLst>
                <a:path extrusionOk="0" h="2858" w="3359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p77"/>
            <p:cNvSpPr/>
            <p:nvPr/>
          </p:nvSpPr>
          <p:spPr>
            <a:xfrm>
              <a:off x="2676881" y="2923385"/>
              <a:ext cx="191324" cy="191324"/>
            </a:xfrm>
            <a:custGeom>
              <a:rect b="b" l="l" r="r" t="t"/>
              <a:pathLst>
                <a:path extrusionOk="0" h="6025" w="6025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p77"/>
            <p:cNvSpPr/>
            <p:nvPr/>
          </p:nvSpPr>
          <p:spPr>
            <a:xfrm>
              <a:off x="2738867" y="2986895"/>
              <a:ext cx="65066" cy="65066"/>
            </a:xfrm>
            <a:custGeom>
              <a:rect b="b" l="l" r="r" t="t"/>
              <a:pathLst>
                <a:path extrusionOk="0" h="2049" w="2049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77"/>
            <p:cNvSpPr/>
            <p:nvPr/>
          </p:nvSpPr>
          <p:spPr>
            <a:xfrm>
              <a:off x="2604670" y="2851904"/>
              <a:ext cx="70718" cy="71131"/>
            </a:xfrm>
            <a:custGeom>
              <a:rect b="b" l="l" r="r" t="t"/>
              <a:pathLst>
                <a:path extrusionOk="0" h="2240" w="2227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aphicFrame>
        <p:nvGraphicFramePr>
          <p:cNvPr id="2837" name="Google Shape;2837;p77"/>
          <p:cNvGraphicFramePr/>
          <p:nvPr/>
        </p:nvGraphicFramePr>
        <p:xfrm>
          <a:off x="1858563" y="237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{9F674935-D586-4FB5-958C-D3412D8A4691}</a:tableStyleId>
              </a:tblPr>
              <a:tblGrid>
                <a:gridCol w="1096300"/>
                <a:gridCol w="4586725"/>
              </a:tblGrid>
              <a:tr h="56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Tableau de bord pour suivre la progression des élèves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</a:tr>
              <a:tr h="201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Multiplateformes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  <a:tr h="501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Traces variées des démarches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</a:tr>
              <a:tr h="501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Outils de synthèse vocale possible </a:t>
                      </a:r>
                      <a:r>
                        <a:rPr lang="fr" sz="13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(Word Q, Lexibar, etc.)</a:t>
                      </a: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*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</a:tbl>
          </a:graphicData>
        </a:graphic>
      </p:graphicFrame>
      <p:sp>
        <p:nvSpPr>
          <p:cNvPr id="2838" name="Google Shape;2838;p77"/>
          <p:cNvSpPr txBox="1"/>
          <p:nvPr/>
        </p:nvSpPr>
        <p:spPr>
          <a:xfrm>
            <a:off x="3225088" y="18808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rPr>
              <a:t>Particularités communes</a:t>
            </a:r>
            <a:endParaRPr b="1"/>
          </a:p>
        </p:txBody>
      </p:sp>
      <p:pic>
        <p:nvPicPr>
          <p:cNvPr id="2839" name="Google Shape;2839;p77"/>
          <p:cNvPicPr preferRelativeResize="0"/>
          <p:nvPr/>
        </p:nvPicPr>
        <p:blipFill rotWithShape="1">
          <a:blip r:embed="rId6">
            <a:alphaModFix/>
          </a:blip>
          <a:srcRect b="29084" l="10890" r="7775" t="26471"/>
          <a:stretch/>
        </p:blipFill>
        <p:spPr>
          <a:xfrm>
            <a:off x="2217849" y="2568734"/>
            <a:ext cx="430250" cy="23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0" name="Google Shape;2840;p77"/>
          <p:cNvPicPr preferRelativeResize="0"/>
          <p:nvPr/>
        </p:nvPicPr>
        <p:blipFill rotWithShape="1">
          <a:blip r:embed="rId7">
            <a:alphaModFix/>
          </a:blip>
          <a:srcRect b="30439" l="17355" r="17860" t="31082"/>
          <a:stretch/>
        </p:blipFill>
        <p:spPr>
          <a:xfrm>
            <a:off x="2152149" y="2998715"/>
            <a:ext cx="561649" cy="333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1" name="Google Shape;2841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7848" y="3332294"/>
            <a:ext cx="430251" cy="50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2" name="Google Shape;2842;p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66186" y="3928980"/>
            <a:ext cx="333575" cy="3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3" name="Google Shape;2843;p77"/>
          <p:cNvSpPr txBox="1"/>
          <p:nvPr/>
        </p:nvSpPr>
        <p:spPr>
          <a:xfrm>
            <a:off x="2954875" y="4265300"/>
            <a:ext cx="621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rPr>
              <a:t>*</a:t>
            </a:r>
            <a:r>
              <a:rPr i="1" lang="fr" sz="10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rPr>
              <a:t>À l’exception des équations mathématiques et des images numérisées</a:t>
            </a:r>
            <a:endParaRPr i="1" sz="12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7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8" name="Google Shape;2848;p78"/>
          <p:cNvGraphicFramePr/>
          <p:nvPr/>
        </p:nvGraphicFramePr>
        <p:xfrm>
          <a:off x="940650" y="1135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{9F674935-D586-4FB5-958C-D3412D8A4691}</a:tableStyleId>
              </a:tblPr>
              <a:tblGrid>
                <a:gridCol w="573725"/>
                <a:gridCol w="1865025"/>
                <a:gridCol w="1555325"/>
                <a:gridCol w="1555325"/>
                <a:gridCol w="1555325"/>
              </a:tblGrid>
              <a:tr h="76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E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E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E79"/>
                    </a:solidFill>
                  </a:tcPr>
                </a:tc>
              </a:tr>
              <a:tr h="832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Connexion de l’enseignant</a:t>
                      </a: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 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Compte obligatoire</a:t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Compte obligatoire</a:t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(Google seulement)</a:t>
                      </a:r>
                      <a:endParaRPr sz="8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Compte obligatoire</a:t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</a:tr>
              <a:tr h="832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Connexion de l’élève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code classe</a:t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ou compte</a:t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code classe</a:t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ou code personnel créé par l’enseignant</a:t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code classe</a:t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ou compte</a:t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  <a:tr h="832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Connexion avec compte externe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</a:tr>
            </a:tbl>
          </a:graphicData>
        </a:graphic>
      </p:graphicFrame>
      <p:sp>
        <p:nvSpPr>
          <p:cNvPr id="2849" name="Google Shape;2849;p78"/>
          <p:cNvSpPr txBox="1"/>
          <p:nvPr>
            <p:ph type="ctrTitle"/>
          </p:nvPr>
        </p:nvSpPr>
        <p:spPr>
          <a:xfrm>
            <a:off x="1277300" y="28850"/>
            <a:ext cx="6569100" cy="6651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Environnements de classe virtuelle</a:t>
            </a:r>
            <a:endParaRPr/>
          </a:p>
        </p:txBody>
      </p:sp>
      <p:pic>
        <p:nvPicPr>
          <p:cNvPr id="2850" name="Google Shape;2850;p78"/>
          <p:cNvPicPr preferRelativeResize="0"/>
          <p:nvPr/>
        </p:nvPicPr>
        <p:blipFill rotWithShape="1">
          <a:blip r:embed="rId3">
            <a:alphaModFix/>
          </a:blip>
          <a:srcRect b="1269" l="2319" r="1849" t="1103"/>
          <a:stretch/>
        </p:blipFill>
        <p:spPr>
          <a:xfrm>
            <a:off x="3822275" y="1248775"/>
            <a:ext cx="472800" cy="468000"/>
          </a:xfrm>
          <a:prstGeom prst="roundRect">
            <a:avLst>
              <a:gd fmla="val 22810" name="adj"/>
            </a:avLst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851" name="Google Shape;2851;p78"/>
          <p:cNvPicPr preferRelativeResize="0"/>
          <p:nvPr/>
        </p:nvPicPr>
        <p:blipFill rotWithShape="1">
          <a:blip r:embed="rId4">
            <a:alphaModFix/>
          </a:blip>
          <a:srcRect b="0" l="0" r="78618" t="0"/>
          <a:stretch/>
        </p:blipFill>
        <p:spPr>
          <a:xfrm>
            <a:off x="5459155" y="1248775"/>
            <a:ext cx="552240" cy="4680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852" name="Google Shape;2852;p78"/>
          <p:cNvPicPr preferRelativeResize="0"/>
          <p:nvPr/>
        </p:nvPicPr>
        <p:blipFill rotWithShape="1">
          <a:blip r:embed="rId5">
            <a:alphaModFix/>
          </a:blip>
          <a:srcRect b="5647" l="0" r="0" t="5273"/>
          <a:stretch/>
        </p:blipFill>
        <p:spPr>
          <a:xfrm>
            <a:off x="6980300" y="1248775"/>
            <a:ext cx="528840" cy="4680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853" name="Google Shape;2853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6866" y="3849051"/>
            <a:ext cx="200819" cy="23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4" name="Google Shape;2854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8618" y="3714857"/>
            <a:ext cx="238949" cy="2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5" name="Google Shape;2855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4678" y="3673720"/>
            <a:ext cx="249651" cy="29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6" name="Google Shape;2856;p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88543" y="4052939"/>
            <a:ext cx="239100" cy="23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857" name="Google Shape;2857;p78"/>
          <p:cNvPicPr preferRelativeResize="0"/>
          <p:nvPr/>
        </p:nvPicPr>
        <p:blipFill rotWithShape="1">
          <a:blip r:embed="rId10">
            <a:alphaModFix/>
          </a:blip>
          <a:srcRect b="11583" l="10090" r="10958" t="13493"/>
          <a:stretch/>
        </p:blipFill>
        <p:spPr>
          <a:xfrm>
            <a:off x="7439853" y="4040060"/>
            <a:ext cx="279300" cy="264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858" name="Google Shape;2858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0851" y="3846857"/>
            <a:ext cx="238949" cy="2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9" name="Google Shape;2859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0676" y="3846857"/>
            <a:ext cx="238949" cy="2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0" name="Google Shape;2860;p78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>
            <a:off x="1048725" y="2100308"/>
            <a:ext cx="357350" cy="3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1" name="Google Shape;2861;p78"/>
          <p:cNvPicPr preferRelativeResize="0"/>
          <p:nvPr/>
        </p:nvPicPr>
        <p:blipFill>
          <a:blip r:embed="rId12">
            <a:alphaModFix amt="67000"/>
          </a:blip>
          <a:stretch>
            <a:fillRect/>
          </a:stretch>
        </p:blipFill>
        <p:spPr>
          <a:xfrm>
            <a:off x="1105118" y="3833857"/>
            <a:ext cx="279300" cy="2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2" name="Google Shape;2862;p78"/>
          <p:cNvPicPr preferRelativeResize="0"/>
          <p:nvPr/>
        </p:nvPicPr>
        <p:blipFill>
          <a:blip r:embed="rId13">
            <a:alphaModFix amt="60000"/>
          </a:blip>
          <a:stretch>
            <a:fillRect/>
          </a:stretch>
        </p:blipFill>
        <p:spPr>
          <a:xfrm>
            <a:off x="1105125" y="3037476"/>
            <a:ext cx="279300" cy="2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6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" name="Google Shape;2867;p79"/>
          <p:cNvGraphicFramePr/>
          <p:nvPr/>
        </p:nvGraphicFramePr>
        <p:xfrm>
          <a:off x="955575" y="6802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{9F674935-D586-4FB5-958C-D3412D8A4691}</a:tableStyleId>
              </a:tblPr>
              <a:tblGrid>
                <a:gridCol w="465425"/>
                <a:gridCol w="2914600"/>
                <a:gridCol w="1241575"/>
                <a:gridCol w="1241575"/>
                <a:gridCol w="1241575"/>
              </a:tblGrid>
              <a:tr h="755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E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E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E79"/>
                    </a:solidFill>
                  </a:tcPr>
                </a:tc>
              </a:tr>
              <a:tr h="56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🔨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6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Flexibilité (construction &amp; traces) </a:t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</a:tr>
              <a:tr h="201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⏳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6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Contrôle du rythme/progression</a:t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  <a:tr h="501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📫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6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Rétroaction à l’élève</a:t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</a:tr>
              <a:tr h="501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🧩</a:t>
                      </a:r>
                      <a:endParaRPr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6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Intégration de ressources externes</a:t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  <a:tr h="501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21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∀</a:t>
                      </a:r>
                      <a:endParaRPr b="1" sz="21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6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Tous les champs en mathématique</a:t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</a:tr>
              <a:tr h="501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8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👨‍🏫</a:t>
                      </a:r>
                      <a:endParaRPr b="1"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6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Ajout de co-enseignant(e)s</a:t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  <a:tr h="501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6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Sauvegarde pour l’élève</a:t>
                      </a:r>
                      <a:endParaRPr sz="16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9E0"/>
                    </a:solidFill>
                  </a:tcPr>
                </a:tc>
              </a:tr>
            </a:tbl>
          </a:graphicData>
        </a:graphic>
      </p:graphicFrame>
      <p:sp>
        <p:nvSpPr>
          <p:cNvPr id="2868" name="Google Shape;2868;p79"/>
          <p:cNvSpPr txBox="1"/>
          <p:nvPr>
            <p:ph type="ctrTitle"/>
          </p:nvPr>
        </p:nvSpPr>
        <p:spPr>
          <a:xfrm>
            <a:off x="1287450" y="-76200"/>
            <a:ext cx="6569100" cy="6717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Environnements de classe virtuelle</a:t>
            </a:r>
            <a:endParaRPr/>
          </a:p>
        </p:txBody>
      </p:sp>
      <p:pic>
        <p:nvPicPr>
          <p:cNvPr id="2869" name="Google Shape;2869;p79"/>
          <p:cNvPicPr preferRelativeResize="0"/>
          <p:nvPr/>
        </p:nvPicPr>
        <p:blipFill rotWithShape="1">
          <a:blip r:embed="rId3">
            <a:alphaModFix/>
          </a:blip>
          <a:srcRect b="1269" l="2319" r="1849" t="1103"/>
          <a:stretch/>
        </p:blipFill>
        <p:spPr>
          <a:xfrm>
            <a:off x="4679463" y="811125"/>
            <a:ext cx="472800" cy="468000"/>
          </a:xfrm>
          <a:prstGeom prst="roundRect">
            <a:avLst>
              <a:gd fmla="val 22810" name="adj"/>
            </a:avLst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870" name="Google Shape;2870;p79"/>
          <p:cNvPicPr preferRelativeResize="0"/>
          <p:nvPr/>
        </p:nvPicPr>
        <p:blipFill rotWithShape="1">
          <a:blip r:embed="rId4">
            <a:alphaModFix/>
          </a:blip>
          <a:srcRect b="0" l="0" r="78618" t="0"/>
          <a:stretch/>
        </p:blipFill>
        <p:spPr>
          <a:xfrm>
            <a:off x="5882342" y="734925"/>
            <a:ext cx="552240" cy="4680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871" name="Google Shape;2871;p79"/>
          <p:cNvPicPr preferRelativeResize="0"/>
          <p:nvPr/>
        </p:nvPicPr>
        <p:blipFill rotWithShape="1">
          <a:blip r:embed="rId5">
            <a:alphaModFix/>
          </a:blip>
          <a:srcRect b="5647" l="0" r="0" t="5273"/>
          <a:stretch/>
        </p:blipFill>
        <p:spPr>
          <a:xfrm>
            <a:off x="7164650" y="796750"/>
            <a:ext cx="528840" cy="4680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grpSp>
        <p:nvGrpSpPr>
          <p:cNvPr id="2872" name="Google Shape;2872;p79"/>
          <p:cNvGrpSpPr/>
          <p:nvPr/>
        </p:nvGrpSpPr>
        <p:grpSpPr>
          <a:xfrm rot="-1085572">
            <a:off x="1006968" y="585707"/>
            <a:ext cx="395099" cy="407747"/>
            <a:chOff x="6870193" y="2295620"/>
            <a:chExt cx="360356" cy="343462"/>
          </a:xfrm>
        </p:grpSpPr>
        <p:sp>
          <p:nvSpPr>
            <p:cNvPr id="2873" name="Google Shape;2873;p79"/>
            <p:cNvSpPr/>
            <p:nvPr/>
          </p:nvSpPr>
          <p:spPr>
            <a:xfrm>
              <a:off x="6870193" y="2295620"/>
              <a:ext cx="360356" cy="343462"/>
            </a:xfrm>
            <a:custGeom>
              <a:rect b="b" l="l" r="r" t="t"/>
              <a:pathLst>
                <a:path extrusionOk="0" h="10816" w="11348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79"/>
            <p:cNvSpPr/>
            <p:nvPr/>
          </p:nvSpPr>
          <p:spPr>
            <a:xfrm>
              <a:off x="6920842" y="2577064"/>
              <a:ext cx="36709" cy="36677"/>
            </a:xfrm>
            <a:custGeom>
              <a:rect b="b" l="l" r="r" t="t"/>
              <a:pathLst>
                <a:path extrusionOk="0" h="1155" w="1156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75" name="Google Shape;2875;p79"/>
          <p:cNvGrpSpPr/>
          <p:nvPr/>
        </p:nvGrpSpPr>
        <p:grpSpPr>
          <a:xfrm rot="-9459339">
            <a:off x="1692075" y="1112633"/>
            <a:ext cx="395453" cy="407355"/>
            <a:chOff x="6870193" y="2295620"/>
            <a:chExt cx="360356" cy="343462"/>
          </a:xfrm>
        </p:grpSpPr>
        <p:sp>
          <p:nvSpPr>
            <p:cNvPr id="2876" name="Google Shape;2876;p79"/>
            <p:cNvSpPr/>
            <p:nvPr/>
          </p:nvSpPr>
          <p:spPr>
            <a:xfrm>
              <a:off x="6870193" y="2295620"/>
              <a:ext cx="360356" cy="343462"/>
            </a:xfrm>
            <a:custGeom>
              <a:rect b="b" l="l" r="r" t="t"/>
              <a:pathLst>
                <a:path extrusionOk="0" h="10816" w="11348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79"/>
            <p:cNvSpPr/>
            <p:nvPr/>
          </p:nvSpPr>
          <p:spPr>
            <a:xfrm>
              <a:off x="6920842" y="2577064"/>
              <a:ext cx="36709" cy="36677"/>
            </a:xfrm>
            <a:custGeom>
              <a:rect b="b" l="l" r="r" t="t"/>
              <a:pathLst>
                <a:path extrusionOk="0" h="1155" w="1156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78" name="Google Shape;2878;p79"/>
          <p:cNvGrpSpPr/>
          <p:nvPr/>
        </p:nvGrpSpPr>
        <p:grpSpPr>
          <a:xfrm>
            <a:off x="2650175" y="970409"/>
            <a:ext cx="370930" cy="370549"/>
            <a:chOff x="2497275" y="2744159"/>
            <a:chExt cx="370930" cy="370549"/>
          </a:xfrm>
        </p:grpSpPr>
        <p:sp>
          <p:nvSpPr>
            <p:cNvPr id="2879" name="Google Shape;2879;p79"/>
            <p:cNvSpPr/>
            <p:nvPr/>
          </p:nvSpPr>
          <p:spPr>
            <a:xfrm>
              <a:off x="2497275" y="2744159"/>
              <a:ext cx="284366" cy="284747"/>
            </a:xfrm>
            <a:custGeom>
              <a:rect b="b" l="l" r="r" t="t"/>
              <a:pathLst>
                <a:path extrusionOk="0" h="8967" w="8955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79"/>
            <p:cNvSpPr/>
            <p:nvPr/>
          </p:nvSpPr>
          <p:spPr>
            <a:xfrm>
              <a:off x="2592191" y="2821673"/>
              <a:ext cx="113461" cy="98345"/>
            </a:xfrm>
            <a:custGeom>
              <a:rect b="b" l="l" r="r" t="t"/>
              <a:pathLst>
                <a:path extrusionOk="0" h="3097" w="3573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79"/>
            <p:cNvSpPr/>
            <p:nvPr/>
          </p:nvSpPr>
          <p:spPr>
            <a:xfrm>
              <a:off x="2574408" y="2862129"/>
              <a:ext cx="106665" cy="90756"/>
            </a:xfrm>
            <a:custGeom>
              <a:rect b="b" l="l" r="r" t="t"/>
              <a:pathLst>
                <a:path extrusionOk="0" h="2858" w="3359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79"/>
            <p:cNvSpPr/>
            <p:nvPr/>
          </p:nvSpPr>
          <p:spPr>
            <a:xfrm>
              <a:off x="2676881" y="2923385"/>
              <a:ext cx="191324" cy="191324"/>
            </a:xfrm>
            <a:custGeom>
              <a:rect b="b" l="l" r="r" t="t"/>
              <a:pathLst>
                <a:path extrusionOk="0" h="6025" w="6025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79"/>
            <p:cNvSpPr/>
            <p:nvPr/>
          </p:nvSpPr>
          <p:spPr>
            <a:xfrm>
              <a:off x="2738867" y="2986895"/>
              <a:ext cx="65066" cy="65066"/>
            </a:xfrm>
            <a:custGeom>
              <a:rect b="b" l="l" r="r" t="t"/>
              <a:pathLst>
                <a:path extrusionOk="0" h="2049" w="2049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p79"/>
            <p:cNvSpPr/>
            <p:nvPr/>
          </p:nvSpPr>
          <p:spPr>
            <a:xfrm>
              <a:off x="2604670" y="2851904"/>
              <a:ext cx="70718" cy="71131"/>
            </a:xfrm>
            <a:custGeom>
              <a:rect b="b" l="l" r="r" t="t"/>
              <a:pathLst>
                <a:path extrusionOk="0" h="2240" w="2227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solidFill>
              <a:srgbClr val="657E93">
                <a:alpha val="52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85" name="Google Shape;2885;p79"/>
          <p:cNvGrpSpPr/>
          <p:nvPr/>
        </p:nvGrpSpPr>
        <p:grpSpPr>
          <a:xfrm rot="-1336301">
            <a:off x="3532873" y="996677"/>
            <a:ext cx="358070" cy="317996"/>
            <a:chOff x="3584280" y="3699191"/>
            <a:chExt cx="358069" cy="317995"/>
          </a:xfrm>
        </p:grpSpPr>
        <p:sp>
          <p:nvSpPr>
            <p:cNvPr id="2886" name="Google Shape;2886;p79"/>
            <p:cNvSpPr/>
            <p:nvPr/>
          </p:nvSpPr>
          <p:spPr>
            <a:xfrm>
              <a:off x="3584280" y="3699191"/>
              <a:ext cx="358069" cy="317995"/>
            </a:xfrm>
            <a:custGeom>
              <a:rect b="b" l="l" r="r" t="t"/>
              <a:pathLst>
                <a:path extrusionOk="0" h="10014" w="11276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>
                <a:alpha val="6470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p79"/>
            <p:cNvSpPr/>
            <p:nvPr/>
          </p:nvSpPr>
          <p:spPr>
            <a:xfrm>
              <a:off x="3613400" y="3727167"/>
              <a:ext cx="299831" cy="261661"/>
            </a:xfrm>
            <a:custGeom>
              <a:rect b="b" l="l" r="r" t="t"/>
              <a:pathLst>
                <a:path extrusionOk="0" h="8240" w="9442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>
                <a:alpha val="6470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8" name="Google Shape;2888;p79"/>
            <p:cNvSpPr/>
            <p:nvPr/>
          </p:nvSpPr>
          <p:spPr>
            <a:xfrm>
              <a:off x="3735879" y="3910171"/>
              <a:ext cx="54873" cy="54841"/>
            </a:xfrm>
            <a:custGeom>
              <a:rect b="b" l="l" r="r" t="t"/>
              <a:pathLst>
                <a:path extrusionOk="0" h="1727" w="1728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>
                <a:alpha val="6470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p79"/>
            <p:cNvSpPr/>
            <p:nvPr/>
          </p:nvSpPr>
          <p:spPr>
            <a:xfrm>
              <a:off x="3738896" y="3788422"/>
              <a:ext cx="49188" cy="114604"/>
            </a:xfrm>
            <a:custGeom>
              <a:rect b="b" l="l" r="r" t="t"/>
              <a:pathLst>
                <a:path extrusionOk="0" h="3609" w="1549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>
                <a:alpha val="6470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90" name="Google Shape;2890;p79"/>
          <p:cNvGrpSpPr/>
          <p:nvPr/>
        </p:nvGrpSpPr>
        <p:grpSpPr>
          <a:xfrm>
            <a:off x="4846650" y="3964371"/>
            <a:ext cx="2674729" cy="231268"/>
            <a:chOff x="4830950" y="4177588"/>
            <a:chExt cx="2706120" cy="231291"/>
          </a:xfrm>
        </p:grpSpPr>
        <p:sp>
          <p:nvSpPr>
            <p:cNvPr id="2891" name="Google Shape;2891;p79"/>
            <p:cNvSpPr/>
            <p:nvPr/>
          </p:nvSpPr>
          <p:spPr>
            <a:xfrm>
              <a:off x="4830950" y="4192878"/>
              <a:ext cx="216000" cy="216000"/>
            </a:xfrm>
            <a:prstGeom prst="ellipse">
              <a:avLst/>
            </a:prstGeom>
            <a:solidFill>
              <a:srgbClr val="16C60C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2" name="Google Shape;2892;p79"/>
            <p:cNvSpPr/>
            <p:nvPr/>
          </p:nvSpPr>
          <p:spPr>
            <a:xfrm>
              <a:off x="6062000" y="4177588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p79"/>
            <p:cNvSpPr/>
            <p:nvPr/>
          </p:nvSpPr>
          <p:spPr>
            <a:xfrm>
              <a:off x="7321070" y="4177588"/>
              <a:ext cx="216000" cy="216000"/>
            </a:xfrm>
            <a:prstGeom prst="ellipse">
              <a:avLst/>
            </a:prstGeom>
            <a:solidFill>
              <a:srgbClr val="16C60C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94" name="Google Shape;2894;p79"/>
          <p:cNvGrpSpPr/>
          <p:nvPr/>
        </p:nvGrpSpPr>
        <p:grpSpPr>
          <a:xfrm>
            <a:off x="4830963" y="3494288"/>
            <a:ext cx="2706120" cy="216000"/>
            <a:chOff x="4830950" y="3696225"/>
            <a:chExt cx="2706120" cy="216000"/>
          </a:xfrm>
        </p:grpSpPr>
        <p:sp>
          <p:nvSpPr>
            <p:cNvPr id="2895" name="Google Shape;2895;p79"/>
            <p:cNvSpPr/>
            <p:nvPr/>
          </p:nvSpPr>
          <p:spPr>
            <a:xfrm>
              <a:off x="4830950" y="3696225"/>
              <a:ext cx="216000" cy="216000"/>
            </a:xfrm>
            <a:prstGeom prst="ellipse">
              <a:avLst/>
            </a:prstGeom>
            <a:solidFill>
              <a:srgbClr val="16C60C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79"/>
            <p:cNvSpPr/>
            <p:nvPr/>
          </p:nvSpPr>
          <p:spPr>
            <a:xfrm>
              <a:off x="6062000" y="3696225"/>
              <a:ext cx="216000" cy="216000"/>
            </a:xfrm>
            <a:prstGeom prst="ellipse">
              <a:avLst/>
            </a:prstGeom>
            <a:solidFill>
              <a:srgbClr val="FFFF00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79"/>
            <p:cNvSpPr/>
            <p:nvPr/>
          </p:nvSpPr>
          <p:spPr>
            <a:xfrm>
              <a:off x="7321070" y="3696225"/>
              <a:ext cx="216000" cy="216000"/>
            </a:xfrm>
            <a:prstGeom prst="ellipse">
              <a:avLst/>
            </a:prstGeom>
            <a:solidFill>
              <a:srgbClr val="16C60C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98" name="Google Shape;2898;p79"/>
          <p:cNvGrpSpPr/>
          <p:nvPr/>
        </p:nvGrpSpPr>
        <p:grpSpPr>
          <a:xfrm>
            <a:off x="4830950" y="3024225"/>
            <a:ext cx="2706120" cy="216000"/>
            <a:chOff x="4830950" y="3207950"/>
            <a:chExt cx="2706120" cy="216000"/>
          </a:xfrm>
        </p:grpSpPr>
        <p:sp>
          <p:nvSpPr>
            <p:cNvPr id="2899" name="Google Shape;2899;p79"/>
            <p:cNvSpPr/>
            <p:nvPr/>
          </p:nvSpPr>
          <p:spPr>
            <a:xfrm>
              <a:off x="4830950" y="3207950"/>
              <a:ext cx="216000" cy="216000"/>
            </a:xfrm>
            <a:prstGeom prst="ellipse">
              <a:avLst/>
            </a:prstGeom>
            <a:solidFill>
              <a:srgbClr val="FFFF00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79"/>
            <p:cNvSpPr/>
            <p:nvPr/>
          </p:nvSpPr>
          <p:spPr>
            <a:xfrm>
              <a:off x="6062000" y="3207950"/>
              <a:ext cx="216000" cy="216000"/>
            </a:xfrm>
            <a:prstGeom prst="ellipse">
              <a:avLst/>
            </a:prstGeom>
            <a:solidFill>
              <a:srgbClr val="16C60C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79"/>
            <p:cNvSpPr/>
            <p:nvPr/>
          </p:nvSpPr>
          <p:spPr>
            <a:xfrm>
              <a:off x="7321070" y="3207950"/>
              <a:ext cx="216000" cy="216000"/>
            </a:xfrm>
            <a:prstGeom prst="ellipse">
              <a:avLst/>
            </a:prstGeom>
            <a:solidFill>
              <a:srgbClr val="16C60C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02" name="Google Shape;2902;p79"/>
          <p:cNvGrpSpPr/>
          <p:nvPr/>
        </p:nvGrpSpPr>
        <p:grpSpPr>
          <a:xfrm>
            <a:off x="4830950" y="2555643"/>
            <a:ext cx="2706120" cy="216000"/>
            <a:chOff x="4830950" y="2713138"/>
            <a:chExt cx="2706120" cy="216000"/>
          </a:xfrm>
        </p:grpSpPr>
        <p:sp>
          <p:nvSpPr>
            <p:cNvPr id="2903" name="Google Shape;2903;p79"/>
            <p:cNvSpPr/>
            <p:nvPr/>
          </p:nvSpPr>
          <p:spPr>
            <a:xfrm>
              <a:off x="4830950" y="2713138"/>
              <a:ext cx="216000" cy="216000"/>
            </a:xfrm>
            <a:prstGeom prst="ellipse">
              <a:avLst/>
            </a:prstGeom>
            <a:solidFill>
              <a:srgbClr val="16C60C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79"/>
            <p:cNvSpPr/>
            <p:nvPr/>
          </p:nvSpPr>
          <p:spPr>
            <a:xfrm>
              <a:off x="6062000" y="2713138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79"/>
            <p:cNvSpPr/>
            <p:nvPr/>
          </p:nvSpPr>
          <p:spPr>
            <a:xfrm>
              <a:off x="7321070" y="2713138"/>
              <a:ext cx="216000" cy="216000"/>
            </a:xfrm>
            <a:prstGeom prst="ellipse">
              <a:avLst/>
            </a:prstGeom>
            <a:solidFill>
              <a:srgbClr val="FFFF00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06" name="Google Shape;2906;p79"/>
          <p:cNvGrpSpPr/>
          <p:nvPr/>
        </p:nvGrpSpPr>
        <p:grpSpPr>
          <a:xfrm>
            <a:off x="4830950" y="2087082"/>
            <a:ext cx="2706120" cy="216000"/>
            <a:chOff x="4830950" y="2201963"/>
            <a:chExt cx="2706120" cy="216000"/>
          </a:xfrm>
        </p:grpSpPr>
        <p:sp>
          <p:nvSpPr>
            <p:cNvPr id="2907" name="Google Shape;2907;p79"/>
            <p:cNvSpPr/>
            <p:nvPr/>
          </p:nvSpPr>
          <p:spPr>
            <a:xfrm>
              <a:off x="4830950" y="2201963"/>
              <a:ext cx="216000" cy="216000"/>
            </a:xfrm>
            <a:prstGeom prst="ellipse">
              <a:avLst/>
            </a:prstGeom>
            <a:solidFill>
              <a:srgbClr val="16C60C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79"/>
            <p:cNvSpPr/>
            <p:nvPr/>
          </p:nvSpPr>
          <p:spPr>
            <a:xfrm>
              <a:off x="6062000" y="2201963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79"/>
            <p:cNvSpPr/>
            <p:nvPr/>
          </p:nvSpPr>
          <p:spPr>
            <a:xfrm>
              <a:off x="7321070" y="2201963"/>
              <a:ext cx="216000" cy="216000"/>
            </a:xfrm>
            <a:prstGeom prst="ellipse">
              <a:avLst/>
            </a:prstGeom>
            <a:solidFill>
              <a:srgbClr val="FFFF00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10" name="Google Shape;2910;p79"/>
          <p:cNvSpPr/>
          <p:nvPr/>
        </p:nvSpPr>
        <p:spPr>
          <a:xfrm>
            <a:off x="4830950" y="1647831"/>
            <a:ext cx="216000" cy="216000"/>
          </a:xfrm>
          <a:prstGeom prst="ellipse">
            <a:avLst/>
          </a:prstGeom>
          <a:solidFill>
            <a:srgbClr val="16C60C"/>
          </a:solidFill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1" name="Google Shape;2911;p79"/>
          <p:cNvSpPr/>
          <p:nvPr/>
        </p:nvSpPr>
        <p:spPr>
          <a:xfrm>
            <a:off x="7321095" y="1618494"/>
            <a:ext cx="216000" cy="216000"/>
          </a:xfrm>
          <a:prstGeom prst="ellipse">
            <a:avLst/>
          </a:prstGeom>
          <a:solidFill>
            <a:srgbClr val="16C60C"/>
          </a:solidFill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2" name="Google Shape;2912;p79"/>
          <p:cNvSpPr/>
          <p:nvPr/>
        </p:nvSpPr>
        <p:spPr>
          <a:xfrm>
            <a:off x="6076013" y="1618506"/>
            <a:ext cx="216000" cy="216000"/>
          </a:xfrm>
          <a:prstGeom prst="ellipse">
            <a:avLst/>
          </a:prstGeom>
          <a:solidFill>
            <a:srgbClr val="16C60C"/>
          </a:solidFill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13" name="Google Shape;2913;p79"/>
          <p:cNvGrpSpPr/>
          <p:nvPr/>
        </p:nvGrpSpPr>
        <p:grpSpPr>
          <a:xfrm>
            <a:off x="6062013" y="4449729"/>
            <a:ext cx="1475070" cy="216000"/>
            <a:chOff x="6062000" y="4177588"/>
            <a:chExt cx="1475070" cy="216000"/>
          </a:xfrm>
        </p:grpSpPr>
        <p:sp>
          <p:nvSpPr>
            <p:cNvPr id="2914" name="Google Shape;2914;p79"/>
            <p:cNvSpPr/>
            <p:nvPr/>
          </p:nvSpPr>
          <p:spPr>
            <a:xfrm>
              <a:off x="6062000" y="4177588"/>
              <a:ext cx="216000" cy="216000"/>
            </a:xfrm>
            <a:prstGeom prst="ellipse">
              <a:avLst/>
            </a:prstGeom>
            <a:noFill/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79"/>
            <p:cNvSpPr/>
            <p:nvPr/>
          </p:nvSpPr>
          <p:spPr>
            <a:xfrm>
              <a:off x="7321070" y="4177588"/>
              <a:ext cx="216000" cy="216000"/>
            </a:xfrm>
            <a:prstGeom prst="ellipse">
              <a:avLst/>
            </a:prstGeom>
            <a:solidFill>
              <a:srgbClr val="16C60C"/>
            </a:solidFill>
            <a:ln cap="flat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16" name="Google Shape;2916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050" y="4449725"/>
            <a:ext cx="370925" cy="37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7" name="Google Shape;2917;p79"/>
          <p:cNvSpPr/>
          <p:nvPr/>
        </p:nvSpPr>
        <p:spPr>
          <a:xfrm>
            <a:off x="4846645" y="4449721"/>
            <a:ext cx="213600" cy="216000"/>
          </a:xfrm>
          <a:prstGeom prst="ellipse">
            <a:avLst/>
          </a:prstGeom>
          <a:solidFill>
            <a:srgbClr val="FFFF00"/>
          </a:solidFill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80"/>
          <p:cNvSpPr txBox="1"/>
          <p:nvPr>
            <p:ph idx="4294967295" type="title"/>
          </p:nvPr>
        </p:nvSpPr>
        <p:spPr>
          <a:xfrm>
            <a:off x="1435375" y="419250"/>
            <a:ext cx="61404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orbel"/>
              <a:buNone/>
            </a:pPr>
            <a:r>
              <a:rPr lang="fr" sz="2700">
                <a:solidFill>
                  <a:srgbClr val="FFFFFF"/>
                </a:solidFill>
              </a:rPr>
              <a:t>Approches pédagogiques</a:t>
            </a:r>
            <a:endParaRPr sz="2700">
              <a:solidFill>
                <a:srgbClr val="FFFFFF"/>
              </a:solidFill>
            </a:endParaRPr>
          </a:p>
        </p:txBody>
      </p:sp>
      <p:graphicFrame>
        <p:nvGraphicFramePr>
          <p:cNvPr id="2923" name="Google Shape;2923;p80"/>
          <p:cNvGraphicFramePr/>
          <p:nvPr/>
        </p:nvGraphicFramePr>
        <p:xfrm>
          <a:off x="952500" y="9680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{FE369C4E-2E03-456B-9DE9-7E190BABA4F3}</a:tableStyleId>
              </a:tblPr>
              <a:tblGrid>
                <a:gridCol w="2695275"/>
                <a:gridCol w="4543725"/>
              </a:tblGrid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400" u="none" cap="none" strike="noStrike">
                          <a:solidFill>
                            <a:schemeClr val="lt1"/>
                          </a:solidFill>
                        </a:rPr>
                        <a:t>Pratiques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5B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400" u="none" cap="none" strike="noStrike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5B8E"/>
                    </a:solidFill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entury Gothic"/>
                        <a:buNone/>
                      </a:pPr>
                      <a:r>
                        <a:rPr lang="fr" sz="1200" u="none" cap="none" strike="noStrike"/>
                        <a:t>A-Réelle déduction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" sz="1200" u="none" cap="none" strike="noStrike"/>
                        <a:t>Enseigne une règle de façon explicite qui est ensuite appliquée par les élèves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entury Gothic"/>
                        <a:buNone/>
                      </a:pPr>
                      <a:r>
                        <a:rPr lang="fr" sz="1200" u="none" cap="none" strike="noStrike"/>
                        <a:t>B-Pratique inductive consciente par découverte guidée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" sz="1200" u="none" cap="none" strike="noStrike"/>
                        <a:t>Exemples variés, questions posées par l’enseignant, les élèves découvrent la règle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entury Gothic"/>
                        <a:buNone/>
                      </a:pPr>
                      <a:r>
                        <a:rPr lang="fr" sz="1200" u="none" cap="none" strike="noStrike"/>
                        <a:t>C-Pratique inductive suivie d’une explication </a:t>
                      </a:r>
                      <a:r>
                        <a:rPr i="1" lang="fr" sz="1200" u="none" cap="none" strike="noStrike"/>
                        <a:t>explicite</a:t>
                      </a:r>
                      <a:endParaRPr i="1"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" sz="1200" u="none" cap="none" strike="noStrike"/>
                        <a:t>Exercices répétés </a:t>
                      </a:r>
                      <a:r>
                        <a:rPr lang="fr" sz="1200"/>
                        <a:t>sur un concept</a:t>
                      </a:r>
                      <a:r>
                        <a:rPr lang="fr" sz="1200" u="none" cap="none" strike="noStrike"/>
                        <a:t> puis explication ou validation </a:t>
                      </a:r>
                      <a:r>
                        <a:rPr lang="fr" sz="1200"/>
                        <a:t>par</a:t>
                      </a:r>
                      <a:r>
                        <a:rPr lang="fr" sz="1200" u="none" cap="none" strike="noStrike"/>
                        <a:t> l’enseignant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entury Gothic"/>
                        <a:buNone/>
                      </a:pPr>
                      <a:r>
                        <a:rPr lang="fr" sz="1200" u="none" cap="none" strike="noStrike"/>
                        <a:t>D-Pratique inductive implicite avec matériel structuré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" sz="1200" u="none" cap="none" strike="noStrike"/>
                        <a:t>Présentation de plusieurs exemples corrects, l’apprentissage se fait par processus d’internalisation sans enseignement explicite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entury Gothic"/>
                        <a:buNone/>
                      </a:pPr>
                      <a:r>
                        <a:rPr lang="fr" sz="1200" u="none" cap="none" strike="noStrike"/>
                        <a:t>E-Pratique inductive implicite sans matériel structuré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fr" sz="1200" u="none" cap="none" strike="noStrike"/>
                        <a:t>Mise en contact d’exemples et de tâches complexes, pas nécessairement structurés, apprentissage par internalisation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24" name="Google Shape;2924;p80"/>
          <p:cNvSpPr txBox="1"/>
          <p:nvPr/>
        </p:nvSpPr>
        <p:spPr>
          <a:xfrm>
            <a:off x="745098" y="4690686"/>
            <a:ext cx="88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Adapté par Louise Roy de : François Vincent, </a:t>
            </a:r>
            <a:r>
              <a:rPr b="0" i="0" lang="fr" sz="1000" u="none" cap="none" strike="noStrike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i="0" lang="fr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apport de recherche, 2014 </a:t>
            </a:r>
            <a:r>
              <a:rPr b="0" i="0" lang="fr" sz="1000" u="sng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http://www.frqsc.gouv.qc.ca/documents/11326/518700/These_FVincent_2011-2E-144330.pdf/37347bf4-b710-4faa-8719-a13774ca6dc9</a:t>
            </a:r>
            <a:endParaRPr b="0" i="0" sz="1000" u="sng" cap="none" strike="noStrike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F3F3F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8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Google Shape;2929;p8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0" name="Google Shape;2930;p81"/>
          <p:cNvSpPr txBox="1"/>
          <p:nvPr>
            <p:ph type="ctrTitle"/>
          </p:nvPr>
        </p:nvSpPr>
        <p:spPr>
          <a:xfrm>
            <a:off x="1277300" y="333650"/>
            <a:ext cx="6569100" cy="665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Obtenez votre badge de participation</a:t>
            </a:r>
            <a:endParaRPr/>
          </a:p>
        </p:txBody>
      </p:sp>
      <p:sp>
        <p:nvSpPr>
          <p:cNvPr id="2931" name="Google Shape;2931;p81"/>
          <p:cNvSpPr txBox="1"/>
          <p:nvPr/>
        </p:nvSpPr>
        <p:spPr>
          <a:xfrm>
            <a:off x="1746200" y="3285650"/>
            <a:ext cx="6100200" cy="1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282204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45B8E"/>
              </a:buClr>
              <a:buSzPts val="2000"/>
              <a:buFont typeface="Boogaloo"/>
              <a:buAutoNum type="arabicPeriod"/>
            </a:pPr>
            <a:r>
              <a:rPr lang="fr" sz="2000" u="sng">
                <a:solidFill>
                  <a:srgbClr val="E85D85"/>
                </a:solidFill>
                <a:latin typeface="Boogaloo"/>
                <a:ea typeface="Boogaloo"/>
                <a:cs typeface="Boogaloo"/>
                <a:sym typeface="Boogalo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Créer son compte sur le Campus RÉCIT</a:t>
            </a:r>
            <a:r>
              <a:rPr lang="fr" sz="2000">
                <a:solidFill>
                  <a:srgbClr val="445B8E"/>
                </a:solidFill>
                <a:latin typeface="Boogaloo"/>
                <a:ea typeface="Boogaloo"/>
                <a:cs typeface="Boogaloo"/>
                <a:sym typeface="Boogaloo"/>
              </a:rPr>
              <a:t> et se connecter;</a:t>
            </a:r>
            <a:endParaRPr sz="2000">
              <a:solidFill>
                <a:srgbClr val="445B8E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indent="-355600" lvl="0" marL="457200" marR="28220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B8E"/>
              </a:buClr>
              <a:buSzPts val="2000"/>
              <a:buFont typeface="Boogaloo"/>
              <a:buAutoNum type="arabicPeriod"/>
            </a:pPr>
            <a:r>
              <a:rPr lang="fr" sz="2000" u="sng">
                <a:solidFill>
                  <a:srgbClr val="E85D85"/>
                </a:solidFill>
                <a:latin typeface="Boogaloo"/>
                <a:ea typeface="Boogaloo"/>
                <a:cs typeface="Boogaloo"/>
                <a:sym typeface="Boogalo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S’inscrire à cette formation</a:t>
            </a:r>
            <a:r>
              <a:rPr lang="fr" sz="2000">
                <a:solidFill>
                  <a:srgbClr val="445B8E"/>
                </a:solidFill>
                <a:latin typeface="Boogaloo"/>
                <a:ea typeface="Boogaloo"/>
                <a:cs typeface="Boogaloo"/>
                <a:sym typeface="Boogaloo"/>
              </a:rPr>
              <a:t>;</a:t>
            </a:r>
            <a:endParaRPr sz="2000">
              <a:solidFill>
                <a:srgbClr val="445B8E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indent="-355600" lvl="0" marL="457200" marR="28220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B8E"/>
              </a:buClr>
              <a:buSzPts val="2000"/>
              <a:buFont typeface="Boogaloo"/>
              <a:buAutoNum type="arabicPeriod"/>
            </a:pPr>
            <a:r>
              <a:rPr lang="fr" sz="2000" u="sng">
                <a:solidFill>
                  <a:srgbClr val="E85D85"/>
                </a:solidFill>
                <a:latin typeface="Boogaloo"/>
                <a:ea typeface="Boogaloo"/>
                <a:cs typeface="Boogaloo"/>
                <a:sym typeface="Boogalo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Demander votre badge ici</a:t>
            </a:r>
            <a:r>
              <a:rPr lang="fr" sz="2000">
                <a:solidFill>
                  <a:srgbClr val="445B8E"/>
                </a:solidFill>
                <a:latin typeface="Boogaloo"/>
                <a:ea typeface="Boogaloo"/>
                <a:cs typeface="Boogaloo"/>
                <a:sym typeface="Boogaloo"/>
              </a:rPr>
              <a:t>.</a:t>
            </a:r>
            <a:endParaRPr sz="2000">
              <a:solidFill>
                <a:srgbClr val="445B8E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fr" sz="2100">
                <a:solidFill>
                  <a:srgbClr val="445B8E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1" sz="2800">
              <a:solidFill>
                <a:srgbClr val="445B8E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45B8E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32" name="Google Shape;2932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7388" y="1360428"/>
            <a:ext cx="2008925" cy="196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6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p82"/>
          <p:cNvSpPr/>
          <p:nvPr/>
        </p:nvSpPr>
        <p:spPr>
          <a:xfrm>
            <a:off x="723900" y="292100"/>
            <a:ext cx="7810500" cy="4660900"/>
          </a:xfrm>
          <a:custGeom>
            <a:rect b="b" l="l" r="r" t="t"/>
            <a:pathLst>
              <a:path extrusionOk="0" h="186436" w="312420">
                <a:moveTo>
                  <a:pt x="0" y="0"/>
                </a:moveTo>
                <a:lnTo>
                  <a:pt x="312420" y="7112"/>
                </a:lnTo>
                <a:lnTo>
                  <a:pt x="295656" y="186436"/>
                </a:lnTo>
                <a:lnTo>
                  <a:pt x="7799" y="182606"/>
                </a:lnTo>
                <a:close/>
              </a:path>
            </a:pathLst>
          </a:custGeom>
          <a:solidFill>
            <a:srgbClr val="EEEEEE">
              <a:alpha val="94170"/>
            </a:srgbClr>
          </a:solidFill>
          <a:ln>
            <a:noFill/>
          </a:ln>
        </p:spPr>
      </p:sp>
      <p:grpSp>
        <p:nvGrpSpPr>
          <p:cNvPr id="2938" name="Google Shape;2938;p82"/>
          <p:cNvGrpSpPr/>
          <p:nvPr/>
        </p:nvGrpSpPr>
        <p:grpSpPr>
          <a:xfrm>
            <a:off x="974340" y="292101"/>
            <a:ext cx="2661531" cy="1004104"/>
            <a:chOff x="2876325" y="415300"/>
            <a:chExt cx="3391350" cy="1201800"/>
          </a:xfrm>
        </p:grpSpPr>
        <p:sp>
          <p:nvSpPr>
            <p:cNvPr id="2939" name="Google Shape;2939;p82"/>
            <p:cNvSpPr txBox="1"/>
            <p:nvPr/>
          </p:nvSpPr>
          <p:spPr>
            <a:xfrm>
              <a:off x="3666675" y="672100"/>
              <a:ext cx="2601000" cy="68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62500"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>
                  <a:latin typeface="Viga"/>
                  <a:ea typeface="Viga"/>
                  <a:cs typeface="Viga"/>
                  <a:sym typeface="Viga"/>
                </a:rPr>
                <a:t>Service national</a:t>
              </a:r>
              <a:endParaRPr sz="1300">
                <a:latin typeface="Viga"/>
                <a:ea typeface="Viga"/>
                <a:cs typeface="Viga"/>
                <a:sym typeface="Vig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300">
                  <a:latin typeface="Ubuntu"/>
                  <a:ea typeface="Ubuntu"/>
                  <a:cs typeface="Ubuntu"/>
                  <a:sym typeface="Ubuntu"/>
                </a:rPr>
                <a:t>DOMAINE DE LA MATHÉMATIQUE,</a:t>
              </a:r>
              <a:endParaRPr b="1" sz="1300"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300">
                  <a:latin typeface="Ubuntu"/>
                  <a:ea typeface="Ubuntu"/>
                  <a:cs typeface="Ubuntu"/>
                  <a:sym typeface="Ubuntu"/>
                </a:rPr>
                <a:t>DE LA SCIENCE ET TECHNOLOGIE</a:t>
              </a:r>
              <a:endParaRPr b="1" sz="1300"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940" name="Google Shape;2940;p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76325" y="415300"/>
              <a:ext cx="744650" cy="1201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41" name="Google Shape;2941;p82"/>
          <p:cNvSpPr/>
          <p:nvPr/>
        </p:nvSpPr>
        <p:spPr>
          <a:xfrm>
            <a:off x="816325" y="533750"/>
            <a:ext cx="8107175" cy="2605425"/>
          </a:xfrm>
          <a:custGeom>
            <a:rect b="b" l="l" r="r" t="t"/>
            <a:pathLst>
              <a:path extrusionOk="0" h="104217" w="324287">
                <a:moveTo>
                  <a:pt x="0" y="73676"/>
                </a:moveTo>
                <a:cubicBezTo>
                  <a:pt x="22511" y="78557"/>
                  <a:pt x="96695" y="110933"/>
                  <a:pt x="135068" y="102961"/>
                </a:cubicBezTo>
                <a:cubicBezTo>
                  <a:pt x="173441" y="94989"/>
                  <a:pt x="198703" y="43006"/>
                  <a:pt x="230239" y="25846"/>
                </a:cubicBezTo>
                <a:cubicBezTo>
                  <a:pt x="261776" y="8686"/>
                  <a:pt x="308612" y="4308"/>
                  <a:pt x="324287" y="0"/>
                </a:cubicBezTo>
              </a:path>
            </a:pathLst>
          </a:custGeom>
          <a:noFill/>
          <a:ln cap="flat" cmpd="sng" w="9525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2942" name="Google Shape;2942;p82"/>
          <p:cNvSpPr txBox="1"/>
          <p:nvPr>
            <p:ph idx="4294967295" type="ctrTitle"/>
          </p:nvPr>
        </p:nvSpPr>
        <p:spPr>
          <a:xfrm>
            <a:off x="1781850" y="2004700"/>
            <a:ext cx="5533800" cy="12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600"/>
              <a:t>Louise Roy</a:t>
            </a:r>
            <a:r>
              <a:rPr lang="fr" sz="2400"/>
              <a:t>  (</a:t>
            </a:r>
            <a:r>
              <a:rPr lang="fr" sz="2200"/>
              <a:t>louise.roy@recitmst.qc.ca)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2600"/>
              <a:t>Stéphanie Rioux</a:t>
            </a:r>
            <a:r>
              <a:rPr lang="fr" sz="2400"/>
              <a:t>  (</a:t>
            </a:r>
            <a:r>
              <a:rPr lang="fr" sz="2200"/>
              <a:t>stephanie.rioux@recitmst.qc.ca)</a:t>
            </a:r>
            <a:endParaRPr sz="2200"/>
          </a:p>
        </p:txBody>
      </p:sp>
      <p:sp>
        <p:nvSpPr>
          <p:cNvPr id="2943" name="Google Shape;2943;p82"/>
          <p:cNvSpPr txBox="1"/>
          <p:nvPr>
            <p:ph idx="4294967295" type="ctrTitle"/>
          </p:nvPr>
        </p:nvSpPr>
        <p:spPr>
          <a:xfrm>
            <a:off x="831275" y="1144950"/>
            <a:ext cx="7530300" cy="665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/>
              <a:t>Merci pour votre participation!</a:t>
            </a:r>
            <a:endParaRPr sz="3200"/>
          </a:p>
        </p:txBody>
      </p:sp>
      <p:grpSp>
        <p:nvGrpSpPr>
          <p:cNvPr id="2944" name="Google Shape;2944;p82"/>
          <p:cNvGrpSpPr/>
          <p:nvPr/>
        </p:nvGrpSpPr>
        <p:grpSpPr>
          <a:xfrm rot="3516284">
            <a:off x="266132" y="2007523"/>
            <a:ext cx="873545" cy="666054"/>
            <a:chOff x="5622775" y="636913"/>
            <a:chExt cx="1225596" cy="934483"/>
          </a:xfrm>
        </p:grpSpPr>
        <p:sp>
          <p:nvSpPr>
            <p:cNvPr id="2945" name="Google Shape;2945;p82"/>
            <p:cNvSpPr/>
            <p:nvPr/>
          </p:nvSpPr>
          <p:spPr>
            <a:xfrm rot="-1365284">
              <a:off x="5856883" y="954035"/>
              <a:ext cx="940457" cy="453115"/>
            </a:xfrm>
            <a:custGeom>
              <a:rect b="b" l="l" r="r" t="t"/>
              <a:pathLst>
                <a:path extrusionOk="0" h="18124" w="37617">
                  <a:moveTo>
                    <a:pt x="22233" y="1"/>
                  </a:moveTo>
                  <a:lnTo>
                    <a:pt x="1" y="18123"/>
                  </a:lnTo>
                  <a:lnTo>
                    <a:pt x="37616" y="16227"/>
                  </a:lnTo>
                  <a:lnTo>
                    <a:pt x="22233" y="1"/>
                  </a:lnTo>
                  <a:close/>
                </a:path>
              </a:pathLst>
            </a:custGeom>
            <a:solidFill>
              <a:srgbClr val="000000">
                <a:alpha val="317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p82"/>
            <p:cNvSpPr/>
            <p:nvPr/>
          </p:nvSpPr>
          <p:spPr>
            <a:xfrm>
              <a:off x="5630675" y="642188"/>
              <a:ext cx="590075" cy="779725"/>
            </a:xfrm>
            <a:custGeom>
              <a:rect b="b" l="l" r="r" t="t"/>
              <a:pathLst>
                <a:path extrusionOk="0" h="31189" w="23603">
                  <a:moveTo>
                    <a:pt x="15490" y="0"/>
                  </a:moveTo>
                  <a:lnTo>
                    <a:pt x="1" y="31188"/>
                  </a:lnTo>
                  <a:lnTo>
                    <a:pt x="1" y="31188"/>
                  </a:lnTo>
                  <a:lnTo>
                    <a:pt x="23603" y="8219"/>
                  </a:lnTo>
                  <a:lnTo>
                    <a:pt x="154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p82"/>
            <p:cNvSpPr/>
            <p:nvPr/>
          </p:nvSpPr>
          <p:spPr>
            <a:xfrm>
              <a:off x="5630675" y="847638"/>
              <a:ext cx="590075" cy="574275"/>
            </a:xfrm>
            <a:custGeom>
              <a:rect b="b" l="l" r="r" t="t"/>
              <a:pathLst>
                <a:path extrusionOk="0" h="22971" w="23603">
                  <a:moveTo>
                    <a:pt x="23603" y="1"/>
                  </a:moveTo>
                  <a:lnTo>
                    <a:pt x="1" y="22970"/>
                  </a:lnTo>
                  <a:lnTo>
                    <a:pt x="23603" y="8746"/>
                  </a:lnTo>
                  <a:lnTo>
                    <a:pt x="23603" y="1"/>
                  </a:lnTo>
                  <a:close/>
                </a:path>
              </a:pathLst>
            </a:custGeom>
            <a:solidFill>
              <a:srgbClr val="C54F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p82"/>
            <p:cNvSpPr/>
            <p:nvPr/>
          </p:nvSpPr>
          <p:spPr>
            <a:xfrm>
              <a:off x="5630675" y="971438"/>
              <a:ext cx="906175" cy="450475"/>
            </a:xfrm>
            <a:custGeom>
              <a:rect b="b" l="l" r="r" t="t"/>
              <a:pathLst>
                <a:path extrusionOk="0" h="18019" w="36247">
                  <a:moveTo>
                    <a:pt x="27712" y="1"/>
                  </a:moveTo>
                  <a:lnTo>
                    <a:pt x="1" y="18018"/>
                  </a:lnTo>
                  <a:lnTo>
                    <a:pt x="36247" y="10221"/>
                  </a:lnTo>
                  <a:lnTo>
                    <a:pt x="27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9" name="Google Shape;2949;p82"/>
            <p:cNvSpPr/>
            <p:nvPr/>
          </p:nvSpPr>
          <p:spPr>
            <a:xfrm>
              <a:off x="5622775" y="636913"/>
              <a:ext cx="921975" cy="790275"/>
            </a:xfrm>
            <a:custGeom>
              <a:rect b="b" l="l" r="r" t="t"/>
              <a:pathLst>
                <a:path extrusionOk="0" h="31611" w="36879">
                  <a:moveTo>
                    <a:pt x="15806" y="633"/>
                  </a:moveTo>
                  <a:lnTo>
                    <a:pt x="23708" y="8535"/>
                  </a:lnTo>
                  <a:lnTo>
                    <a:pt x="23708" y="16016"/>
                  </a:lnTo>
                  <a:lnTo>
                    <a:pt x="23708" y="16227"/>
                  </a:lnTo>
                  <a:lnTo>
                    <a:pt x="23813" y="16227"/>
                  </a:lnTo>
                  <a:lnTo>
                    <a:pt x="23919" y="16332"/>
                  </a:lnTo>
                  <a:lnTo>
                    <a:pt x="24024" y="16227"/>
                  </a:lnTo>
                  <a:lnTo>
                    <a:pt x="28028" y="13698"/>
                  </a:lnTo>
                  <a:lnTo>
                    <a:pt x="36141" y="23497"/>
                  </a:lnTo>
                  <a:lnTo>
                    <a:pt x="738" y="31083"/>
                  </a:lnTo>
                  <a:lnTo>
                    <a:pt x="15806" y="633"/>
                  </a:lnTo>
                  <a:close/>
                  <a:moveTo>
                    <a:pt x="15700" y="1"/>
                  </a:moveTo>
                  <a:lnTo>
                    <a:pt x="15595" y="106"/>
                  </a:lnTo>
                  <a:lnTo>
                    <a:pt x="106" y="31294"/>
                  </a:lnTo>
                  <a:lnTo>
                    <a:pt x="1" y="31399"/>
                  </a:lnTo>
                  <a:lnTo>
                    <a:pt x="106" y="31505"/>
                  </a:lnTo>
                  <a:lnTo>
                    <a:pt x="212" y="31610"/>
                  </a:lnTo>
                  <a:lnTo>
                    <a:pt x="317" y="31610"/>
                  </a:lnTo>
                  <a:lnTo>
                    <a:pt x="36668" y="23813"/>
                  </a:lnTo>
                  <a:lnTo>
                    <a:pt x="36773" y="23813"/>
                  </a:lnTo>
                  <a:lnTo>
                    <a:pt x="36879" y="23708"/>
                  </a:lnTo>
                  <a:lnTo>
                    <a:pt x="36879" y="23602"/>
                  </a:lnTo>
                  <a:lnTo>
                    <a:pt x="36773" y="23497"/>
                  </a:lnTo>
                  <a:lnTo>
                    <a:pt x="28239" y="13171"/>
                  </a:lnTo>
                  <a:lnTo>
                    <a:pt x="28133" y="13066"/>
                  </a:lnTo>
                  <a:lnTo>
                    <a:pt x="27923" y="13171"/>
                  </a:lnTo>
                  <a:lnTo>
                    <a:pt x="24129" y="15595"/>
                  </a:lnTo>
                  <a:lnTo>
                    <a:pt x="24129" y="8430"/>
                  </a:lnTo>
                  <a:lnTo>
                    <a:pt x="24129" y="8219"/>
                  </a:lnTo>
                  <a:lnTo>
                    <a:pt x="15911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0" name="Google Shape;2950;p82"/>
          <p:cNvSpPr/>
          <p:nvPr/>
        </p:nvSpPr>
        <p:spPr>
          <a:xfrm>
            <a:off x="867600" y="3167525"/>
            <a:ext cx="7412525" cy="1803125"/>
          </a:xfrm>
          <a:custGeom>
            <a:rect b="b" l="l" r="r" t="t"/>
            <a:pathLst>
              <a:path extrusionOk="0" h="72125" w="296501">
                <a:moveTo>
                  <a:pt x="0" y="13094"/>
                </a:moveTo>
                <a:lnTo>
                  <a:pt x="296501" y="0"/>
                </a:lnTo>
                <a:lnTo>
                  <a:pt x="289900" y="72125"/>
                </a:lnTo>
                <a:lnTo>
                  <a:pt x="1872" y="67444"/>
                </a:lnTo>
                <a:close/>
              </a:path>
            </a:pathLst>
          </a:custGeom>
          <a:solidFill>
            <a:srgbClr val="CFD9E0"/>
          </a:solidFill>
          <a:ln>
            <a:noFill/>
          </a:ln>
        </p:spPr>
      </p:sp>
      <p:sp>
        <p:nvSpPr>
          <p:cNvPr id="2951" name="Google Shape;2951;p82"/>
          <p:cNvSpPr txBox="1"/>
          <p:nvPr/>
        </p:nvSpPr>
        <p:spPr>
          <a:xfrm>
            <a:off x="2041513" y="3449150"/>
            <a:ext cx="2531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hlink"/>
                </a:solidFill>
                <a:uFill>
                  <a:noFill/>
                </a:uFill>
                <a:latin typeface="Boogaloo"/>
                <a:ea typeface="Boogaloo"/>
                <a:cs typeface="Boogaloo"/>
                <a:sym typeface="Boogaloo"/>
                <a:hlinkClick r:id="rId4"/>
              </a:rPr>
              <a:t>equipe</a:t>
            </a:r>
            <a:r>
              <a:rPr lang="fr" sz="1900">
                <a:solidFill>
                  <a:schemeClr val="hlink"/>
                </a:solidFill>
                <a:uFill>
                  <a:noFill/>
                </a:uFill>
                <a:latin typeface="Boogaloo"/>
                <a:ea typeface="Boogaloo"/>
                <a:cs typeface="Boogaloo"/>
                <a:sym typeface="Boogaloo"/>
                <a:hlinkClick r:id="rId5"/>
              </a:rPr>
              <a:t>@</a:t>
            </a:r>
            <a:r>
              <a:rPr lang="fr" sz="1900">
                <a:solidFill>
                  <a:schemeClr val="hlink"/>
                </a:solidFill>
                <a:uFill>
                  <a:noFill/>
                </a:uFill>
                <a:latin typeface="Boogaloo"/>
                <a:ea typeface="Boogaloo"/>
                <a:cs typeface="Boogaloo"/>
                <a:sym typeface="Boogaloo"/>
                <a:hlinkClick r:id="rId6"/>
              </a:rPr>
              <a:t>recitmst</a:t>
            </a:r>
            <a:r>
              <a:rPr lang="fr" sz="1900">
                <a:solidFill>
                  <a:schemeClr val="hlink"/>
                </a:solidFill>
                <a:uFill>
                  <a:noFill/>
                </a:uFill>
                <a:latin typeface="Boogaloo"/>
                <a:ea typeface="Boogaloo"/>
                <a:cs typeface="Boogaloo"/>
                <a:sym typeface="Boogaloo"/>
                <a:hlinkClick r:id="rId7"/>
              </a:rPr>
              <a:t>.qc.ca</a:t>
            </a:r>
            <a:endParaRPr sz="1100"/>
          </a:p>
        </p:txBody>
      </p:sp>
      <p:grpSp>
        <p:nvGrpSpPr>
          <p:cNvPr id="2952" name="Google Shape;2952;p82"/>
          <p:cNvGrpSpPr/>
          <p:nvPr/>
        </p:nvGrpSpPr>
        <p:grpSpPr>
          <a:xfrm>
            <a:off x="1588190" y="4236135"/>
            <a:ext cx="342192" cy="327140"/>
            <a:chOff x="7441465" y="2302860"/>
            <a:chExt cx="342192" cy="327140"/>
          </a:xfrm>
        </p:grpSpPr>
        <p:sp>
          <p:nvSpPr>
            <p:cNvPr id="2953" name="Google Shape;2953;p82"/>
            <p:cNvSpPr/>
            <p:nvPr/>
          </p:nvSpPr>
          <p:spPr>
            <a:xfrm>
              <a:off x="7441465" y="2337727"/>
              <a:ext cx="299862" cy="292273"/>
            </a:xfrm>
            <a:custGeom>
              <a:rect b="b" l="l" r="r" t="t"/>
              <a:pathLst>
                <a:path extrusionOk="0" h="9204" w="9443">
                  <a:moveTo>
                    <a:pt x="8169" y="0"/>
                  </a:moveTo>
                  <a:cubicBezTo>
                    <a:pt x="7835" y="0"/>
                    <a:pt x="7514" y="131"/>
                    <a:pt x="7276" y="370"/>
                  </a:cubicBezTo>
                  <a:lnTo>
                    <a:pt x="6406" y="1251"/>
                  </a:lnTo>
                  <a:cubicBezTo>
                    <a:pt x="6347" y="1310"/>
                    <a:pt x="6347" y="1417"/>
                    <a:pt x="6406" y="1489"/>
                  </a:cubicBezTo>
                  <a:cubicBezTo>
                    <a:pt x="6436" y="1518"/>
                    <a:pt x="6475" y="1533"/>
                    <a:pt x="6517" y="1533"/>
                  </a:cubicBezTo>
                  <a:cubicBezTo>
                    <a:pt x="6558" y="1533"/>
                    <a:pt x="6603" y="1518"/>
                    <a:pt x="6645" y="1489"/>
                  </a:cubicBezTo>
                  <a:lnTo>
                    <a:pt x="7514" y="608"/>
                  </a:lnTo>
                  <a:cubicBezTo>
                    <a:pt x="7692" y="429"/>
                    <a:pt x="7930" y="346"/>
                    <a:pt x="8169" y="346"/>
                  </a:cubicBezTo>
                  <a:cubicBezTo>
                    <a:pt x="8430" y="346"/>
                    <a:pt x="8645" y="453"/>
                    <a:pt x="8823" y="608"/>
                  </a:cubicBezTo>
                  <a:cubicBezTo>
                    <a:pt x="9014" y="786"/>
                    <a:pt x="9097" y="1024"/>
                    <a:pt x="9097" y="1263"/>
                  </a:cubicBezTo>
                  <a:cubicBezTo>
                    <a:pt x="9097" y="1501"/>
                    <a:pt x="8990" y="1739"/>
                    <a:pt x="8823" y="1917"/>
                  </a:cubicBezTo>
                  <a:lnTo>
                    <a:pt x="7621" y="3132"/>
                  </a:lnTo>
                  <a:cubicBezTo>
                    <a:pt x="7502" y="2834"/>
                    <a:pt x="7323" y="2560"/>
                    <a:pt x="7109" y="2334"/>
                  </a:cubicBezTo>
                  <a:cubicBezTo>
                    <a:pt x="6639" y="1870"/>
                    <a:pt x="6022" y="1638"/>
                    <a:pt x="5408" y="1638"/>
                  </a:cubicBezTo>
                  <a:cubicBezTo>
                    <a:pt x="4793" y="1638"/>
                    <a:pt x="4180" y="1870"/>
                    <a:pt x="3716" y="2334"/>
                  </a:cubicBezTo>
                  <a:lnTo>
                    <a:pt x="941" y="5108"/>
                  </a:lnTo>
                  <a:cubicBezTo>
                    <a:pt x="1" y="6049"/>
                    <a:pt x="1" y="7561"/>
                    <a:pt x="941" y="8502"/>
                  </a:cubicBezTo>
                  <a:cubicBezTo>
                    <a:pt x="1406" y="8966"/>
                    <a:pt x="2025" y="9204"/>
                    <a:pt x="2644" y="9204"/>
                  </a:cubicBezTo>
                  <a:cubicBezTo>
                    <a:pt x="3251" y="9204"/>
                    <a:pt x="3870" y="8966"/>
                    <a:pt x="4335" y="8502"/>
                  </a:cubicBezTo>
                  <a:lnTo>
                    <a:pt x="5811" y="7025"/>
                  </a:lnTo>
                  <a:cubicBezTo>
                    <a:pt x="5871" y="6966"/>
                    <a:pt x="5871" y="6858"/>
                    <a:pt x="5811" y="6787"/>
                  </a:cubicBezTo>
                  <a:cubicBezTo>
                    <a:pt x="5783" y="6778"/>
                    <a:pt x="5750" y="6772"/>
                    <a:pt x="5716" y="6772"/>
                  </a:cubicBezTo>
                  <a:cubicBezTo>
                    <a:pt x="5662" y="6772"/>
                    <a:pt x="5605" y="6786"/>
                    <a:pt x="5561" y="6823"/>
                  </a:cubicBezTo>
                  <a:lnTo>
                    <a:pt x="4085" y="8299"/>
                  </a:lnTo>
                  <a:cubicBezTo>
                    <a:pt x="3692" y="8680"/>
                    <a:pt x="3180" y="8906"/>
                    <a:pt x="2620" y="8906"/>
                  </a:cubicBezTo>
                  <a:cubicBezTo>
                    <a:pt x="2073" y="8906"/>
                    <a:pt x="1549" y="8692"/>
                    <a:pt x="1168" y="8299"/>
                  </a:cubicBezTo>
                  <a:cubicBezTo>
                    <a:pt x="358" y="7489"/>
                    <a:pt x="358" y="6180"/>
                    <a:pt x="1168" y="5358"/>
                  </a:cubicBezTo>
                  <a:lnTo>
                    <a:pt x="3930" y="2596"/>
                  </a:lnTo>
                  <a:cubicBezTo>
                    <a:pt x="4323" y="2203"/>
                    <a:pt x="4847" y="1977"/>
                    <a:pt x="5394" y="1977"/>
                  </a:cubicBezTo>
                  <a:cubicBezTo>
                    <a:pt x="5942" y="1977"/>
                    <a:pt x="6466" y="2191"/>
                    <a:pt x="6847" y="2596"/>
                  </a:cubicBezTo>
                  <a:cubicBezTo>
                    <a:pt x="7073" y="2822"/>
                    <a:pt x="7252" y="3096"/>
                    <a:pt x="7359" y="3394"/>
                  </a:cubicBezTo>
                  <a:lnTo>
                    <a:pt x="6049" y="4703"/>
                  </a:lnTo>
                  <a:cubicBezTo>
                    <a:pt x="5871" y="4882"/>
                    <a:pt x="5633" y="4977"/>
                    <a:pt x="5394" y="4977"/>
                  </a:cubicBezTo>
                  <a:cubicBezTo>
                    <a:pt x="5156" y="4977"/>
                    <a:pt x="4918" y="4870"/>
                    <a:pt x="4740" y="4703"/>
                  </a:cubicBezTo>
                  <a:cubicBezTo>
                    <a:pt x="4644" y="4620"/>
                    <a:pt x="4573" y="4513"/>
                    <a:pt x="4525" y="4394"/>
                  </a:cubicBezTo>
                  <a:cubicBezTo>
                    <a:pt x="4507" y="4321"/>
                    <a:pt x="4440" y="4290"/>
                    <a:pt x="4378" y="4290"/>
                  </a:cubicBezTo>
                  <a:cubicBezTo>
                    <a:pt x="4359" y="4290"/>
                    <a:pt x="4340" y="4293"/>
                    <a:pt x="4323" y="4299"/>
                  </a:cubicBezTo>
                  <a:cubicBezTo>
                    <a:pt x="4239" y="4334"/>
                    <a:pt x="4204" y="4441"/>
                    <a:pt x="4228" y="4513"/>
                  </a:cubicBezTo>
                  <a:cubicBezTo>
                    <a:pt x="4287" y="4680"/>
                    <a:pt x="4394" y="4811"/>
                    <a:pt x="4513" y="4930"/>
                  </a:cubicBezTo>
                  <a:cubicBezTo>
                    <a:pt x="4751" y="5168"/>
                    <a:pt x="5061" y="5299"/>
                    <a:pt x="5406" y="5299"/>
                  </a:cubicBezTo>
                  <a:cubicBezTo>
                    <a:pt x="5752" y="5299"/>
                    <a:pt x="6061" y="5168"/>
                    <a:pt x="6299" y="4930"/>
                  </a:cubicBezTo>
                  <a:lnTo>
                    <a:pt x="9062" y="2155"/>
                  </a:lnTo>
                  <a:cubicBezTo>
                    <a:pt x="9300" y="1917"/>
                    <a:pt x="9443" y="1608"/>
                    <a:pt x="9443" y="1263"/>
                  </a:cubicBezTo>
                  <a:cubicBezTo>
                    <a:pt x="9443" y="929"/>
                    <a:pt x="9300" y="608"/>
                    <a:pt x="9062" y="370"/>
                  </a:cubicBezTo>
                  <a:cubicBezTo>
                    <a:pt x="8823" y="131"/>
                    <a:pt x="8514" y="0"/>
                    <a:pt x="816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4" name="Google Shape;2954;p82"/>
            <p:cNvSpPr/>
            <p:nvPr/>
          </p:nvSpPr>
          <p:spPr>
            <a:xfrm>
              <a:off x="7484588" y="2302860"/>
              <a:ext cx="299069" cy="293130"/>
            </a:xfrm>
            <a:custGeom>
              <a:rect b="b" l="l" r="r" t="t"/>
              <a:pathLst>
                <a:path extrusionOk="0" h="9231" w="9418">
                  <a:moveTo>
                    <a:pt x="6805" y="0"/>
                  </a:moveTo>
                  <a:cubicBezTo>
                    <a:pt x="6191" y="0"/>
                    <a:pt x="5578" y="235"/>
                    <a:pt x="5108" y="706"/>
                  </a:cubicBezTo>
                  <a:lnTo>
                    <a:pt x="3632" y="2170"/>
                  </a:lnTo>
                  <a:cubicBezTo>
                    <a:pt x="3572" y="2230"/>
                    <a:pt x="3572" y="2337"/>
                    <a:pt x="3632" y="2408"/>
                  </a:cubicBezTo>
                  <a:cubicBezTo>
                    <a:pt x="3661" y="2438"/>
                    <a:pt x="3703" y="2453"/>
                    <a:pt x="3746" y="2453"/>
                  </a:cubicBezTo>
                  <a:cubicBezTo>
                    <a:pt x="3789" y="2453"/>
                    <a:pt x="3834" y="2438"/>
                    <a:pt x="3870" y="2408"/>
                  </a:cubicBezTo>
                  <a:lnTo>
                    <a:pt x="5346" y="944"/>
                  </a:lnTo>
                  <a:cubicBezTo>
                    <a:pt x="5745" y="539"/>
                    <a:pt x="6272" y="336"/>
                    <a:pt x="6802" y="336"/>
                  </a:cubicBezTo>
                  <a:cubicBezTo>
                    <a:pt x="7331" y="336"/>
                    <a:pt x="7864" y="539"/>
                    <a:pt x="8275" y="944"/>
                  </a:cubicBezTo>
                  <a:cubicBezTo>
                    <a:pt x="9085" y="1741"/>
                    <a:pt x="9085" y="3051"/>
                    <a:pt x="8275" y="3873"/>
                  </a:cubicBezTo>
                  <a:lnTo>
                    <a:pt x="5513" y="6635"/>
                  </a:lnTo>
                  <a:cubicBezTo>
                    <a:pt x="5120" y="7028"/>
                    <a:pt x="4596" y="7254"/>
                    <a:pt x="4048" y="7254"/>
                  </a:cubicBezTo>
                  <a:cubicBezTo>
                    <a:pt x="3501" y="7254"/>
                    <a:pt x="2977" y="7040"/>
                    <a:pt x="2596" y="6635"/>
                  </a:cubicBezTo>
                  <a:cubicBezTo>
                    <a:pt x="2370" y="6421"/>
                    <a:pt x="2191" y="6135"/>
                    <a:pt x="2084" y="5837"/>
                  </a:cubicBezTo>
                  <a:lnTo>
                    <a:pt x="3393" y="4527"/>
                  </a:lnTo>
                  <a:cubicBezTo>
                    <a:pt x="3572" y="4349"/>
                    <a:pt x="3810" y="4254"/>
                    <a:pt x="4048" y="4254"/>
                  </a:cubicBezTo>
                  <a:cubicBezTo>
                    <a:pt x="4286" y="4254"/>
                    <a:pt x="4525" y="4361"/>
                    <a:pt x="4703" y="4527"/>
                  </a:cubicBezTo>
                  <a:cubicBezTo>
                    <a:pt x="4798" y="4611"/>
                    <a:pt x="4870" y="4718"/>
                    <a:pt x="4917" y="4837"/>
                  </a:cubicBezTo>
                  <a:cubicBezTo>
                    <a:pt x="4936" y="4910"/>
                    <a:pt x="5002" y="4941"/>
                    <a:pt x="5065" y="4941"/>
                  </a:cubicBezTo>
                  <a:cubicBezTo>
                    <a:pt x="5084" y="4941"/>
                    <a:pt x="5103" y="4938"/>
                    <a:pt x="5120" y="4932"/>
                  </a:cubicBezTo>
                  <a:cubicBezTo>
                    <a:pt x="5215" y="4897"/>
                    <a:pt x="5239" y="4789"/>
                    <a:pt x="5215" y="4718"/>
                  </a:cubicBezTo>
                  <a:cubicBezTo>
                    <a:pt x="5156" y="4551"/>
                    <a:pt x="5048" y="4420"/>
                    <a:pt x="4929" y="4301"/>
                  </a:cubicBezTo>
                  <a:cubicBezTo>
                    <a:pt x="4691" y="4063"/>
                    <a:pt x="4382" y="3932"/>
                    <a:pt x="4036" y="3932"/>
                  </a:cubicBezTo>
                  <a:cubicBezTo>
                    <a:pt x="3691" y="3932"/>
                    <a:pt x="3382" y="4063"/>
                    <a:pt x="3143" y="4301"/>
                  </a:cubicBezTo>
                  <a:lnTo>
                    <a:pt x="1786" y="5659"/>
                  </a:lnTo>
                  <a:cubicBezTo>
                    <a:pt x="1762" y="5670"/>
                    <a:pt x="1738" y="5682"/>
                    <a:pt x="1727" y="5718"/>
                  </a:cubicBezTo>
                  <a:lnTo>
                    <a:pt x="369" y="7075"/>
                  </a:lnTo>
                  <a:cubicBezTo>
                    <a:pt x="131" y="7314"/>
                    <a:pt x="0" y="7623"/>
                    <a:pt x="0" y="7968"/>
                  </a:cubicBezTo>
                  <a:cubicBezTo>
                    <a:pt x="0" y="8302"/>
                    <a:pt x="131" y="8623"/>
                    <a:pt x="369" y="8861"/>
                  </a:cubicBezTo>
                  <a:cubicBezTo>
                    <a:pt x="607" y="9099"/>
                    <a:pt x="929" y="9230"/>
                    <a:pt x="1262" y="9230"/>
                  </a:cubicBezTo>
                  <a:cubicBezTo>
                    <a:pt x="1608" y="9230"/>
                    <a:pt x="1917" y="9099"/>
                    <a:pt x="2155" y="8861"/>
                  </a:cubicBezTo>
                  <a:lnTo>
                    <a:pt x="3036" y="7980"/>
                  </a:lnTo>
                  <a:cubicBezTo>
                    <a:pt x="3096" y="7921"/>
                    <a:pt x="3096" y="7814"/>
                    <a:pt x="3036" y="7742"/>
                  </a:cubicBezTo>
                  <a:cubicBezTo>
                    <a:pt x="3006" y="7712"/>
                    <a:pt x="2965" y="7697"/>
                    <a:pt x="2922" y="7697"/>
                  </a:cubicBezTo>
                  <a:cubicBezTo>
                    <a:pt x="2879" y="7697"/>
                    <a:pt x="2834" y="7712"/>
                    <a:pt x="2798" y="7742"/>
                  </a:cubicBezTo>
                  <a:lnTo>
                    <a:pt x="1917" y="8623"/>
                  </a:lnTo>
                  <a:cubicBezTo>
                    <a:pt x="1738" y="8802"/>
                    <a:pt x="1500" y="8885"/>
                    <a:pt x="1262" y="8885"/>
                  </a:cubicBezTo>
                  <a:cubicBezTo>
                    <a:pt x="1012" y="8885"/>
                    <a:pt x="786" y="8778"/>
                    <a:pt x="607" y="8623"/>
                  </a:cubicBezTo>
                  <a:cubicBezTo>
                    <a:pt x="429" y="8445"/>
                    <a:pt x="345" y="8206"/>
                    <a:pt x="345" y="7968"/>
                  </a:cubicBezTo>
                  <a:cubicBezTo>
                    <a:pt x="345" y="7706"/>
                    <a:pt x="453" y="7492"/>
                    <a:pt x="607" y="7314"/>
                  </a:cubicBezTo>
                  <a:lnTo>
                    <a:pt x="1822" y="6099"/>
                  </a:lnTo>
                  <a:cubicBezTo>
                    <a:pt x="1941" y="6397"/>
                    <a:pt x="2119" y="6671"/>
                    <a:pt x="2334" y="6897"/>
                  </a:cubicBezTo>
                  <a:cubicBezTo>
                    <a:pt x="2786" y="7337"/>
                    <a:pt x="3393" y="7587"/>
                    <a:pt x="4036" y="7587"/>
                  </a:cubicBezTo>
                  <a:cubicBezTo>
                    <a:pt x="4679" y="7587"/>
                    <a:pt x="5287" y="7337"/>
                    <a:pt x="5727" y="6897"/>
                  </a:cubicBezTo>
                  <a:lnTo>
                    <a:pt x="8501" y="4123"/>
                  </a:lnTo>
                  <a:cubicBezTo>
                    <a:pt x="9418" y="3158"/>
                    <a:pt x="9418" y="1634"/>
                    <a:pt x="8501" y="706"/>
                  </a:cubicBezTo>
                  <a:cubicBezTo>
                    <a:pt x="8031" y="235"/>
                    <a:pt x="7418" y="0"/>
                    <a:pt x="680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5" name="Google Shape;2955;p82"/>
          <p:cNvSpPr txBox="1"/>
          <p:nvPr/>
        </p:nvSpPr>
        <p:spPr>
          <a:xfrm>
            <a:off x="2069925" y="4120800"/>
            <a:ext cx="1936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rPr>
              <a:t>recitmst.qc.ca</a:t>
            </a:r>
            <a:endParaRPr sz="1100"/>
          </a:p>
        </p:txBody>
      </p:sp>
      <p:grpSp>
        <p:nvGrpSpPr>
          <p:cNvPr id="2956" name="Google Shape;2956;p82"/>
          <p:cNvGrpSpPr/>
          <p:nvPr/>
        </p:nvGrpSpPr>
        <p:grpSpPr>
          <a:xfrm>
            <a:off x="1599900" y="3527632"/>
            <a:ext cx="318783" cy="320046"/>
            <a:chOff x="6896644" y="3216007"/>
            <a:chExt cx="322917" cy="347876"/>
          </a:xfrm>
        </p:grpSpPr>
        <p:sp>
          <p:nvSpPr>
            <p:cNvPr id="2957" name="Google Shape;2957;p82"/>
            <p:cNvSpPr/>
            <p:nvPr/>
          </p:nvSpPr>
          <p:spPr>
            <a:xfrm>
              <a:off x="6896644" y="3216007"/>
              <a:ext cx="301387" cy="347876"/>
            </a:xfrm>
            <a:custGeom>
              <a:rect b="b" l="l" r="r" t="t"/>
              <a:pathLst>
                <a:path extrusionOk="0" h="10955" w="9491">
                  <a:moveTo>
                    <a:pt x="5192" y="382"/>
                  </a:moveTo>
                  <a:lnTo>
                    <a:pt x="6490" y="1679"/>
                  </a:lnTo>
                  <a:lnTo>
                    <a:pt x="3906" y="1679"/>
                  </a:lnTo>
                  <a:lnTo>
                    <a:pt x="5192" y="382"/>
                  </a:lnTo>
                  <a:close/>
                  <a:moveTo>
                    <a:pt x="5186" y="1"/>
                  </a:moveTo>
                  <a:cubicBezTo>
                    <a:pt x="5144" y="1"/>
                    <a:pt x="5103" y="13"/>
                    <a:pt x="5073" y="36"/>
                  </a:cubicBezTo>
                  <a:lnTo>
                    <a:pt x="3442" y="1679"/>
                  </a:lnTo>
                  <a:lnTo>
                    <a:pt x="870" y="1679"/>
                  </a:lnTo>
                  <a:cubicBezTo>
                    <a:pt x="775" y="1679"/>
                    <a:pt x="703" y="1751"/>
                    <a:pt x="703" y="1846"/>
                  </a:cubicBezTo>
                  <a:lnTo>
                    <a:pt x="703" y="4501"/>
                  </a:lnTo>
                  <a:lnTo>
                    <a:pt x="168" y="4501"/>
                  </a:lnTo>
                  <a:cubicBezTo>
                    <a:pt x="72" y="4501"/>
                    <a:pt x="1" y="4585"/>
                    <a:pt x="1" y="4668"/>
                  </a:cubicBezTo>
                  <a:lnTo>
                    <a:pt x="1" y="10788"/>
                  </a:lnTo>
                  <a:cubicBezTo>
                    <a:pt x="1" y="10883"/>
                    <a:pt x="72" y="10954"/>
                    <a:pt x="168" y="10954"/>
                  </a:cubicBezTo>
                  <a:lnTo>
                    <a:pt x="1846" y="10954"/>
                  </a:lnTo>
                  <a:cubicBezTo>
                    <a:pt x="1942" y="10954"/>
                    <a:pt x="2013" y="10883"/>
                    <a:pt x="2013" y="10788"/>
                  </a:cubicBezTo>
                  <a:cubicBezTo>
                    <a:pt x="2013" y="10704"/>
                    <a:pt x="1942" y="10621"/>
                    <a:pt x="1846" y="10621"/>
                  </a:cubicBezTo>
                  <a:lnTo>
                    <a:pt x="334" y="10621"/>
                  </a:lnTo>
                  <a:lnTo>
                    <a:pt x="334" y="4989"/>
                  </a:lnTo>
                  <a:lnTo>
                    <a:pt x="1084" y="5537"/>
                  </a:lnTo>
                  <a:cubicBezTo>
                    <a:pt x="1115" y="5554"/>
                    <a:pt x="1147" y="5562"/>
                    <a:pt x="1178" y="5562"/>
                  </a:cubicBezTo>
                  <a:cubicBezTo>
                    <a:pt x="1231" y="5562"/>
                    <a:pt x="1280" y="5539"/>
                    <a:pt x="1311" y="5501"/>
                  </a:cubicBezTo>
                  <a:cubicBezTo>
                    <a:pt x="1358" y="5430"/>
                    <a:pt x="1346" y="5323"/>
                    <a:pt x="1275" y="5287"/>
                  </a:cubicBezTo>
                  <a:lnTo>
                    <a:pt x="1049" y="5096"/>
                  </a:lnTo>
                  <a:lnTo>
                    <a:pt x="1049" y="4692"/>
                  </a:lnTo>
                  <a:lnTo>
                    <a:pt x="1049" y="4668"/>
                  </a:lnTo>
                  <a:lnTo>
                    <a:pt x="1049" y="4656"/>
                  </a:lnTo>
                  <a:lnTo>
                    <a:pt x="1049" y="2013"/>
                  </a:lnTo>
                  <a:lnTo>
                    <a:pt x="9169" y="2013"/>
                  </a:lnTo>
                  <a:lnTo>
                    <a:pt x="9169" y="2620"/>
                  </a:lnTo>
                  <a:cubicBezTo>
                    <a:pt x="9169" y="2703"/>
                    <a:pt x="9240" y="2787"/>
                    <a:pt x="9335" y="2787"/>
                  </a:cubicBezTo>
                  <a:cubicBezTo>
                    <a:pt x="9419" y="2787"/>
                    <a:pt x="9490" y="2703"/>
                    <a:pt x="9490" y="2620"/>
                  </a:cubicBezTo>
                  <a:lnTo>
                    <a:pt x="9490" y="1846"/>
                  </a:lnTo>
                  <a:cubicBezTo>
                    <a:pt x="9466" y="1751"/>
                    <a:pt x="9395" y="1679"/>
                    <a:pt x="9300" y="1679"/>
                  </a:cubicBezTo>
                  <a:lnTo>
                    <a:pt x="6930" y="1679"/>
                  </a:lnTo>
                  <a:lnTo>
                    <a:pt x="5299" y="36"/>
                  </a:lnTo>
                  <a:cubicBezTo>
                    <a:pt x="5269" y="13"/>
                    <a:pt x="5228" y="1"/>
                    <a:pt x="51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ffectLst>
              <a:outerShdw blurRad="57150" rotWithShape="0" algn="bl" dir="4020000" dist="19050">
                <a:srgbClr val="000000">
                  <a:alpha val="31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p82"/>
            <p:cNvSpPr/>
            <p:nvPr/>
          </p:nvSpPr>
          <p:spPr>
            <a:xfrm>
              <a:off x="6954883" y="3306382"/>
              <a:ext cx="42012" cy="41980"/>
            </a:xfrm>
            <a:custGeom>
              <a:rect b="b" l="l" r="r" t="t"/>
              <a:pathLst>
                <a:path extrusionOk="0" h="1322" w="1323">
                  <a:moveTo>
                    <a:pt x="1001" y="322"/>
                  </a:moveTo>
                  <a:lnTo>
                    <a:pt x="1001" y="988"/>
                  </a:lnTo>
                  <a:lnTo>
                    <a:pt x="322" y="988"/>
                  </a:lnTo>
                  <a:lnTo>
                    <a:pt x="322" y="322"/>
                  </a:lnTo>
                  <a:close/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1155"/>
                  </a:lnTo>
                  <a:cubicBezTo>
                    <a:pt x="1" y="1250"/>
                    <a:pt x="72" y="1322"/>
                    <a:pt x="167" y="1322"/>
                  </a:cubicBezTo>
                  <a:lnTo>
                    <a:pt x="1155" y="1322"/>
                  </a:lnTo>
                  <a:cubicBezTo>
                    <a:pt x="1251" y="1322"/>
                    <a:pt x="1322" y="1250"/>
                    <a:pt x="1322" y="1155"/>
                  </a:cubicBezTo>
                  <a:lnTo>
                    <a:pt x="1322" y="155"/>
                  </a:lnTo>
                  <a:cubicBezTo>
                    <a:pt x="1310" y="72"/>
                    <a:pt x="1239" y="0"/>
                    <a:pt x="1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ffectLst>
              <a:outerShdw blurRad="57150" rotWithShape="0" algn="bl" dir="4020000" dist="19050">
                <a:srgbClr val="000000">
                  <a:alpha val="31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p82"/>
            <p:cNvSpPr/>
            <p:nvPr/>
          </p:nvSpPr>
          <p:spPr>
            <a:xfrm>
              <a:off x="7013122" y="3306382"/>
              <a:ext cx="32168" cy="10225"/>
            </a:xfrm>
            <a:custGeom>
              <a:rect b="b" l="l" r="r" t="t"/>
              <a:pathLst>
                <a:path extrusionOk="0" h="322" w="1013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845" y="322"/>
                  </a:lnTo>
                  <a:cubicBezTo>
                    <a:pt x="929" y="322"/>
                    <a:pt x="1012" y="250"/>
                    <a:pt x="1012" y="155"/>
                  </a:cubicBezTo>
                  <a:cubicBezTo>
                    <a:pt x="1012" y="72"/>
                    <a:pt x="929" y="0"/>
                    <a:pt x="8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ffectLst>
              <a:outerShdw blurRad="57150" rotWithShape="0" algn="bl" dir="4020000" dist="19050">
                <a:srgbClr val="000000">
                  <a:alpha val="31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p82"/>
            <p:cNvSpPr/>
            <p:nvPr/>
          </p:nvSpPr>
          <p:spPr>
            <a:xfrm>
              <a:off x="7013471" y="3333596"/>
              <a:ext cx="105903" cy="10606"/>
            </a:xfrm>
            <a:custGeom>
              <a:rect b="b" l="l" r="r" t="t"/>
              <a:pathLst>
                <a:path extrusionOk="0" h="334" w="3335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3168" y="334"/>
                  </a:lnTo>
                  <a:cubicBezTo>
                    <a:pt x="3251" y="334"/>
                    <a:pt x="3335" y="250"/>
                    <a:pt x="3335" y="167"/>
                  </a:cubicBezTo>
                  <a:cubicBezTo>
                    <a:pt x="3335" y="60"/>
                    <a:pt x="3263" y="0"/>
                    <a:pt x="316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ffectLst>
              <a:outerShdw blurRad="57150" rotWithShape="0" algn="bl" dir="4020000" dist="19050">
                <a:srgbClr val="000000">
                  <a:alpha val="31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82"/>
            <p:cNvSpPr/>
            <p:nvPr/>
          </p:nvSpPr>
          <p:spPr>
            <a:xfrm>
              <a:off x="6966982" y="3375576"/>
              <a:ext cx="63923" cy="10606"/>
            </a:xfrm>
            <a:custGeom>
              <a:rect b="b" l="l" r="r" t="t"/>
              <a:pathLst>
                <a:path extrusionOk="0" h="334" w="2013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62"/>
                    <a:pt x="84" y="333"/>
                    <a:pt x="167" y="333"/>
                  </a:cubicBezTo>
                  <a:lnTo>
                    <a:pt x="1846" y="333"/>
                  </a:lnTo>
                  <a:cubicBezTo>
                    <a:pt x="1941" y="333"/>
                    <a:pt x="2013" y="262"/>
                    <a:pt x="2013" y="167"/>
                  </a:cubicBezTo>
                  <a:cubicBezTo>
                    <a:pt x="2013" y="71"/>
                    <a:pt x="1941" y="0"/>
                    <a:pt x="18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ffectLst>
              <a:outerShdw blurRad="57150" rotWithShape="0" algn="bl" dir="4020000" dist="19050">
                <a:srgbClr val="000000">
                  <a:alpha val="31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p82"/>
            <p:cNvSpPr/>
            <p:nvPr/>
          </p:nvSpPr>
          <p:spPr>
            <a:xfrm>
              <a:off x="6928781" y="3524157"/>
              <a:ext cx="52237" cy="10225"/>
            </a:xfrm>
            <a:custGeom>
              <a:rect b="b" l="l" r="r" t="t"/>
              <a:pathLst>
                <a:path extrusionOk="0" h="322" w="1645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1477" y="322"/>
                  </a:lnTo>
                  <a:cubicBezTo>
                    <a:pt x="1561" y="322"/>
                    <a:pt x="1644" y="250"/>
                    <a:pt x="1644" y="167"/>
                  </a:cubicBezTo>
                  <a:cubicBezTo>
                    <a:pt x="1644" y="72"/>
                    <a:pt x="1561" y="0"/>
                    <a:pt x="14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ffectLst>
              <a:outerShdw blurRad="57150" rotWithShape="0" algn="bl" dir="4020000" dist="19050">
                <a:srgbClr val="000000">
                  <a:alpha val="31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3" name="Google Shape;2963;p82"/>
            <p:cNvSpPr/>
            <p:nvPr/>
          </p:nvSpPr>
          <p:spPr>
            <a:xfrm>
              <a:off x="6945420" y="3314701"/>
              <a:ext cx="274141" cy="248800"/>
            </a:xfrm>
            <a:custGeom>
              <a:rect b="b" l="l" r="r" t="t"/>
              <a:pathLst>
                <a:path extrusionOk="0" h="7835" w="8633">
                  <a:moveTo>
                    <a:pt x="5835" y="3274"/>
                  </a:moveTo>
                  <a:lnTo>
                    <a:pt x="5323" y="3632"/>
                  </a:lnTo>
                  <a:lnTo>
                    <a:pt x="1787" y="3632"/>
                  </a:lnTo>
                  <a:lnTo>
                    <a:pt x="1275" y="3274"/>
                  </a:lnTo>
                  <a:close/>
                  <a:moveTo>
                    <a:pt x="4882" y="3965"/>
                  </a:moveTo>
                  <a:lnTo>
                    <a:pt x="4370" y="4322"/>
                  </a:lnTo>
                  <a:lnTo>
                    <a:pt x="2739" y="4322"/>
                  </a:lnTo>
                  <a:lnTo>
                    <a:pt x="2227" y="3965"/>
                  </a:lnTo>
                  <a:close/>
                  <a:moveTo>
                    <a:pt x="3930" y="4632"/>
                  </a:moveTo>
                  <a:lnTo>
                    <a:pt x="3561" y="4894"/>
                  </a:lnTo>
                  <a:lnTo>
                    <a:pt x="3180" y="4632"/>
                  </a:lnTo>
                  <a:close/>
                  <a:moveTo>
                    <a:pt x="7752" y="0"/>
                  </a:moveTo>
                  <a:cubicBezTo>
                    <a:pt x="7668" y="0"/>
                    <a:pt x="7585" y="72"/>
                    <a:pt x="7585" y="167"/>
                  </a:cubicBezTo>
                  <a:lnTo>
                    <a:pt x="7585" y="1560"/>
                  </a:lnTo>
                  <a:lnTo>
                    <a:pt x="7585" y="1977"/>
                  </a:lnTo>
                  <a:lnTo>
                    <a:pt x="6252" y="2929"/>
                  </a:lnTo>
                  <a:lnTo>
                    <a:pt x="799" y="2929"/>
                  </a:lnTo>
                  <a:lnTo>
                    <a:pt x="263" y="2548"/>
                  </a:lnTo>
                  <a:cubicBezTo>
                    <a:pt x="233" y="2528"/>
                    <a:pt x="197" y="2519"/>
                    <a:pt x="162" y="2519"/>
                  </a:cubicBezTo>
                  <a:cubicBezTo>
                    <a:pt x="114" y="2519"/>
                    <a:pt x="69" y="2537"/>
                    <a:pt x="48" y="2572"/>
                  </a:cubicBezTo>
                  <a:cubicBezTo>
                    <a:pt x="1" y="2643"/>
                    <a:pt x="13" y="2750"/>
                    <a:pt x="72" y="2798"/>
                  </a:cubicBezTo>
                  <a:lnTo>
                    <a:pt x="3442" y="5215"/>
                  </a:lnTo>
                  <a:cubicBezTo>
                    <a:pt x="3472" y="5233"/>
                    <a:pt x="3504" y="5242"/>
                    <a:pt x="3537" y="5242"/>
                  </a:cubicBezTo>
                  <a:cubicBezTo>
                    <a:pt x="3570" y="5242"/>
                    <a:pt x="3602" y="5233"/>
                    <a:pt x="3632" y="5215"/>
                  </a:cubicBezTo>
                  <a:lnTo>
                    <a:pt x="8300" y="1858"/>
                  </a:lnTo>
                  <a:lnTo>
                    <a:pt x="8300" y="7501"/>
                  </a:lnTo>
                  <a:lnTo>
                    <a:pt x="941" y="7501"/>
                  </a:lnTo>
                  <a:cubicBezTo>
                    <a:pt x="846" y="7501"/>
                    <a:pt x="775" y="7572"/>
                    <a:pt x="775" y="7668"/>
                  </a:cubicBezTo>
                  <a:cubicBezTo>
                    <a:pt x="775" y="7751"/>
                    <a:pt x="846" y="7834"/>
                    <a:pt x="941" y="7834"/>
                  </a:cubicBezTo>
                  <a:lnTo>
                    <a:pt x="8454" y="7834"/>
                  </a:lnTo>
                  <a:cubicBezTo>
                    <a:pt x="8538" y="7834"/>
                    <a:pt x="8621" y="7751"/>
                    <a:pt x="8621" y="7668"/>
                  </a:cubicBezTo>
                  <a:lnTo>
                    <a:pt x="8621" y="1548"/>
                  </a:lnTo>
                  <a:cubicBezTo>
                    <a:pt x="8625" y="1552"/>
                    <a:pt x="8628" y="1553"/>
                    <a:pt x="8629" y="1553"/>
                  </a:cubicBezTo>
                  <a:cubicBezTo>
                    <a:pt x="8633" y="1553"/>
                    <a:pt x="8633" y="1548"/>
                    <a:pt x="8633" y="1548"/>
                  </a:cubicBezTo>
                  <a:cubicBezTo>
                    <a:pt x="8621" y="1477"/>
                    <a:pt x="8561" y="1417"/>
                    <a:pt x="8466" y="1417"/>
                  </a:cubicBezTo>
                  <a:lnTo>
                    <a:pt x="7919" y="1417"/>
                  </a:lnTo>
                  <a:lnTo>
                    <a:pt x="7919" y="167"/>
                  </a:lnTo>
                  <a:cubicBezTo>
                    <a:pt x="7919" y="72"/>
                    <a:pt x="7847" y="0"/>
                    <a:pt x="775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ffectLst>
              <a:outerShdw blurRad="57150" rotWithShape="0" algn="bl" dir="4020000" dist="19050">
                <a:srgbClr val="000000">
                  <a:alpha val="31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64" name="Google Shape;2964;p82"/>
          <p:cNvPicPr preferRelativeResize="0"/>
          <p:nvPr/>
        </p:nvPicPr>
        <p:blipFill rotWithShape="1">
          <a:blip r:embed="rId8">
            <a:alphaModFix amt="57000"/>
          </a:blip>
          <a:srcRect b="68421" l="36613" r="37281" t="5677"/>
          <a:stretch/>
        </p:blipFill>
        <p:spPr>
          <a:xfrm>
            <a:off x="4836650" y="4236125"/>
            <a:ext cx="330257" cy="3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5" name="Google Shape;2965;p82"/>
          <p:cNvSpPr txBox="1"/>
          <p:nvPr/>
        </p:nvSpPr>
        <p:spPr>
          <a:xfrm>
            <a:off x="5319300" y="4161425"/>
            <a:ext cx="2851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hlink"/>
                </a:solidFill>
                <a:uFill>
                  <a:noFill/>
                </a:uFill>
                <a:latin typeface="Boogaloo"/>
                <a:ea typeface="Boogaloo"/>
                <a:cs typeface="Boogaloo"/>
                <a:sym typeface="Boogaloo"/>
                <a:hlinkClick r:id="rId9"/>
              </a:rPr>
              <a:t>facebook.com/recitmst2020</a:t>
            </a:r>
            <a:endParaRPr sz="1100"/>
          </a:p>
        </p:txBody>
      </p:sp>
      <p:sp>
        <p:nvSpPr>
          <p:cNvPr id="2966" name="Google Shape;2966;p82"/>
          <p:cNvSpPr txBox="1"/>
          <p:nvPr/>
        </p:nvSpPr>
        <p:spPr>
          <a:xfrm>
            <a:off x="5277950" y="3411800"/>
            <a:ext cx="1936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hlink"/>
                </a:solidFill>
                <a:uFill>
                  <a:noFill/>
                </a:uFill>
                <a:latin typeface="Boogaloo"/>
                <a:ea typeface="Boogaloo"/>
                <a:cs typeface="Boogaloo"/>
                <a:sym typeface="Boogaloo"/>
                <a:hlinkClick r:id="rId10"/>
              </a:rPr>
              <a:t>@</a:t>
            </a:r>
            <a:r>
              <a:rPr lang="fr" sz="1900">
                <a:solidFill>
                  <a:schemeClr val="hlink"/>
                </a:solidFill>
                <a:uFill>
                  <a:noFill/>
                </a:uFill>
                <a:latin typeface="Boogaloo"/>
                <a:ea typeface="Boogaloo"/>
                <a:cs typeface="Boogaloo"/>
                <a:sym typeface="Boogaloo"/>
                <a:hlinkClick r:id="rId11"/>
              </a:rPr>
              <a:t>recitmst</a:t>
            </a:r>
            <a:endParaRPr sz="1100"/>
          </a:p>
        </p:txBody>
      </p:sp>
      <p:grpSp>
        <p:nvGrpSpPr>
          <p:cNvPr id="2967" name="Google Shape;2967;p82"/>
          <p:cNvGrpSpPr/>
          <p:nvPr/>
        </p:nvGrpSpPr>
        <p:grpSpPr>
          <a:xfrm>
            <a:off x="4835591" y="3545660"/>
            <a:ext cx="332348" cy="283985"/>
            <a:chOff x="7988191" y="2832248"/>
            <a:chExt cx="332348" cy="283985"/>
          </a:xfrm>
        </p:grpSpPr>
        <p:sp>
          <p:nvSpPr>
            <p:cNvPr id="2968" name="Google Shape;2968;p82"/>
            <p:cNvSpPr/>
            <p:nvPr/>
          </p:nvSpPr>
          <p:spPr>
            <a:xfrm>
              <a:off x="8046398" y="2894646"/>
              <a:ext cx="40869" cy="45759"/>
            </a:xfrm>
            <a:custGeom>
              <a:rect b="b" l="l" r="r" t="t"/>
              <a:pathLst>
                <a:path extrusionOk="0" h="1441" w="1287">
                  <a:moveTo>
                    <a:pt x="644" y="0"/>
                  </a:moveTo>
                  <a:cubicBezTo>
                    <a:pt x="287" y="0"/>
                    <a:pt x="1" y="286"/>
                    <a:pt x="1" y="643"/>
                  </a:cubicBezTo>
                  <a:lnTo>
                    <a:pt x="1" y="798"/>
                  </a:lnTo>
                  <a:cubicBezTo>
                    <a:pt x="1" y="1155"/>
                    <a:pt x="287" y="1441"/>
                    <a:pt x="644" y="1441"/>
                  </a:cubicBezTo>
                  <a:cubicBezTo>
                    <a:pt x="1001" y="1441"/>
                    <a:pt x="1287" y="1155"/>
                    <a:pt x="1287" y="798"/>
                  </a:cubicBezTo>
                  <a:lnTo>
                    <a:pt x="1287" y="643"/>
                  </a:lnTo>
                  <a:cubicBezTo>
                    <a:pt x="1287" y="548"/>
                    <a:pt x="1215" y="488"/>
                    <a:pt x="1132" y="488"/>
                  </a:cubicBezTo>
                  <a:cubicBezTo>
                    <a:pt x="1049" y="488"/>
                    <a:pt x="989" y="560"/>
                    <a:pt x="989" y="643"/>
                  </a:cubicBezTo>
                  <a:lnTo>
                    <a:pt x="989" y="798"/>
                  </a:lnTo>
                  <a:cubicBezTo>
                    <a:pt x="989" y="977"/>
                    <a:pt x="834" y="1143"/>
                    <a:pt x="644" y="1143"/>
                  </a:cubicBezTo>
                  <a:cubicBezTo>
                    <a:pt x="453" y="1143"/>
                    <a:pt x="299" y="1000"/>
                    <a:pt x="299" y="798"/>
                  </a:cubicBezTo>
                  <a:lnTo>
                    <a:pt x="299" y="643"/>
                  </a:lnTo>
                  <a:cubicBezTo>
                    <a:pt x="299" y="465"/>
                    <a:pt x="453" y="298"/>
                    <a:pt x="644" y="298"/>
                  </a:cubicBezTo>
                  <a:cubicBezTo>
                    <a:pt x="739" y="298"/>
                    <a:pt x="799" y="227"/>
                    <a:pt x="799" y="143"/>
                  </a:cubicBezTo>
                  <a:cubicBezTo>
                    <a:pt x="799" y="60"/>
                    <a:pt x="715" y="0"/>
                    <a:pt x="6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9" name="Google Shape;2969;p82"/>
            <p:cNvSpPr/>
            <p:nvPr/>
          </p:nvSpPr>
          <p:spPr>
            <a:xfrm>
              <a:off x="7988191" y="2832248"/>
              <a:ext cx="332348" cy="283985"/>
            </a:xfrm>
            <a:custGeom>
              <a:rect b="b" l="l" r="r" t="t"/>
              <a:pathLst>
                <a:path extrusionOk="0" h="8943" w="10466">
                  <a:moveTo>
                    <a:pt x="929" y="2942"/>
                  </a:moveTo>
                  <a:lnTo>
                    <a:pt x="929" y="2942"/>
                  </a:lnTo>
                  <a:cubicBezTo>
                    <a:pt x="905" y="3037"/>
                    <a:pt x="881" y="3144"/>
                    <a:pt x="869" y="3227"/>
                  </a:cubicBezTo>
                  <a:cubicBezTo>
                    <a:pt x="858" y="3299"/>
                    <a:pt x="858" y="3358"/>
                    <a:pt x="858" y="3418"/>
                  </a:cubicBezTo>
                  <a:lnTo>
                    <a:pt x="488" y="3120"/>
                  </a:lnTo>
                  <a:lnTo>
                    <a:pt x="929" y="2942"/>
                  </a:lnTo>
                  <a:close/>
                  <a:moveTo>
                    <a:pt x="4156" y="310"/>
                  </a:moveTo>
                  <a:lnTo>
                    <a:pt x="3894" y="668"/>
                  </a:lnTo>
                  <a:cubicBezTo>
                    <a:pt x="3858" y="715"/>
                    <a:pt x="3846" y="763"/>
                    <a:pt x="3858" y="822"/>
                  </a:cubicBezTo>
                  <a:cubicBezTo>
                    <a:pt x="3882" y="882"/>
                    <a:pt x="3917" y="906"/>
                    <a:pt x="3965" y="918"/>
                  </a:cubicBezTo>
                  <a:cubicBezTo>
                    <a:pt x="4608" y="1072"/>
                    <a:pt x="5168" y="1489"/>
                    <a:pt x="5549" y="2084"/>
                  </a:cubicBezTo>
                  <a:cubicBezTo>
                    <a:pt x="5965" y="2751"/>
                    <a:pt x="6418" y="3287"/>
                    <a:pt x="6894" y="3656"/>
                  </a:cubicBezTo>
                  <a:cubicBezTo>
                    <a:pt x="7287" y="3977"/>
                    <a:pt x="7692" y="4168"/>
                    <a:pt x="8085" y="4275"/>
                  </a:cubicBezTo>
                  <a:cubicBezTo>
                    <a:pt x="8288" y="4321"/>
                    <a:pt x="8455" y="4339"/>
                    <a:pt x="8603" y="4339"/>
                  </a:cubicBezTo>
                  <a:cubicBezTo>
                    <a:pt x="8646" y="4339"/>
                    <a:pt x="8687" y="4337"/>
                    <a:pt x="8728" y="4335"/>
                  </a:cubicBezTo>
                  <a:lnTo>
                    <a:pt x="8728" y="4335"/>
                  </a:lnTo>
                  <a:cubicBezTo>
                    <a:pt x="8168" y="4847"/>
                    <a:pt x="7585" y="5204"/>
                    <a:pt x="7037" y="5406"/>
                  </a:cubicBezTo>
                  <a:cubicBezTo>
                    <a:pt x="6732" y="5508"/>
                    <a:pt x="6437" y="5559"/>
                    <a:pt x="6158" y="5559"/>
                  </a:cubicBezTo>
                  <a:cubicBezTo>
                    <a:pt x="5914" y="5559"/>
                    <a:pt x="5682" y="5520"/>
                    <a:pt x="5465" y="5442"/>
                  </a:cubicBezTo>
                  <a:cubicBezTo>
                    <a:pt x="5203" y="5359"/>
                    <a:pt x="4965" y="5204"/>
                    <a:pt x="4775" y="5001"/>
                  </a:cubicBezTo>
                  <a:lnTo>
                    <a:pt x="4775" y="5001"/>
                  </a:lnTo>
                  <a:cubicBezTo>
                    <a:pt x="5001" y="5120"/>
                    <a:pt x="5275" y="5204"/>
                    <a:pt x="5596" y="5228"/>
                  </a:cubicBezTo>
                  <a:cubicBezTo>
                    <a:pt x="5680" y="5228"/>
                    <a:pt x="5751" y="5240"/>
                    <a:pt x="5822" y="5240"/>
                  </a:cubicBezTo>
                  <a:cubicBezTo>
                    <a:pt x="6096" y="5240"/>
                    <a:pt x="6382" y="5204"/>
                    <a:pt x="6644" y="5132"/>
                  </a:cubicBezTo>
                  <a:cubicBezTo>
                    <a:pt x="6715" y="5120"/>
                    <a:pt x="6775" y="5025"/>
                    <a:pt x="6751" y="4954"/>
                  </a:cubicBezTo>
                  <a:cubicBezTo>
                    <a:pt x="6741" y="4893"/>
                    <a:pt x="6671" y="4841"/>
                    <a:pt x="6607" y="4841"/>
                  </a:cubicBezTo>
                  <a:cubicBezTo>
                    <a:pt x="6595" y="4841"/>
                    <a:pt x="6583" y="4843"/>
                    <a:pt x="6573" y="4847"/>
                  </a:cubicBezTo>
                  <a:cubicBezTo>
                    <a:pt x="6317" y="4912"/>
                    <a:pt x="6067" y="4943"/>
                    <a:pt x="5831" y="4943"/>
                  </a:cubicBezTo>
                  <a:cubicBezTo>
                    <a:pt x="5418" y="4943"/>
                    <a:pt x="5052" y="4846"/>
                    <a:pt x="4787" y="4656"/>
                  </a:cubicBezTo>
                  <a:cubicBezTo>
                    <a:pt x="4477" y="4430"/>
                    <a:pt x="4310" y="4097"/>
                    <a:pt x="4263" y="3632"/>
                  </a:cubicBezTo>
                  <a:cubicBezTo>
                    <a:pt x="4310" y="3156"/>
                    <a:pt x="4572" y="2751"/>
                    <a:pt x="5025" y="2501"/>
                  </a:cubicBezTo>
                  <a:cubicBezTo>
                    <a:pt x="5096" y="2453"/>
                    <a:pt x="5120" y="2370"/>
                    <a:pt x="5084" y="2287"/>
                  </a:cubicBezTo>
                  <a:cubicBezTo>
                    <a:pt x="5051" y="2237"/>
                    <a:pt x="4996" y="2211"/>
                    <a:pt x="4941" y="2211"/>
                  </a:cubicBezTo>
                  <a:cubicBezTo>
                    <a:pt x="4916" y="2211"/>
                    <a:pt x="4892" y="2216"/>
                    <a:pt x="4870" y="2227"/>
                  </a:cubicBezTo>
                  <a:cubicBezTo>
                    <a:pt x="4227" y="2584"/>
                    <a:pt x="3906" y="3227"/>
                    <a:pt x="3965" y="3942"/>
                  </a:cubicBezTo>
                  <a:cubicBezTo>
                    <a:pt x="4037" y="4751"/>
                    <a:pt x="4596" y="5442"/>
                    <a:pt x="5382" y="5728"/>
                  </a:cubicBezTo>
                  <a:cubicBezTo>
                    <a:pt x="5631" y="5816"/>
                    <a:pt x="5895" y="5861"/>
                    <a:pt x="6170" y="5861"/>
                  </a:cubicBezTo>
                  <a:cubicBezTo>
                    <a:pt x="6487" y="5861"/>
                    <a:pt x="6818" y="5801"/>
                    <a:pt x="7156" y="5680"/>
                  </a:cubicBezTo>
                  <a:cubicBezTo>
                    <a:pt x="7596" y="5537"/>
                    <a:pt x="8061" y="5263"/>
                    <a:pt x="8525" y="4906"/>
                  </a:cubicBezTo>
                  <a:lnTo>
                    <a:pt x="8549" y="4906"/>
                  </a:lnTo>
                  <a:cubicBezTo>
                    <a:pt x="8694" y="4930"/>
                    <a:pt x="8833" y="4940"/>
                    <a:pt x="8965" y="4940"/>
                  </a:cubicBezTo>
                  <a:cubicBezTo>
                    <a:pt x="9431" y="4940"/>
                    <a:pt x="9813" y="4812"/>
                    <a:pt x="10073" y="4692"/>
                  </a:cubicBezTo>
                  <a:lnTo>
                    <a:pt x="10073" y="4692"/>
                  </a:lnTo>
                  <a:cubicBezTo>
                    <a:pt x="9430" y="6454"/>
                    <a:pt x="7608" y="7668"/>
                    <a:pt x="5572" y="7668"/>
                  </a:cubicBezTo>
                  <a:cubicBezTo>
                    <a:pt x="4179" y="7668"/>
                    <a:pt x="2894" y="7145"/>
                    <a:pt x="2072" y="6216"/>
                  </a:cubicBezTo>
                  <a:cubicBezTo>
                    <a:pt x="1358" y="5430"/>
                    <a:pt x="1060" y="4406"/>
                    <a:pt x="1179" y="3275"/>
                  </a:cubicBezTo>
                  <a:cubicBezTo>
                    <a:pt x="1286" y="2584"/>
                    <a:pt x="1524" y="2013"/>
                    <a:pt x="1881" y="1537"/>
                  </a:cubicBezTo>
                  <a:cubicBezTo>
                    <a:pt x="2167" y="1156"/>
                    <a:pt x="2536" y="858"/>
                    <a:pt x="2989" y="656"/>
                  </a:cubicBezTo>
                  <a:cubicBezTo>
                    <a:pt x="3429" y="441"/>
                    <a:pt x="3882" y="358"/>
                    <a:pt x="4156" y="310"/>
                  </a:cubicBezTo>
                  <a:close/>
                  <a:moveTo>
                    <a:pt x="5644" y="7954"/>
                  </a:moveTo>
                  <a:lnTo>
                    <a:pt x="5322" y="8645"/>
                  </a:lnTo>
                  <a:lnTo>
                    <a:pt x="5013" y="8645"/>
                  </a:lnTo>
                  <a:lnTo>
                    <a:pt x="5346" y="7954"/>
                  </a:lnTo>
                  <a:close/>
                  <a:moveTo>
                    <a:pt x="4422" y="1"/>
                  </a:moveTo>
                  <a:cubicBezTo>
                    <a:pt x="4268" y="1"/>
                    <a:pt x="3580" y="20"/>
                    <a:pt x="2834" y="382"/>
                  </a:cubicBezTo>
                  <a:cubicBezTo>
                    <a:pt x="2346" y="620"/>
                    <a:pt x="1929" y="941"/>
                    <a:pt x="1608" y="1358"/>
                  </a:cubicBezTo>
                  <a:cubicBezTo>
                    <a:pt x="1334" y="1703"/>
                    <a:pt x="1119" y="2108"/>
                    <a:pt x="989" y="2584"/>
                  </a:cubicBezTo>
                  <a:lnTo>
                    <a:pt x="96" y="2965"/>
                  </a:lnTo>
                  <a:cubicBezTo>
                    <a:pt x="48" y="2977"/>
                    <a:pt x="0" y="3025"/>
                    <a:pt x="0" y="3085"/>
                  </a:cubicBezTo>
                  <a:cubicBezTo>
                    <a:pt x="0" y="3144"/>
                    <a:pt x="24" y="3180"/>
                    <a:pt x="60" y="3215"/>
                  </a:cubicBezTo>
                  <a:lnTo>
                    <a:pt x="810" y="3811"/>
                  </a:lnTo>
                  <a:cubicBezTo>
                    <a:pt x="822" y="4811"/>
                    <a:pt x="1155" y="5704"/>
                    <a:pt x="1810" y="6430"/>
                  </a:cubicBezTo>
                  <a:cubicBezTo>
                    <a:pt x="2584" y="7287"/>
                    <a:pt x="3715" y="7823"/>
                    <a:pt x="4977" y="7942"/>
                  </a:cubicBezTo>
                  <a:lnTo>
                    <a:pt x="4620" y="8645"/>
                  </a:lnTo>
                  <a:lnTo>
                    <a:pt x="3739" y="8645"/>
                  </a:lnTo>
                  <a:cubicBezTo>
                    <a:pt x="3656" y="8645"/>
                    <a:pt x="3596" y="8716"/>
                    <a:pt x="3596" y="8799"/>
                  </a:cubicBezTo>
                  <a:cubicBezTo>
                    <a:pt x="3596" y="8871"/>
                    <a:pt x="3667" y="8942"/>
                    <a:pt x="3739" y="8942"/>
                  </a:cubicBezTo>
                  <a:lnTo>
                    <a:pt x="6013" y="8942"/>
                  </a:lnTo>
                  <a:cubicBezTo>
                    <a:pt x="6108" y="8942"/>
                    <a:pt x="6168" y="8871"/>
                    <a:pt x="6168" y="8799"/>
                  </a:cubicBezTo>
                  <a:cubicBezTo>
                    <a:pt x="6168" y="8716"/>
                    <a:pt x="6096" y="8645"/>
                    <a:pt x="6013" y="8645"/>
                  </a:cubicBezTo>
                  <a:lnTo>
                    <a:pt x="5620" y="8645"/>
                  </a:lnTo>
                  <a:lnTo>
                    <a:pt x="5953" y="7954"/>
                  </a:lnTo>
                  <a:cubicBezTo>
                    <a:pt x="6942" y="7883"/>
                    <a:pt x="7882" y="7537"/>
                    <a:pt x="8656" y="6966"/>
                  </a:cubicBezTo>
                  <a:cubicBezTo>
                    <a:pt x="9525" y="6323"/>
                    <a:pt x="10156" y="5418"/>
                    <a:pt x="10406" y="4430"/>
                  </a:cubicBezTo>
                  <a:cubicBezTo>
                    <a:pt x="10466" y="4370"/>
                    <a:pt x="10442" y="4299"/>
                    <a:pt x="10383" y="4275"/>
                  </a:cubicBezTo>
                  <a:cubicBezTo>
                    <a:pt x="10355" y="4259"/>
                    <a:pt x="10327" y="4250"/>
                    <a:pt x="10300" y="4250"/>
                  </a:cubicBezTo>
                  <a:cubicBezTo>
                    <a:pt x="10268" y="4250"/>
                    <a:pt x="10236" y="4262"/>
                    <a:pt x="10204" y="4287"/>
                  </a:cubicBezTo>
                  <a:cubicBezTo>
                    <a:pt x="10204" y="4287"/>
                    <a:pt x="9700" y="4670"/>
                    <a:pt x="8935" y="4670"/>
                  </a:cubicBezTo>
                  <a:cubicBezTo>
                    <a:pt x="8902" y="4670"/>
                    <a:pt x="8868" y="4670"/>
                    <a:pt x="8835" y="4668"/>
                  </a:cubicBezTo>
                  <a:cubicBezTo>
                    <a:pt x="8990" y="4525"/>
                    <a:pt x="9156" y="4370"/>
                    <a:pt x="9323" y="4192"/>
                  </a:cubicBezTo>
                  <a:cubicBezTo>
                    <a:pt x="9371" y="4132"/>
                    <a:pt x="9382" y="4061"/>
                    <a:pt x="9335" y="4001"/>
                  </a:cubicBezTo>
                  <a:cubicBezTo>
                    <a:pt x="9302" y="3961"/>
                    <a:pt x="9259" y="3942"/>
                    <a:pt x="9211" y="3942"/>
                  </a:cubicBezTo>
                  <a:cubicBezTo>
                    <a:pt x="9190" y="3942"/>
                    <a:pt x="9167" y="3946"/>
                    <a:pt x="9144" y="3954"/>
                  </a:cubicBezTo>
                  <a:cubicBezTo>
                    <a:pt x="9144" y="3954"/>
                    <a:pt x="8950" y="4045"/>
                    <a:pt x="8613" y="4045"/>
                  </a:cubicBezTo>
                  <a:cubicBezTo>
                    <a:pt x="8479" y="4045"/>
                    <a:pt x="8321" y="4030"/>
                    <a:pt x="8144" y="3989"/>
                  </a:cubicBezTo>
                  <a:cubicBezTo>
                    <a:pt x="7108" y="3739"/>
                    <a:pt x="6287" y="2739"/>
                    <a:pt x="5775" y="1930"/>
                  </a:cubicBezTo>
                  <a:cubicBezTo>
                    <a:pt x="5406" y="1334"/>
                    <a:pt x="4870" y="906"/>
                    <a:pt x="4227" y="703"/>
                  </a:cubicBezTo>
                  <a:lnTo>
                    <a:pt x="4572" y="251"/>
                  </a:lnTo>
                  <a:cubicBezTo>
                    <a:pt x="4608" y="203"/>
                    <a:pt x="4620" y="144"/>
                    <a:pt x="4584" y="84"/>
                  </a:cubicBezTo>
                  <a:cubicBezTo>
                    <a:pt x="4560" y="48"/>
                    <a:pt x="4513" y="1"/>
                    <a:pt x="4453" y="1"/>
                  </a:cubicBezTo>
                  <a:cubicBezTo>
                    <a:pt x="4451" y="1"/>
                    <a:pt x="4440" y="1"/>
                    <a:pt x="442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0" name="Google Shape;2970;p82"/>
            <p:cNvSpPr/>
            <p:nvPr/>
          </p:nvSpPr>
          <p:spPr>
            <a:xfrm>
              <a:off x="8212381" y="2974320"/>
              <a:ext cx="18577" cy="14861"/>
            </a:xfrm>
            <a:custGeom>
              <a:rect b="b" l="l" r="r" t="t"/>
              <a:pathLst>
                <a:path extrusionOk="0" h="468" w="585">
                  <a:moveTo>
                    <a:pt x="406" y="0"/>
                  </a:moveTo>
                  <a:cubicBezTo>
                    <a:pt x="371" y="0"/>
                    <a:pt x="337" y="12"/>
                    <a:pt x="310" y="39"/>
                  </a:cubicBezTo>
                  <a:cubicBezTo>
                    <a:pt x="275" y="75"/>
                    <a:pt x="191" y="123"/>
                    <a:pt x="108" y="170"/>
                  </a:cubicBezTo>
                  <a:cubicBezTo>
                    <a:pt x="25" y="206"/>
                    <a:pt x="1" y="301"/>
                    <a:pt x="48" y="373"/>
                  </a:cubicBezTo>
                  <a:cubicBezTo>
                    <a:pt x="72" y="432"/>
                    <a:pt x="120" y="468"/>
                    <a:pt x="179" y="468"/>
                  </a:cubicBezTo>
                  <a:cubicBezTo>
                    <a:pt x="215" y="468"/>
                    <a:pt x="227" y="468"/>
                    <a:pt x="251" y="444"/>
                  </a:cubicBezTo>
                  <a:cubicBezTo>
                    <a:pt x="370" y="385"/>
                    <a:pt x="465" y="325"/>
                    <a:pt x="536" y="265"/>
                  </a:cubicBezTo>
                  <a:cubicBezTo>
                    <a:pt x="572" y="218"/>
                    <a:pt x="584" y="111"/>
                    <a:pt x="525" y="51"/>
                  </a:cubicBezTo>
                  <a:cubicBezTo>
                    <a:pt x="492" y="18"/>
                    <a:pt x="448" y="0"/>
                    <a:pt x="40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47"/>
          <p:cNvGrpSpPr/>
          <p:nvPr/>
        </p:nvGrpSpPr>
        <p:grpSpPr>
          <a:xfrm>
            <a:off x="3925108" y="1326439"/>
            <a:ext cx="571831" cy="626072"/>
            <a:chOff x="2172358" y="5517789"/>
            <a:chExt cx="571831" cy="626072"/>
          </a:xfrm>
        </p:grpSpPr>
        <p:sp>
          <p:nvSpPr>
            <p:cNvPr id="1683" name="Google Shape;1683;p47"/>
            <p:cNvSpPr/>
            <p:nvPr/>
          </p:nvSpPr>
          <p:spPr>
            <a:xfrm>
              <a:off x="2172358" y="5572023"/>
              <a:ext cx="571831" cy="571838"/>
            </a:xfrm>
            <a:custGeom>
              <a:rect b="b" l="l" r="r" t="t"/>
              <a:pathLst>
                <a:path extrusionOk="0" h="78120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2172358" y="5517789"/>
              <a:ext cx="571831" cy="571831"/>
            </a:xfrm>
            <a:custGeom>
              <a:rect b="b" l="l" r="r" t="t"/>
              <a:pathLst>
                <a:path extrusionOk="0" h="78119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5" name="Google Shape;1685;p47"/>
          <p:cNvGrpSpPr/>
          <p:nvPr/>
        </p:nvGrpSpPr>
        <p:grpSpPr>
          <a:xfrm>
            <a:off x="3925108" y="3548764"/>
            <a:ext cx="571831" cy="626072"/>
            <a:chOff x="2172358" y="5517789"/>
            <a:chExt cx="571831" cy="626072"/>
          </a:xfrm>
        </p:grpSpPr>
        <p:sp>
          <p:nvSpPr>
            <p:cNvPr id="1686" name="Google Shape;1686;p47"/>
            <p:cNvSpPr/>
            <p:nvPr/>
          </p:nvSpPr>
          <p:spPr>
            <a:xfrm>
              <a:off x="2172358" y="5572023"/>
              <a:ext cx="571831" cy="571838"/>
            </a:xfrm>
            <a:custGeom>
              <a:rect b="b" l="l" r="r" t="t"/>
              <a:pathLst>
                <a:path extrusionOk="0" h="78120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2172358" y="5517789"/>
              <a:ext cx="571831" cy="571831"/>
            </a:xfrm>
            <a:custGeom>
              <a:rect b="b" l="l" r="r" t="t"/>
              <a:pathLst>
                <a:path extrusionOk="0" h="78119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8" name="Google Shape;1688;p47"/>
          <p:cNvGrpSpPr/>
          <p:nvPr/>
        </p:nvGrpSpPr>
        <p:grpSpPr>
          <a:xfrm>
            <a:off x="3925108" y="2807989"/>
            <a:ext cx="571831" cy="626072"/>
            <a:chOff x="2172358" y="5517789"/>
            <a:chExt cx="571831" cy="626072"/>
          </a:xfrm>
        </p:grpSpPr>
        <p:sp>
          <p:nvSpPr>
            <p:cNvPr id="1689" name="Google Shape;1689;p47"/>
            <p:cNvSpPr/>
            <p:nvPr/>
          </p:nvSpPr>
          <p:spPr>
            <a:xfrm>
              <a:off x="2172358" y="5572023"/>
              <a:ext cx="571831" cy="571838"/>
            </a:xfrm>
            <a:custGeom>
              <a:rect b="b" l="l" r="r" t="t"/>
              <a:pathLst>
                <a:path extrusionOk="0" h="78120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2172358" y="5517789"/>
              <a:ext cx="571831" cy="571831"/>
            </a:xfrm>
            <a:custGeom>
              <a:rect b="b" l="l" r="r" t="t"/>
              <a:pathLst>
                <a:path extrusionOk="0" h="78119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1" name="Google Shape;1691;p47"/>
          <p:cNvGrpSpPr/>
          <p:nvPr/>
        </p:nvGrpSpPr>
        <p:grpSpPr>
          <a:xfrm>
            <a:off x="3925108" y="2067214"/>
            <a:ext cx="571831" cy="626072"/>
            <a:chOff x="2172358" y="5517789"/>
            <a:chExt cx="571831" cy="626072"/>
          </a:xfrm>
        </p:grpSpPr>
        <p:sp>
          <p:nvSpPr>
            <p:cNvPr id="1692" name="Google Shape;1692;p47"/>
            <p:cNvSpPr/>
            <p:nvPr/>
          </p:nvSpPr>
          <p:spPr>
            <a:xfrm>
              <a:off x="2172358" y="5572023"/>
              <a:ext cx="571831" cy="571838"/>
            </a:xfrm>
            <a:custGeom>
              <a:rect b="b" l="l" r="r" t="t"/>
              <a:pathLst>
                <a:path extrusionOk="0" h="78120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2172358" y="5517789"/>
              <a:ext cx="571831" cy="571831"/>
            </a:xfrm>
            <a:custGeom>
              <a:rect b="b" l="l" r="r" t="t"/>
              <a:pathLst>
                <a:path extrusionOk="0" h="78119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4" name="Google Shape;1694;p47"/>
          <p:cNvGrpSpPr/>
          <p:nvPr/>
        </p:nvGrpSpPr>
        <p:grpSpPr>
          <a:xfrm>
            <a:off x="1660771" y="2642678"/>
            <a:ext cx="1233116" cy="1490613"/>
            <a:chOff x="1400200" y="2885885"/>
            <a:chExt cx="877226" cy="1060331"/>
          </a:xfrm>
        </p:grpSpPr>
        <p:sp>
          <p:nvSpPr>
            <p:cNvPr id="1695" name="Google Shape;1695;p47"/>
            <p:cNvSpPr/>
            <p:nvPr/>
          </p:nvSpPr>
          <p:spPr>
            <a:xfrm>
              <a:off x="1741002" y="3419788"/>
              <a:ext cx="270794" cy="270794"/>
            </a:xfrm>
            <a:custGeom>
              <a:rect b="b" l="l" r="r" t="t"/>
              <a:pathLst>
                <a:path extrusionOk="0" h="2464" w="2464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1741002" y="3419788"/>
              <a:ext cx="270794" cy="270794"/>
            </a:xfrm>
            <a:custGeom>
              <a:rect b="b" l="l" r="r" t="t"/>
              <a:pathLst>
                <a:path extrusionOk="0" fill="none" h="2464" w="2464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735946" y="3414733"/>
              <a:ext cx="280794" cy="283322"/>
            </a:xfrm>
            <a:custGeom>
              <a:rect b="b" l="l" r="r" t="t"/>
              <a:pathLst>
                <a:path extrusionOk="0" h="2578" w="2555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618243" y="3209216"/>
              <a:ext cx="270684" cy="268266"/>
            </a:xfrm>
            <a:custGeom>
              <a:rect b="b" l="l" r="r" t="t"/>
              <a:pathLst>
                <a:path extrusionOk="0" h="2441" w="2463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1610660" y="3201743"/>
              <a:ext cx="283322" cy="283322"/>
            </a:xfrm>
            <a:custGeom>
              <a:rect b="b" l="l" r="r" t="t"/>
              <a:pathLst>
                <a:path extrusionOk="0" h="2578" w="2578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688359" y="2893468"/>
              <a:ext cx="130451" cy="130451"/>
            </a:xfrm>
            <a:custGeom>
              <a:rect b="b" l="l" r="r" t="t"/>
              <a:pathLst>
                <a:path extrusionOk="0" h="1187" w="1187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1680886" y="2885885"/>
              <a:ext cx="145398" cy="145508"/>
            </a:xfrm>
            <a:custGeom>
              <a:rect b="b" l="l" r="r" t="t"/>
              <a:pathLst>
                <a:path extrusionOk="0" h="1324" w="1323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407673" y="3522546"/>
              <a:ext cx="130451" cy="130451"/>
            </a:xfrm>
            <a:custGeom>
              <a:rect b="b" l="l" r="r" t="t"/>
              <a:pathLst>
                <a:path extrusionOk="0" h="1187" w="1187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400200" y="3514963"/>
              <a:ext cx="145398" cy="145508"/>
            </a:xfrm>
            <a:custGeom>
              <a:rect b="b" l="l" r="r" t="t"/>
              <a:pathLst>
                <a:path extrusionOk="0" h="1324" w="1323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741002" y="3808181"/>
              <a:ext cx="130451" cy="130451"/>
            </a:xfrm>
            <a:custGeom>
              <a:rect b="b" l="l" r="r" t="t"/>
              <a:pathLst>
                <a:path extrusionOk="0" h="1187" w="1187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1735946" y="3800708"/>
              <a:ext cx="142980" cy="145508"/>
            </a:xfrm>
            <a:custGeom>
              <a:rect b="b" l="l" r="r" t="t"/>
              <a:pathLst>
                <a:path extrusionOk="0" h="1324" w="1301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2139501" y="3402204"/>
              <a:ext cx="130451" cy="130451"/>
            </a:xfrm>
            <a:custGeom>
              <a:rect b="b" l="l" r="r" t="t"/>
              <a:pathLst>
                <a:path extrusionOk="0" h="1187" w="1187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2131918" y="3394730"/>
              <a:ext cx="145508" cy="145398"/>
            </a:xfrm>
            <a:custGeom>
              <a:rect b="b" l="l" r="r" t="t"/>
              <a:pathLst>
                <a:path extrusionOk="0" h="1323" w="1324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1746057" y="3018756"/>
              <a:ext cx="15056" cy="223207"/>
            </a:xfrm>
            <a:custGeom>
              <a:rect b="b" l="l" r="r" t="t"/>
              <a:pathLst>
                <a:path extrusionOk="0" h="2031" w="137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746057" y="3018756"/>
              <a:ext cx="15056" cy="223207"/>
            </a:xfrm>
            <a:custGeom>
              <a:rect b="b" l="l" r="r" t="t"/>
              <a:pathLst>
                <a:path extrusionOk="0" fill="none" h="2031" w="137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500429" y="3424734"/>
              <a:ext cx="157926" cy="140452"/>
            </a:xfrm>
            <a:custGeom>
              <a:rect b="b" l="l" r="r" t="t"/>
              <a:pathLst>
                <a:path extrusionOk="0" h="1278" w="1437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1500429" y="3424734"/>
              <a:ext cx="157926" cy="140452"/>
            </a:xfrm>
            <a:custGeom>
              <a:rect b="b" l="l" r="r" t="t"/>
              <a:pathLst>
                <a:path extrusionOk="0" fill="none" h="1278" w="1437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1808701" y="3680365"/>
              <a:ext cx="45169" cy="158036"/>
            </a:xfrm>
            <a:custGeom>
              <a:rect b="b" l="l" r="r" t="t"/>
              <a:pathLst>
                <a:path extrusionOk="0" h="1438" w="411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1808701" y="3680365"/>
              <a:ext cx="45169" cy="158036"/>
            </a:xfrm>
            <a:custGeom>
              <a:rect b="b" l="l" r="r" t="t"/>
              <a:pathLst>
                <a:path extrusionOk="0" fill="none" h="1438" w="411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64100" y="3477377"/>
              <a:ext cx="182983" cy="60335"/>
            </a:xfrm>
            <a:custGeom>
              <a:rect b="b" l="l" r="r" t="t"/>
              <a:pathLst>
                <a:path extrusionOk="0" h="549" w="1665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64100" y="3477377"/>
              <a:ext cx="182983" cy="60335"/>
            </a:xfrm>
            <a:custGeom>
              <a:rect b="b" l="l" r="r" t="t"/>
              <a:pathLst>
                <a:path extrusionOk="0" fill="none" h="549" w="1665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6" name="Google Shape;1716;p47"/>
          <p:cNvSpPr txBox="1"/>
          <p:nvPr>
            <p:ph idx="5" type="ctrTitle"/>
          </p:nvPr>
        </p:nvSpPr>
        <p:spPr>
          <a:xfrm>
            <a:off x="4583109" y="2805633"/>
            <a:ext cx="3731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GeoGebra</a:t>
            </a:r>
            <a:endParaRPr/>
          </a:p>
        </p:txBody>
      </p:sp>
      <p:sp>
        <p:nvSpPr>
          <p:cNvPr id="1717" name="Google Shape;1717;p47"/>
          <p:cNvSpPr txBox="1"/>
          <p:nvPr>
            <p:ph idx="6" type="title"/>
          </p:nvPr>
        </p:nvSpPr>
        <p:spPr>
          <a:xfrm>
            <a:off x="3978373" y="2919625"/>
            <a:ext cx="465300" cy="34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03</a:t>
            </a:r>
            <a:endParaRPr/>
          </a:p>
        </p:txBody>
      </p:sp>
      <p:sp>
        <p:nvSpPr>
          <p:cNvPr id="1718" name="Google Shape;1718;p47"/>
          <p:cNvSpPr txBox="1"/>
          <p:nvPr>
            <p:ph type="ctrTitle"/>
          </p:nvPr>
        </p:nvSpPr>
        <p:spPr>
          <a:xfrm>
            <a:off x="4583109" y="1324100"/>
            <a:ext cx="3731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Desmos</a:t>
            </a:r>
            <a:endParaRPr/>
          </a:p>
        </p:txBody>
      </p:sp>
      <p:sp>
        <p:nvSpPr>
          <p:cNvPr id="1719" name="Google Shape;1719;p47"/>
          <p:cNvSpPr txBox="1"/>
          <p:nvPr>
            <p:ph idx="3" type="ctrTitle"/>
          </p:nvPr>
        </p:nvSpPr>
        <p:spPr>
          <a:xfrm>
            <a:off x="4583100" y="2064867"/>
            <a:ext cx="3731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Graspable Math</a:t>
            </a:r>
            <a:endParaRPr/>
          </a:p>
        </p:txBody>
      </p:sp>
      <p:sp>
        <p:nvSpPr>
          <p:cNvPr id="1720" name="Google Shape;1720;p47"/>
          <p:cNvSpPr txBox="1"/>
          <p:nvPr>
            <p:ph idx="4" type="title"/>
          </p:nvPr>
        </p:nvSpPr>
        <p:spPr>
          <a:xfrm>
            <a:off x="3978373" y="2178863"/>
            <a:ext cx="465300" cy="34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02</a:t>
            </a:r>
            <a:endParaRPr/>
          </a:p>
        </p:txBody>
      </p:sp>
      <p:sp>
        <p:nvSpPr>
          <p:cNvPr id="1721" name="Google Shape;1721;p47"/>
          <p:cNvSpPr txBox="1"/>
          <p:nvPr>
            <p:ph idx="2" type="title"/>
          </p:nvPr>
        </p:nvSpPr>
        <p:spPr>
          <a:xfrm>
            <a:off x="3978373" y="1438050"/>
            <a:ext cx="465300" cy="34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01</a:t>
            </a:r>
            <a:endParaRPr/>
          </a:p>
        </p:txBody>
      </p:sp>
      <p:sp>
        <p:nvSpPr>
          <p:cNvPr id="1722" name="Google Shape;1722;p47"/>
          <p:cNvSpPr txBox="1"/>
          <p:nvPr>
            <p:ph idx="7" type="ctrTitle"/>
          </p:nvPr>
        </p:nvSpPr>
        <p:spPr>
          <a:xfrm>
            <a:off x="4583109" y="3546400"/>
            <a:ext cx="3731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Évaluer autrement</a:t>
            </a:r>
            <a:endParaRPr/>
          </a:p>
        </p:txBody>
      </p:sp>
      <p:sp>
        <p:nvSpPr>
          <p:cNvPr id="1723" name="Google Shape;1723;p47"/>
          <p:cNvSpPr txBox="1"/>
          <p:nvPr>
            <p:ph idx="8" type="title"/>
          </p:nvPr>
        </p:nvSpPr>
        <p:spPr>
          <a:xfrm>
            <a:off x="3978373" y="3660375"/>
            <a:ext cx="465300" cy="34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04</a:t>
            </a:r>
            <a:endParaRPr/>
          </a:p>
        </p:txBody>
      </p:sp>
      <p:sp>
        <p:nvSpPr>
          <p:cNvPr id="1724" name="Google Shape;1724;p47"/>
          <p:cNvSpPr/>
          <p:nvPr/>
        </p:nvSpPr>
        <p:spPr>
          <a:xfrm rot="961683">
            <a:off x="7321809" y="1019813"/>
            <a:ext cx="775917" cy="790343"/>
          </a:xfrm>
          <a:custGeom>
            <a:rect b="b" l="l" r="r" t="t"/>
            <a:pathLst>
              <a:path extrusionOk="0" h="11413" w="11478">
                <a:moveTo>
                  <a:pt x="1401" y="515"/>
                </a:moveTo>
                <a:cubicBezTo>
                  <a:pt x="1616" y="515"/>
                  <a:pt x="1834" y="595"/>
                  <a:pt x="2000" y="756"/>
                </a:cubicBezTo>
                <a:lnTo>
                  <a:pt x="2548" y="1304"/>
                </a:lnTo>
                <a:lnTo>
                  <a:pt x="1358" y="2494"/>
                </a:lnTo>
                <a:lnTo>
                  <a:pt x="810" y="1947"/>
                </a:lnTo>
                <a:cubicBezTo>
                  <a:pt x="476" y="1625"/>
                  <a:pt x="476" y="1078"/>
                  <a:pt x="810" y="756"/>
                </a:cubicBezTo>
                <a:cubicBezTo>
                  <a:pt x="971" y="595"/>
                  <a:pt x="1185" y="515"/>
                  <a:pt x="1401" y="515"/>
                </a:cubicBezTo>
                <a:close/>
                <a:moveTo>
                  <a:pt x="2798" y="1566"/>
                </a:moveTo>
                <a:lnTo>
                  <a:pt x="3251" y="2006"/>
                </a:lnTo>
                <a:lnTo>
                  <a:pt x="2655" y="2602"/>
                </a:lnTo>
                <a:lnTo>
                  <a:pt x="2060" y="3197"/>
                </a:lnTo>
                <a:lnTo>
                  <a:pt x="1608" y="2756"/>
                </a:lnTo>
                <a:lnTo>
                  <a:pt x="2798" y="1566"/>
                </a:lnTo>
                <a:close/>
                <a:moveTo>
                  <a:pt x="10132" y="9031"/>
                </a:moveTo>
                <a:lnTo>
                  <a:pt x="10811" y="10757"/>
                </a:lnTo>
                <a:lnTo>
                  <a:pt x="9085" y="10091"/>
                </a:lnTo>
                <a:lnTo>
                  <a:pt x="10132" y="9031"/>
                </a:lnTo>
                <a:close/>
                <a:moveTo>
                  <a:pt x="4036" y="5685"/>
                </a:moveTo>
                <a:lnTo>
                  <a:pt x="5763" y="7412"/>
                </a:lnTo>
                <a:lnTo>
                  <a:pt x="5418" y="7757"/>
                </a:lnTo>
                <a:lnTo>
                  <a:pt x="5001" y="7340"/>
                </a:lnTo>
                <a:cubicBezTo>
                  <a:pt x="4965" y="7299"/>
                  <a:pt x="4920" y="7278"/>
                  <a:pt x="4876" y="7278"/>
                </a:cubicBezTo>
                <a:cubicBezTo>
                  <a:pt x="4831" y="7278"/>
                  <a:pt x="4787" y="7299"/>
                  <a:pt x="4751" y="7340"/>
                </a:cubicBezTo>
                <a:cubicBezTo>
                  <a:pt x="4679" y="7412"/>
                  <a:pt x="4679" y="7519"/>
                  <a:pt x="4751" y="7590"/>
                </a:cubicBezTo>
                <a:lnTo>
                  <a:pt x="5168" y="8007"/>
                </a:lnTo>
                <a:lnTo>
                  <a:pt x="4763" y="8412"/>
                </a:lnTo>
                <a:lnTo>
                  <a:pt x="3822" y="7471"/>
                </a:lnTo>
                <a:cubicBezTo>
                  <a:pt x="3786" y="7436"/>
                  <a:pt x="3742" y="7418"/>
                  <a:pt x="3697" y="7418"/>
                </a:cubicBezTo>
                <a:cubicBezTo>
                  <a:pt x="3652" y="7418"/>
                  <a:pt x="3608" y="7436"/>
                  <a:pt x="3572" y="7471"/>
                </a:cubicBezTo>
                <a:cubicBezTo>
                  <a:pt x="3501" y="7543"/>
                  <a:pt x="3501" y="7650"/>
                  <a:pt x="3572" y="7721"/>
                </a:cubicBezTo>
                <a:lnTo>
                  <a:pt x="4513" y="8662"/>
                </a:lnTo>
                <a:lnTo>
                  <a:pt x="4108" y="9067"/>
                </a:lnTo>
                <a:lnTo>
                  <a:pt x="3691" y="8638"/>
                </a:lnTo>
                <a:cubicBezTo>
                  <a:pt x="3655" y="8602"/>
                  <a:pt x="3611" y="8584"/>
                  <a:pt x="3566" y="8584"/>
                </a:cubicBezTo>
                <a:cubicBezTo>
                  <a:pt x="3521" y="8584"/>
                  <a:pt x="3477" y="8602"/>
                  <a:pt x="3441" y="8638"/>
                </a:cubicBezTo>
                <a:cubicBezTo>
                  <a:pt x="3358" y="8721"/>
                  <a:pt x="3358" y="8817"/>
                  <a:pt x="3441" y="8900"/>
                </a:cubicBezTo>
                <a:lnTo>
                  <a:pt x="3858" y="9317"/>
                </a:lnTo>
                <a:lnTo>
                  <a:pt x="3453" y="9710"/>
                </a:lnTo>
                <a:lnTo>
                  <a:pt x="3036" y="9293"/>
                </a:lnTo>
                <a:cubicBezTo>
                  <a:pt x="3001" y="9257"/>
                  <a:pt x="2956" y="9239"/>
                  <a:pt x="2911" y="9239"/>
                </a:cubicBezTo>
                <a:cubicBezTo>
                  <a:pt x="2867" y="9239"/>
                  <a:pt x="2822" y="9257"/>
                  <a:pt x="2786" y="9293"/>
                </a:cubicBezTo>
                <a:cubicBezTo>
                  <a:pt x="2703" y="9376"/>
                  <a:pt x="2703" y="9471"/>
                  <a:pt x="2786" y="9555"/>
                </a:cubicBezTo>
                <a:lnTo>
                  <a:pt x="3203" y="9972"/>
                </a:lnTo>
                <a:lnTo>
                  <a:pt x="2798" y="10364"/>
                </a:lnTo>
                <a:lnTo>
                  <a:pt x="1858" y="9436"/>
                </a:lnTo>
                <a:cubicBezTo>
                  <a:pt x="1822" y="9394"/>
                  <a:pt x="1777" y="9373"/>
                  <a:pt x="1733" y="9373"/>
                </a:cubicBezTo>
                <a:cubicBezTo>
                  <a:pt x="1688" y="9373"/>
                  <a:pt x="1643" y="9394"/>
                  <a:pt x="1608" y="9436"/>
                </a:cubicBezTo>
                <a:cubicBezTo>
                  <a:pt x="1536" y="9507"/>
                  <a:pt x="1536" y="9614"/>
                  <a:pt x="1608" y="9686"/>
                </a:cubicBezTo>
                <a:lnTo>
                  <a:pt x="2548" y="10626"/>
                </a:lnTo>
                <a:lnTo>
                  <a:pt x="2191" y="10984"/>
                </a:lnTo>
                <a:cubicBezTo>
                  <a:pt x="2155" y="11007"/>
                  <a:pt x="2096" y="11043"/>
                  <a:pt x="2048" y="11043"/>
                </a:cubicBezTo>
                <a:cubicBezTo>
                  <a:pt x="2012" y="11043"/>
                  <a:pt x="1953" y="11019"/>
                  <a:pt x="1917" y="10984"/>
                </a:cubicBezTo>
                <a:lnTo>
                  <a:pt x="465" y="9519"/>
                </a:lnTo>
                <a:cubicBezTo>
                  <a:pt x="381" y="9448"/>
                  <a:pt x="381" y="9329"/>
                  <a:pt x="465" y="9257"/>
                </a:cubicBezTo>
                <a:lnTo>
                  <a:pt x="4036" y="5685"/>
                </a:lnTo>
                <a:close/>
                <a:moveTo>
                  <a:pt x="9428" y="0"/>
                </a:moveTo>
                <a:cubicBezTo>
                  <a:pt x="9290" y="0"/>
                  <a:pt x="9150" y="54"/>
                  <a:pt x="9037" y="161"/>
                </a:cubicBezTo>
                <a:lnTo>
                  <a:pt x="6299" y="2899"/>
                </a:lnTo>
                <a:cubicBezTo>
                  <a:pt x="6227" y="2971"/>
                  <a:pt x="6227" y="3078"/>
                  <a:pt x="6299" y="3149"/>
                </a:cubicBezTo>
                <a:cubicBezTo>
                  <a:pt x="6334" y="3185"/>
                  <a:pt x="6379" y="3203"/>
                  <a:pt x="6424" y="3203"/>
                </a:cubicBezTo>
                <a:cubicBezTo>
                  <a:pt x="6468" y="3203"/>
                  <a:pt x="6513" y="3185"/>
                  <a:pt x="6549" y="3149"/>
                </a:cubicBezTo>
                <a:lnTo>
                  <a:pt x="9287" y="411"/>
                </a:lnTo>
                <a:cubicBezTo>
                  <a:pt x="9323" y="387"/>
                  <a:pt x="9382" y="351"/>
                  <a:pt x="9418" y="351"/>
                </a:cubicBezTo>
                <a:cubicBezTo>
                  <a:pt x="9466" y="351"/>
                  <a:pt x="9525" y="363"/>
                  <a:pt x="9561" y="411"/>
                </a:cubicBezTo>
                <a:lnTo>
                  <a:pt x="11013" y="1875"/>
                </a:lnTo>
                <a:cubicBezTo>
                  <a:pt x="11049" y="1899"/>
                  <a:pt x="11073" y="1959"/>
                  <a:pt x="11073" y="2006"/>
                </a:cubicBezTo>
                <a:cubicBezTo>
                  <a:pt x="11073" y="2054"/>
                  <a:pt x="11061" y="2113"/>
                  <a:pt x="11013" y="2137"/>
                </a:cubicBezTo>
                <a:lnTo>
                  <a:pt x="10656" y="2494"/>
                </a:lnTo>
                <a:lnTo>
                  <a:pt x="9716" y="1554"/>
                </a:lnTo>
                <a:cubicBezTo>
                  <a:pt x="9680" y="1518"/>
                  <a:pt x="9635" y="1500"/>
                  <a:pt x="9591" y="1500"/>
                </a:cubicBezTo>
                <a:cubicBezTo>
                  <a:pt x="9546" y="1500"/>
                  <a:pt x="9501" y="1518"/>
                  <a:pt x="9466" y="1554"/>
                </a:cubicBezTo>
                <a:cubicBezTo>
                  <a:pt x="9394" y="1637"/>
                  <a:pt x="9394" y="1732"/>
                  <a:pt x="9466" y="1816"/>
                </a:cubicBezTo>
                <a:lnTo>
                  <a:pt x="10406" y="2744"/>
                </a:lnTo>
                <a:lnTo>
                  <a:pt x="10001" y="3149"/>
                </a:lnTo>
                <a:lnTo>
                  <a:pt x="9585" y="2733"/>
                </a:lnTo>
                <a:cubicBezTo>
                  <a:pt x="9549" y="2697"/>
                  <a:pt x="9504" y="2679"/>
                  <a:pt x="9460" y="2679"/>
                </a:cubicBezTo>
                <a:cubicBezTo>
                  <a:pt x="9415" y="2679"/>
                  <a:pt x="9370" y="2697"/>
                  <a:pt x="9335" y="2733"/>
                </a:cubicBezTo>
                <a:cubicBezTo>
                  <a:pt x="9263" y="2804"/>
                  <a:pt x="9263" y="2911"/>
                  <a:pt x="9335" y="2983"/>
                </a:cubicBezTo>
                <a:lnTo>
                  <a:pt x="9751" y="3399"/>
                </a:lnTo>
                <a:lnTo>
                  <a:pt x="9347" y="3804"/>
                </a:lnTo>
                <a:lnTo>
                  <a:pt x="8930" y="3387"/>
                </a:lnTo>
                <a:cubicBezTo>
                  <a:pt x="8894" y="3352"/>
                  <a:pt x="8850" y="3334"/>
                  <a:pt x="8805" y="3334"/>
                </a:cubicBezTo>
                <a:cubicBezTo>
                  <a:pt x="8760" y="3334"/>
                  <a:pt x="8716" y="3352"/>
                  <a:pt x="8680" y="3387"/>
                </a:cubicBezTo>
                <a:cubicBezTo>
                  <a:pt x="8597" y="3459"/>
                  <a:pt x="8597" y="3566"/>
                  <a:pt x="8680" y="3637"/>
                </a:cubicBezTo>
                <a:lnTo>
                  <a:pt x="9097" y="4054"/>
                </a:lnTo>
                <a:lnTo>
                  <a:pt x="8692" y="4459"/>
                </a:lnTo>
                <a:lnTo>
                  <a:pt x="7751" y="3518"/>
                </a:lnTo>
                <a:cubicBezTo>
                  <a:pt x="7715" y="3483"/>
                  <a:pt x="7671" y="3465"/>
                  <a:pt x="7626" y="3465"/>
                </a:cubicBezTo>
                <a:cubicBezTo>
                  <a:pt x="7581" y="3465"/>
                  <a:pt x="7537" y="3483"/>
                  <a:pt x="7501" y="3518"/>
                </a:cubicBezTo>
                <a:cubicBezTo>
                  <a:pt x="7430" y="3602"/>
                  <a:pt x="7430" y="3697"/>
                  <a:pt x="7501" y="3780"/>
                </a:cubicBezTo>
                <a:lnTo>
                  <a:pt x="8442" y="4709"/>
                </a:lnTo>
                <a:lnTo>
                  <a:pt x="8037" y="5114"/>
                </a:lnTo>
                <a:lnTo>
                  <a:pt x="7620" y="4697"/>
                </a:lnTo>
                <a:cubicBezTo>
                  <a:pt x="7584" y="4661"/>
                  <a:pt x="7540" y="4644"/>
                  <a:pt x="7495" y="4644"/>
                </a:cubicBezTo>
                <a:cubicBezTo>
                  <a:pt x="7451" y="4644"/>
                  <a:pt x="7406" y="4661"/>
                  <a:pt x="7370" y="4697"/>
                </a:cubicBezTo>
                <a:cubicBezTo>
                  <a:pt x="7287" y="4769"/>
                  <a:pt x="7287" y="4876"/>
                  <a:pt x="7370" y="4947"/>
                </a:cubicBezTo>
                <a:lnTo>
                  <a:pt x="7787" y="5364"/>
                </a:lnTo>
                <a:lnTo>
                  <a:pt x="7442" y="5709"/>
                </a:lnTo>
                <a:lnTo>
                  <a:pt x="5715" y="3983"/>
                </a:lnTo>
                <a:lnTo>
                  <a:pt x="6037" y="3661"/>
                </a:lnTo>
                <a:cubicBezTo>
                  <a:pt x="6120" y="3578"/>
                  <a:pt x="6120" y="3483"/>
                  <a:pt x="6037" y="3399"/>
                </a:cubicBezTo>
                <a:cubicBezTo>
                  <a:pt x="6001" y="3364"/>
                  <a:pt x="5956" y="3346"/>
                  <a:pt x="5912" y="3346"/>
                </a:cubicBezTo>
                <a:cubicBezTo>
                  <a:pt x="5867" y="3346"/>
                  <a:pt x="5822" y="3364"/>
                  <a:pt x="5787" y="3399"/>
                </a:cubicBezTo>
                <a:lnTo>
                  <a:pt x="5465" y="3733"/>
                </a:lnTo>
                <a:lnTo>
                  <a:pt x="2239" y="506"/>
                </a:lnTo>
                <a:cubicBezTo>
                  <a:pt x="2012" y="280"/>
                  <a:pt x="1715" y="161"/>
                  <a:pt x="1381" y="161"/>
                </a:cubicBezTo>
                <a:cubicBezTo>
                  <a:pt x="1072" y="161"/>
                  <a:pt x="762" y="280"/>
                  <a:pt x="536" y="506"/>
                </a:cubicBezTo>
                <a:cubicBezTo>
                  <a:pt x="310" y="732"/>
                  <a:pt x="191" y="1030"/>
                  <a:pt x="191" y="1351"/>
                </a:cubicBezTo>
                <a:cubicBezTo>
                  <a:pt x="191" y="1661"/>
                  <a:pt x="310" y="1971"/>
                  <a:pt x="536" y="2197"/>
                </a:cubicBezTo>
                <a:lnTo>
                  <a:pt x="3774" y="5447"/>
                </a:lnTo>
                <a:lnTo>
                  <a:pt x="203" y="9019"/>
                </a:lnTo>
                <a:cubicBezTo>
                  <a:pt x="0" y="9221"/>
                  <a:pt x="0" y="9567"/>
                  <a:pt x="203" y="9793"/>
                </a:cubicBezTo>
                <a:lnTo>
                  <a:pt x="1667" y="11246"/>
                </a:lnTo>
                <a:cubicBezTo>
                  <a:pt x="1774" y="11353"/>
                  <a:pt x="1905" y="11412"/>
                  <a:pt x="2048" y="11412"/>
                </a:cubicBezTo>
                <a:cubicBezTo>
                  <a:pt x="2203" y="11412"/>
                  <a:pt x="2334" y="11353"/>
                  <a:pt x="2441" y="11246"/>
                </a:cubicBezTo>
                <a:lnTo>
                  <a:pt x="6013" y="7674"/>
                </a:lnTo>
                <a:lnTo>
                  <a:pt x="6263" y="7924"/>
                </a:lnTo>
                <a:cubicBezTo>
                  <a:pt x="6299" y="7965"/>
                  <a:pt x="6343" y="7986"/>
                  <a:pt x="6389" y="7986"/>
                </a:cubicBezTo>
                <a:cubicBezTo>
                  <a:pt x="6436" y="7986"/>
                  <a:pt x="6483" y="7965"/>
                  <a:pt x="6525" y="7924"/>
                </a:cubicBezTo>
                <a:cubicBezTo>
                  <a:pt x="6596" y="7852"/>
                  <a:pt x="6596" y="7745"/>
                  <a:pt x="6525" y="7674"/>
                </a:cubicBezTo>
                <a:lnTo>
                  <a:pt x="6168" y="7316"/>
                </a:lnTo>
                <a:cubicBezTo>
                  <a:pt x="6168" y="7305"/>
                  <a:pt x="6144" y="7305"/>
                  <a:pt x="6132" y="7293"/>
                </a:cubicBezTo>
                <a:lnTo>
                  <a:pt x="6096" y="7257"/>
                </a:lnTo>
                <a:lnTo>
                  <a:pt x="2310" y="3471"/>
                </a:lnTo>
                <a:lnTo>
                  <a:pt x="2786" y="2995"/>
                </a:lnTo>
                <a:lnTo>
                  <a:pt x="3084" y="3292"/>
                </a:lnTo>
                <a:cubicBezTo>
                  <a:pt x="3108" y="3316"/>
                  <a:pt x="3155" y="3328"/>
                  <a:pt x="3203" y="3328"/>
                </a:cubicBezTo>
                <a:cubicBezTo>
                  <a:pt x="3239" y="3328"/>
                  <a:pt x="3286" y="3316"/>
                  <a:pt x="3322" y="3292"/>
                </a:cubicBezTo>
                <a:cubicBezTo>
                  <a:pt x="3393" y="3209"/>
                  <a:pt x="3393" y="3114"/>
                  <a:pt x="3322" y="3030"/>
                </a:cubicBezTo>
                <a:lnTo>
                  <a:pt x="3024" y="2733"/>
                </a:lnTo>
                <a:lnTo>
                  <a:pt x="3501" y="2256"/>
                </a:lnTo>
                <a:lnTo>
                  <a:pt x="5358" y="4126"/>
                </a:lnTo>
                <a:lnTo>
                  <a:pt x="7311" y="6066"/>
                </a:lnTo>
                <a:lnTo>
                  <a:pt x="7323" y="6090"/>
                </a:lnTo>
                <a:lnTo>
                  <a:pt x="7334" y="6102"/>
                </a:lnTo>
                <a:lnTo>
                  <a:pt x="9942" y="8710"/>
                </a:lnTo>
                <a:lnTo>
                  <a:pt x="9466" y="9186"/>
                </a:lnTo>
                <a:lnTo>
                  <a:pt x="6846" y="6554"/>
                </a:lnTo>
                <a:lnTo>
                  <a:pt x="5810" y="5519"/>
                </a:lnTo>
                <a:lnTo>
                  <a:pt x="3965" y="3673"/>
                </a:lnTo>
                <a:cubicBezTo>
                  <a:pt x="3923" y="3637"/>
                  <a:pt x="3879" y="3620"/>
                  <a:pt x="3834" y="3620"/>
                </a:cubicBezTo>
                <a:cubicBezTo>
                  <a:pt x="3789" y="3620"/>
                  <a:pt x="3745" y="3637"/>
                  <a:pt x="3703" y="3673"/>
                </a:cubicBezTo>
                <a:cubicBezTo>
                  <a:pt x="3632" y="3745"/>
                  <a:pt x="3632" y="3852"/>
                  <a:pt x="3703" y="3923"/>
                </a:cubicBezTo>
                <a:lnTo>
                  <a:pt x="9239" y="9460"/>
                </a:lnTo>
                <a:lnTo>
                  <a:pt x="8763" y="9936"/>
                </a:lnTo>
                <a:lnTo>
                  <a:pt x="7096" y="8269"/>
                </a:lnTo>
                <a:cubicBezTo>
                  <a:pt x="7061" y="8233"/>
                  <a:pt x="7016" y="8215"/>
                  <a:pt x="6971" y="8215"/>
                </a:cubicBezTo>
                <a:cubicBezTo>
                  <a:pt x="6927" y="8215"/>
                  <a:pt x="6882" y="8233"/>
                  <a:pt x="6846" y="8269"/>
                </a:cubicBezTo>
                <a:cubicBezTo>
                  <a:pt x="6775" y="8340"/>
                  <a:pt x="6775" y="8448"/>
                  <a:pt x="6846" y="8519"/>
                </a:cubicBezTo>
                <a:lnTo>
                  <a:pt x="8632" y="10305"/>
                </a:lnTo>
                <a:cubicBezTo>
                  <a:pt x="8644" y="10329"/>
                  <a:pt x="8680" y="10341"/>
                  <a:pt x="8692" y="10353"/>
                </a:cubicBezTo>
                <a:lnTo>
                  <a:pt x="10799" y="11174"/>
                </a:lnTo>
                <a:cubicBezTo>
                  <a:pt x="10835" y="11186"/>
                  <a:pt x="10883" y="11186"/>
                  <a:pt x="10906" y="11186"/>
                </a:cubicBezTo>
                <a:cubicBezTo>
                  <a:pt x="10990" y="11186"/>
                  <a:pt x="11061" y="11162"/>
                  <a:pt x="11121" y="11103"/>
                </a:cubicBezTo>
                <a:cubicBezTo>
                  <a:pt x="11192" y="11019"/>
                  <a:pt x="11228" y="10900"/>
                  <a:pt x="11180" y="10805"/>
                </a:cubicBezTo>
                <a:lnTo>
                  <a:pt x="10359" y="8686"/>
                </a:lnTo>
                <a:cubicBezTo>
                  <a:pt x="10347" y="8662"/>
                  <a:pt x="10323" y="8638"/>
                  <a:pt x="10311" y="8626"/>
                </a:cubicBezTo>
                <a:lnTo>
                  <a:pt x="7692" y="6007"/>
                </a:lnTo>
                <a:lnTo>
                  <a:pt x="11264" y="2435"/>
                </a:lnTo>
                <a:cubicBezTo>
                  <a:pt x="11478" y="2185"/>
                  <a:pt x="11478" y="1840"/>
                  <a:pt x="11264" y="1625"/>
                </a:cubicBezTo>
                <a:lnTo>
                  <a:pt x="9811" y="161"/>
                </a:lnTo>
                <a:cubicBezTo>
                  <a:pt x="9704" y="54"/>
                  <a:pt x="9567" y="0"/>
                  <a:pt x="942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5" name="Google Shape;1725;p47"/>
          <p:cNvSpPr txBox="1"/>
          <p:nvPr>
            <p:ph idx="4294967295" type="ctrTitle"/>
          </p:nvPr>
        </p:nvSpPr>
        <p:spPr>
          <a:xfrm>
            <a:off x="3925100" y="299350"/>
            <a:ext cx="38304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900"/>
              <a:t>Plan de la rencontre </a:t>
            </a:r>
            <a:endParaRPr sz="3900"/>
          </a:p>
        </p:txBody>
      </p:sp>
      <p:grpSp>
        <p:nvGrpSpPr>
          <p:cNvPr id="1726" name="Google Shape;1726;p47"/>
          <p:cNvGrpSpPr/>
          <p:nvPr/>
        </p:nvGrpSpPr>
        <p:grpSpPr>
          <a:xfrm>
            <a:off x="3925108" y="4310764"/>
            <a:ext cx="571831" cy="626072"/>
            <a:chOff x="2172358" y="5517789"/>
            <a:chExt cx="571831" cy="626072"/>
          </a:xfrm>
        </p:grpSpPr>
        <p:sp>
          <p:nvSpPr>
            <p:cNvPr id="1727" name="Google Shape;1727;p47"/>
            <p:cNvSpPr/>
            <p:nvPr/>
          </p:nvSpPr>
          <p:spPr>
            <a:xfrm>
              <a:off x="2172358" y="5572023"/>
              <a:ext cx="571831" cy="571838"/>
            </a:xfrm>
            <a:custGeom>
              <a:rect b="b" l="l" r="r" t="t"/>
              <a:pathLst>
                <a:path extrusionOk="0" h="78120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2172358" y="5517789"/>
              <a:ext cx="571831" cy="571831"/>
            </a:xfrm>
            <a:custGeom>
              <a:rect b="b" l="l" r="r" t="t"/>
              <a:pathLst>
                <a:path extrusionOk="0" h="78119" w="78119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9" name="Google Shape;1729;p47"/>
          <p:cNvSpPr txBox="1"/>
          <p:nvPr>
            <p:ph idx="8" type="title"/>
          </p:nvPr>
        </p:nvSpPr>
        <p:spPr>
          <a:xfrm>
            <a:off x="3978373" y="4422375"/>
            <a:ext cx="465300" cy="34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05</a:t>
            </a:r>
            <a:endParaRPr/>
          </a:p>
        </p:txBody>
      </p:sp>
      <p:sp>
        <p:nvSpPr>
          <p:cNvPr id="1730" name="Google Shape;1730;p47"/>
          <p:cNvSpPr txBox="1"/>
          <p:nvPr>
            <p:ph idx="7" type="ctrTitle"/>
          </p:nvPr>
        </p:nvSpPr>
        <p:spPr>
          <a:xfrm>
            <a:off x="4623009" y="4334900"/>
            <a:ext cx="3731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Lequel et pourquoi?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4" name="Shape 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Google Shape;2975;p83"/>
          <p:cNvSpPr txBox="1"/>
          <p:nvPr>
            <p:ph idx="1" type="subTitle"/>
          </p:nvPr>
        </p:nvSpPr>
        <p:spPr>
          <a:xfrm>
            <a:off x="997677" y="2238725"/>
            <a:ext cx="4298100" cy="9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Cette formation du RÉCIT est mise à disposition, sauf exception, selon les termes de la Licence Creative Commons</a:t>
            </a:r>
            <a:br>
              <a:rPr lang="fr" sz="1100"/>
            </a:br>
            <a:r>
              <a:rPr lang="fr" sz="1100" u="sng">
                <a:solidFill>
                  <a:schemeClr val="hlink"/>
                </a:solidFill>
                <a:hlinkClick r:id="rId3"/>
              </a:rPr>
              <a:t> Attribution - Pas d’Utilisation Commerciale - Partage dans les Mêmes Conditions 4.0 International</a:t>
            </a:r>
            <a:r>
              <a:rPr lang="fr" u="sng">
                <a:solidFill>
                  <a:schemeClr val="hlink"/>
                </a:solidFill>
                <a:hlinkClick r:id="rId4"/>
              </a:rPr>
              <a:t>.  </a:t>
            </a:r>
            <a:endParaRPr/>
          </a:p>
        </p:txBody>
      </p:sp>
      <p:pic>
        <p:nvPicPr>
          <p:cNvPr id="2976" name="Google Shape;2976;p8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08625" y="1652552"/>
            <a:ext cx="1476214" cy="5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7" name="Google Shape;2977;p83"/>
          <p:cNvSpPr txBox="1"/>
          <p:nvPr/>
        </p:nvSpPr>
        <p:spPr>
          <a:xfrm>
            <a:off x="2241413" y="549375"/>
            <a:ext cx="26010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3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3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78" name="Google Shape;2978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1062" y="292575"/>
            <a:ext cx="744650" cy="12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2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3" name="Google Shape;2983;p84"/>
          <p:cNvPicPr preferRelativeResize="0"/>
          <p:nvPr/>
        </p:nvPicPr>
        <p:blipFill rotWithShape="1">
          <a:blip r:embed="rId4">
            <a:alphaModFix/>
          </a:blip>
          <a:srcRect b="0" l="25042" r="23914" t="0"/>
          <a:stretch/>
        </p:blipFill>
        <p:spPr>
          <a:xfrm>
            <a:off x="6261050" y="4405700"/>
            <a:ext cx="2869356" cy="6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4" name="Google Shape;2984;p84"/>
          <p:cNvSpPr txBox="1"/>
          <p:nvPr>
            <p:ph idx="1" type="subTitle"/>
          </p:nvPr>
        </p:nvSpPr>
        <p:spPr>
          <a:xfrm>
            <a:off x="3355325" y="2623250"/>
            <a:ext cx="2616300" cy="22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fr" sz="1200">
                <a:solidFill>
                  <a:srgbClr val="666666"/>
                </a:solidFill>
              </a:rPr>
              <a:t>2- </a:t>
            </a:r>
            <a:r>
              <a:rPr lang="fr" sz="1100">
                <a:solidFill>
                  <a:srgbClr val="1155CC"/>
                </a:solidFill>
              </a:rPr>
              <a:t>👉 </a:t>
            </a:r>
            <a:r>
              <a:rPr lang="fr" sz="11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monurl.ca/ateliers21</a:t>
            </a:r>
            <a:endParaRPr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fr" sz="1200">
                <a:solidFill>
                  <a:srgbClr val="666666"/>
                </a:solidFill>
              </a:rPr>
              <a:t>3- </a:t>
            </a:r>
            <a:r>
              <a:rPr lang="fr" sz="1100">
                <a:solidFill>
                  <a:srgbClr val="666666"/>
                </a:solidFill>
              </a:rPr>
              <a:t>Dans notre plateforme évènementielle, vous pouvez évaluer directement votre atelier en cliquant sur le lien « </a:t>
            </a:r>
            <a:r>
              <a:rPr b="1" i="1" lang="fr" sz="1100">
                <a:solidFill>
                  <a:srgbClr val="666666"/>
                </a:solidFill>
              </a:rPr>
              <a:t>évaluer cet atelier </a:t>
            </a:r>
            <a:r>
              <a:rPr lang="fr" sz="1100">
                <a:solidFill>
                  <a:srgbClr val="666666"/>
                </a:solidFill>
              </a:rPr>
              <a:t>» qui se trouve en fin de descriptif. </a:t>
            </a:r>
            <a:endParaRPr sz="1100">
              <a:solidFill>
                <a:srgbClr val="666666"/>
              </a:solidFill>
            </a:endParaRPr>
          </a:p>
        </p:txBody>
      </p:sp>
      <p:pic>
        <p:nvPicPr>
          <p:cNvPr id="2985" name="Google Shape;2985;p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02319" y="1135175"/>
            <a:ext cx="1396900" cy="13969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986" name="Google Shape;2986;p84"/>
          <p:cNvCxnSpPr/>
          <p:nvPr/>
        </p:nvCxnSpPr>
        <p:spPr>
          <a:xfrm>
            <a:off x="3061617" y="3925"/>
            <a:ext cx="0" cy="499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87" name="Google Shape;2987;p84"/>
          <p:cNvCxnSpPr/>
          <p:nvPr/>
        </p:nvCxnSpPr>
        <p:spPr>
          <a:xfrm>
            <a:off x="6104083" y="-4625"/>
            <a:ext cx="0" cy="501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88" name="Google Shape;2988;p84"/>
          <p:cNvSpPr txBox="1"/>
          <p:nvPr>
            <p:ph type="ctrTitle"/>
          </p:nvPr>
        </p:nvSpPr>
        <p:spPr>
          <a:xfrm>
            <a:off x="6329675" y="401075"/>
            <a:ext cx="24273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fr" sz="1800">
                <a:solidFill>
                  <a:srgbClr val="E83C6C"/>
                </a:solidFill>
              </a:rPr>
              <a:t>Activité de clôture</a:t>
            </a:r>
            <a:br>
              <a:rPr b="1" lang="fr" sz="1800">
                <a:solidFill>
                  <a:srgbClr val="E83C6C"/>
                </a:solidFill>
              </a:rPr>
            </a:br>
            <a:r>
              <a:rPr lang="fr" sz="1200">
                <a:solidFill>
                  <a:srgbClr val="E83C6C"/>
                </a:solidFill>
              </a:rPr>
              <a:t>Jeudi 1</a:t>
            </a:r>
            <a:r>
              <a:rPr baseline="30000" lang="fr" sz="1200">
                <a:solidFill>
                  <a:srgbClr val="E83C6C"/>
                </a:solidFill>
              </a:rPr>
              <a:t>er</a:t>
            </a:r>
            <a:r>
              <a:rPr lang="fr" sz="1200">
                <a:solidFill>
                  <a:srgbClr val="E83C6C"/>
                </a:solidFill>
              </a:rPr>
              <a:t> avril 2021, à 14</a:t>
            </a:r>
            <a:r>
              <a:rPr lang="fr" sz="500">
                <a:solidFill>
                  <a:srgbClr val="E83C6C"/>
                </a:solidFill>
              </a:rPr>
              <a:t> </a:t>
            </a:r>
            <a:r>
              <a:rPr lang="fr" sz="1200">
                <a:solidFill>
                  <a:srgbClr val="E83C6C"/>
                </a:solidFill>
              </a:rPr>
              <a:t>h</a:t>
            </a:r>
            <a:r>
              <a:rPr lang="fr" sz="500">
                <a:solidFill>
                  <a:srgbClr val="E83C6C"/>
                </a:solidFill>
              </a:rPr>
              <a:t> </a:t>
            </a:r>
            <a:r>
              <a:rPr lang="fr" sz="1200">
                <a:solidFill>
                  <a:srgbClr val="E83C6C"/>
                </a:solidFill>
              </a:rPr>
              <a:t>35</a:t>
            </a:r>
            <a:endParaRPr b="1" sz="1800">
              <a:solidFill>
                <a:srgbClr val="E83C6C"/>
              </a:solidFill>
            </a:endParaRPr>
          </a:p>
        </p:txBody>
      </p:sp>
      <p:sp>
        <p:nvSpPr>
          <p:cNvPr id="2989" name="Google Shape;2989;p84"/>
          <p:cNvSpPr txBox="1"/>
          <p:nvPr>
            <p:ph idx="1" type="subTitle"/>
          </p:nvPr>
        </p:nvSpPr>
        <p:spPr>
          <a:xfrm>
            <a:off x="6335325" y="906575"/>
            <a:ext cx="2731800" cy="3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fr" sz="1100">
                <a:solidFill>
                  <a:srgbClr val="666666"/>
                </a:solidFill>
              </a:rPr>
              <a:t>Annonce des lauréats 2021 </a:t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100">
                <a:solidFill>
                  <a:srgbClr val="666666"/>
                </a:solidFill>
              </a:rPr>
              <a:t>Tirages :</a:t>
            </a:r>
            <a:r>
              <a:rPr lang="fr" sz="1100">
                <a:solidFill>
                  <a:srgbClr val="666666"/>
                </a:solidFill>
              </a:rPr>
              <a:t> Vous courrez la chance de gagner votre inscription au 40</a:t>
            </a:r>
            <a:r>
              <a:rPr baseline="30000" lang="fr" sz="1100">
                <a:solidFill>
                  <a:srgbClr val="666666"/>
                </a:solidFill>
              </a:rPr>
              <a:t>e</a:t>
            </a:r>
            <a:r>
              <a:rPr lang="fr" sz="1100">
                <a:solidFill>
                  <a:srgbClr val="666666"/>
                </a:solidFill>
              </a:rPr>
              <a:t> colloque de l’AQUOPS! Nous dévoilerons également le nom de la personne qui se mérite l’écran interactif offert par SMART Technologies.</a:t>
            </a:r>
            <a:endParaRPr sz="1100">
              <a:solidFill>
                <a:srgbClr val="666666"/>
              </a:solidFill>
            </a:endParaRPr>
          </a:p>
        </p:txBody>
      </p:sp>
      <p:pic>
        <p:nvPicPr>
          <p:cNvPr id="2990" name="Google Shape;2990;p8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37100" y="1941713"/>
            <a:ext cx="1396900" cy="1213817"/>
          </a:xfrm>
          <a:prstGeom prst="rect">
            <a:avLst/>
          </a:prstGeom>
          <a:noFill/>
          <a:ln>
            <a:noFill/>
          </a:ln>
        </p:spPr>
      </p:pic>
      <p:sp>
        <p:nvSpPr>
          <p:cNvPr id="2991" name="Google Shape;2991;p84"/>
          <p:cNvSpPr txBox="1"/>
          <p:nvPr/>
        </p:nvSpPr>
        <p:spPr>
          <a:xfrm>
            <a:off x="243725" y="1363775"/>
            <a:ext cx="2524200" cy="14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66666"/>
                </a:solidFill>
              </a:rPr>
              <a:t>Soutien aux participants </a:t>
            </a:r>
            <a:br>
              <a:rPr b="1" lang="fr">
                <a:solidFill>
                  <a:srgbClr val="666666"/>
                </a:solidFill>
              </a:rPr>
            </a:br>
            <a:br>
              <a:rPr b="1" lang="fr">
                <a:solidFill>
                  <a:srgbClr val="666666"/>
                </a:solidFill>
              </a:rPr>
            </a:br>
            <a:r>
              <a:rPr b="1" lang="fr" sz="1800">
                <a:solidFill>
                  <a:srgbClr val="666666"/>
                </a:solidFill>
              </a:rPr>
              <a:t> </a:t>
            </a:r>
            <a:r>
              <a:rPr b="1" lang="fr">
                <a:solidFill>
                  <a:srgbClr val="666666"/>
                </a:solidFill>
              </a:rPr>
              <a:t>         </a:t>
            </a:r>
            <a:r>
              <a:rPr lang="fr">
                <a:solidFill>
                  <a:srgbClr val="666666"/>
                </a:solidFill>
              </a:rPr>
              <a:t>Visioconférence</a:t>
            </a:r>
            <a:br>
              <a:rPr b="1" lang="fr">
                <a:solidFill>
                  <a:srgbClr val="666666"/>
                </a:solidFill>
              </a:rPr>
            </a:br>
            <a:endParaRPr b="1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666666"/>
                </a:solidFill>
              </a:rPr>
              <a:t>Clavardage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br>
              <a:rPr lang="fr">
                <a:solidFill>
                  <a:srgbClr val="666666"/>
                </a:solidFill>
              </a:rPr>
            </a:br>
            <a:endParaRPr strike="sngStrike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 strike="sngStrike">
              <a:solidFill>
                <a:srgbClr val="666666"/>
              </a:solidFill>
            </a:endParaRPr>
          </a:p>
        </p:txBody>
      </p:sp>
      <p:pic>
        <p:nvPicPr>
          <p:cNvPr id="2992" name="Google Shape;2992;p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0624" y="3057124"/>
            <a:ext cx="2427297" cy="1517158"/>
          </a:xfrm>
          <a:prstGeom prst="rect">
            <a:avLst/>
          </a:prstGeom>
          <a:noFill/>
          <a:ln>
            <a:noFill/>
          </a:ln>
        </p:spPr>
      </p:pic>
      <p:sp>
        <p:nvSpPr>
          <p:cNvPr id="2993" name="Google Shape;2993;p84"/>
          <p:cNvSpPr txBox="1"/>
          <p:nvPr>
            <p:ph type="ctrTitle"/>
          </p:nvPr>
        </p:nvSpPr>
        <p:spPr>
          <a:xfrm>
            <a:off x="243725" y="289500"/>
            <a:ext cx="273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fr" sz="1800">
                <a:solidFill>
                  <a:srgbClr val="E83C6C"/>
                </a:solidFill>
              </a:rPr>
              <a:t>Besoin d’assistance</a:t>
            </a:r>
            <a:r>
              <a:rPr b="1" lang="fr" sz="900">
                <a:solidFill>
                  <a:srgbClr val="E83C6C"/>
                </a:solidFill>
              </a:rPr>
              <a:t> </a:t>
            </a:r>
            <a:r>
              <a:rPr b="1" lang="fr" sz="1800">
                <a:solidFill>
                  <a:srgbClr val="E83C6C"/>
                </a:solidFill>
              </a:rPr>
              <a:t>?</a:t>
            </a:r>
            <a:endParaRPr sz="1800" u="sng">
              <a:solidFill>
                <a:srgbClr val="666666"/>
              </a:solidFill>
            </a:endParaRPr>
          </a:p>
        </p:txBody>
      </p:sp>
      <p:pic>
        <p:nvPicPr>
          <p:cNvPr id="2994" name="Google Shape;2994;p8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60450" y="2265675"/>
            <a:ext cx="388325" cy="3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5" name="Google Shape;2995;p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40625" y="1845950"/>
            <a:ext cx="388325" cy="3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6" name="Google Shape;2996;p84"/>
          <p:cNvSpPr txBox="1"/>
          <p:nvPr/>
        </p:nvSpPr>
        <p:spPr>
          <a:xfrm>
            <a:off x="274025" y="725475"/>
            <a:ext cx="252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666666"/>
                </a:solidFill>
              </a:rPr>
              <a:t>Un membre de l’équipe AQUOPS est là pour vous : </a:t>
            </a:r>
            <a:endParaRPr/>
          </a:p>
        </p:txBody>
      </p:sp>
      <p:pic>
        <p:nvPicPr>
          <p:cNvPr id="2997" name="Google Shape;2997;p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11733" y="1359850"/>
            <a:ext cx="1349166" cy="129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8" name="Google Shape;2998;p8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98550" y="401063"/>
            <a:ext cx="300375" cy="3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9" name="Google Shape;2999;p84"/>
          <p:cNvSpPr txBox="1"/>
          <p:nvPr/>
        </p:nvSpPr>
        <p:spPr>
          <a:xfrm>
            <a:off x="3637838" y="293575"/>
            <a:ext cx="242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E83C6C"/>
                </a:solidFill>
              </a:rPr>
              <a:t>Formulaire</a:t>
            </a:r>
            <a:br>
              <a:rPr b="1" lang="fr" sz="1800">
                <a:solidFill>
                  <a:srgbClr val="E83C6C"/>
                </a:solidFill>
              </a:rPr>
            </a:br>
            <a:r>
              <a:rPr lang="fr" sz="1200">
                <a:solidFill>
                  <a:srgbClr val="E83C6C"/>
                </a:solidFill>
              </a:rPr>
              <a:t>d’appréciation des ateliers 2021</a:t>
            </a:r>
            <a:endParaRPr b="1" sz="1800">
              <a:solidFill>
                <a:srgbClr val="E83C6C"/>
              </a:solidFill>
            </a:endParaRPr>
          </a:p>
        </p:txBody>
      </p:sp>
      <p:sp>
        <p:nvSpPr>
          <p:cNvPr id="3000" name="Google Shape;3000;p84"/>
          <p:cNvSpPr txBox="1"/>
          <p:nvPr/>
        </p:nvSpPr>
        <p:spPr>
          <a:xfrm>
            <a:off x="3355325" y="1145200"/>
            <a:ext cx="38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fr" sz="1200">
                <a:solidFill>
                  <a:srgbClr val="666666"/>
                </a:solidFill>
              </a:rPr>
              <a:t>1-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4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005;p85"/>
          <p:cNvSpPr txBox="1"/>
          <p:nvPr>
            <p:ph type="title"/>
          </p:nvPr>
        </p:nvSpPr>
        <p:spPr>
          <a:xfrm>
            <a:off x="207600" y="360000"/>
            <a:ext cx="5667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</a:pPr>
            <a:r>
              <a:rPr b="1" lang="fr" sz="2400">
                <a:solidFill>
                  <a:srgbClr val="E83C6C"/>
                </a:solidFill>
              </a:rPr>
              <a:t>Partenaires exposants 2021</a:t>
            </a:r>
            <a:endParaRPr b="1" sz="2400">
              <a:solidFill>
                <a:srgbClr val="E83C6C"/>
              </a:solidFill>
            </a:endParaRPr>
          </a:p>
        </p:txBody>
      </p:sp>
      <p:pic>
        <p:nvPicPr>
          <p:cNvPr id="3006" name="Google Shape;3006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7750" y="181338"/>
            <a:ext cx="899551" cy="8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7" name="Google Shape;3007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913" y="1020050"/>
            <a:ext cx="8566187" cy="399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p86"/>
          <p:cNvSpPr txBox="1"/>
          <p:nvPr>
            <p:ph type="ctrTitle"/>
          </p:nvPr>
        </p:nvSpPr>
        <p:spPr>
          <a:xfrm>
            <a:off x="504300" y="3678625"/>
            <a:ext cx="81354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5200"/>
              <a:buNone/>
            </a:pPr>
            <a:r>
              <a:rPr b="1" lang="fr" sz="3000">
                <a:solidFill>
                  <a:srgbClr val="E83C6C"/>
                </a:solidFill>
              </a:rPr>
              <a:t>Merci pour votre participation!</a:t>
            </a:r>
            <a:endParaRPr sz="3000" u="sng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8"/>
          <p:cNvSpPr txBox="1"/>
          <p:nvPr>
            <p:ph type="ctrTitle"/>
          </p:nvPr>
        </p:nvSpPr>
        <p:spPr>
          <a:xfrm>
            <a:off x="4145450" y="128075"/>
            <a:ext cx="3949800" cy="18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/>
              <a:t>Pourquoi la technologie en classe de mathématique?</a:t>
            </a:r>
            <a:endParaRPr sz="3700"/>
          </a:p>
        </p:txBody>
      </p:sp>
      <p:grpSp>
        <p:nvGrpSpPr>
          <p:cNvPr id="1736" name="Google Shape;1736;p48"/>
          <p:cNvGrpSpPr/>
          <p:nvPr/>
        </p:nvGrpSpPr>
        <p:grpSpPr>
          <a:xfrm>
            <a:off x="2924347" y="1497650"/>
            <a:ext cx="4643328" cy="2491218"/>
            <a:chOff x="2924347" y="964250"/>
            <a:chExt cx="4643328" cy="2491218"/>
          </a:xfrm>
        </p:grpSpPr>
        <p:sp>
          <p:nvSpPr>
            <p:cNvPr id="1737" name="Google Shape;1737;p48"/>
            <p:cNvSpPr/>
            <p:nvPr/>
          </p:nvSpPr>
          <p:spPr>
            <a:xfrm>
              <a:off x="2924347" y="2327399"/>
              <a:ext cx="1161174" cy="945631"/>
            </a:xfrm>
            <a:custGeom>
              <a:rect b="b" l="l" r="r" t="t"/>
              <a:pathLst>
                <a:path extrusionOk="0" h="12407" w="15235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188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48"/>
            <p:cNvSpPr/>
            <p:nvPr/>
          </p:nvSpPr>
          <p:spPr>
            <a:xfrm>
              <a:off x="2924347" y="2327399"/>
              <a:ext cx="1161174" cy="945631"/>
            </a:xfrm>
            <a:custGeom>
              <a:rect b="b" l="l" r="r" t="t"/>
              <a:pathLst>
                <a:path extrusionOk="0" fill="none" h="12407" w="15235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234" y="46"/>
                  </a:lnTo>
                  <a:lnTo>
                    <a:pt x="15188" y="1"/>
                  </a:lnTo>
                  <a:lnTo>
                    <a:pt x="15188" y="1"/>
                  </a:lnTo>
                  <a:lnTo>
                    <a:pt x="1518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48"/>
            <p:cNvSpPr/>
            <p:nvPr/>
          </p:nvSpPr>
          <p:spPr>
            <a:xfrm>
              <a:off x="4081906" y="2323893"/>
              <a:ext cx="7012" cy="7088"/>
            </a:xfrm>
            <a:custGeom>
              <a:rect b="b" l="l" r="r" t="t"/>
              <a:pathLst>
                <a:path extrusionOk="0" h="93" w="92">
                  <a:moveTo>
                    <a:pt x="92" y="1"/>
                  </a:move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56A4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48"/>
            <p:cNvSpPr/>
            <p:nvPr/>
          </p:nvSpPr>
          <p:spPr>
            <a:xfrm>
              <a:off x="4081906" y="2323893"/>
              <a:ext cx="7012" cy="7088"/>
            </a:xfrm>
            <a:custGeom>
              <a:rect b="b" l="l" r="r" t="t"/>
              <a:pathLst>
                <a:path extrusionOk="0" fill="none" h="93" w="92">
                  <a:moveTo>
                    <a:pt x="92" y="1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48"/>
            <p:cNvSpPr/>
            <p:nvPr/>
          </p:nvSpPr>
          <p:spPr>
            <a:xfrm>
              <a:off x="3127690" y="3323307"/>
              <a:ext cx="95729" cy="88717"/>
            </a:xfrm>
            <a:custGeom>
              <a:rect b="b" l="l" r="r" t="t"/>
              <a:pathLst>
                <a:path extrusionOk="0" h="1164" w="1256">
                  <a:moveTo>
                    <a:pt x="183" y="0"/>
                  </a:moveTo>
                  <a:lnTo>
                    <a:pt x="1" y="229"/>
                  </a:lnTo>
                  <a:lnTo>
                    <a:pt x="1073" y="1164"/>
                  </a:lnTo>
                  <a:lnTo>
                    <a:pt x="1255" y="93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48"/>
            <p:cNvSpPr/>
            <p:nvPr/>
          </p:nvSpPr>
          <p:spPr>
            <a:xfrm>
              <a:off x="3094688" y="3340684"/>
              <a:ext cx="114784" cy="109601"/>
            </a:xfrm>
            <a:custGeom>
              <a:rect b="b" l="l" r="r" t="t"/>
              <a:pathLst>
                <a:path extrusionOk="0" h="1438" w="1506">
                  <a:moveTo>
                    <a:pt x="434" y="1"/>
                  </a:moveTo>
                  <a:lnTo>
                    <a:pt x="92" y="411"/>
                  </a:lnTo>
                  <a:lnTo>
                    <a:pt x="23" y="502"/>
                  </a:lnTo>
                  <a:lnTo>
                    <a:pt x="1" y="639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707" y="1369"/>
                  </a:lnTo>
                  <a:lnTo>
                    <a:pt x="821" y="1437"/>
                  </a:lnTo>
                  <a:lnTo>
                    <a:pt x="935" y="1437"/>
                  </a:lnTo>
                  <a:lnTo>
                    <a:pt x="1050" y="1414"/>
                  </a:lnTo>
                  <a:lnTo>
                    <a:pt x="1164" y="1346"/>
                  </a:lnTo>
                  <a:lnTo>
                    <a:pt x="1506" y="9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48"/>
            <p:cNvSpPr/>
            <p:nvPr/>
          </p:nvSpPr>
          <p:spPr>
            <a:xfrm>
              <a:off x="3916747" y="2323893"/>
              <a:ext cx="172175" cy="186123"/>
            </a:xfrm>
            <a:custGeom>
              <a:rect b="b" l="l" r="r" t="t"/>
              <a:pathLst>
                <a:path extrusionOk="0" h="2442" w="2259">
                  <a:moveTo>
                    <a:pt x="2259" y="1"/>
                  </a:moveTo>
                  <a:lnTo>
                    <a:pt x="1" y="1506"/>
                  </a:lnTo>
                  <a:lnTo>
                    <a:pt x="1073" y="244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48"/>
            <p:cNvSpPr/>
            <p:nvPr/>
          </p:nvSpPr>
          <p:spPr>
            <a:xfrm>
              <a:off x="3141637" y="2438674"/>
              <a:ext cx="856913" cy="955996"/>
            </a:xfrm>
            <a:custGeom>
              <a:rect b="b" l="l" r="r" t="t"/>
              <a:pathLst>
                <a:path extrusionOk="0" h="12543" w="11243">
                  <a:moveTo>
                    <a:pt x="10171" y="0"/>
                  </a:moveTo>
                  <a:lnTo>
                    <a:pt x="0" y="11607"/>
                  </a:lnTo>
                  <a:lnTo>
                    <a:pt x="1072" y="12542"/>
                  </a:lnTo>
                  <a:lnTo>
                    <a:pt x="11243" y="935"/>
                  </a:lnTo>
                  <a:lnTo>
                    <a:pt x="11220" y="867"/>
                  </a:lnTo>
                  <a:lnTo>
                    <a:pt x="11152" y="707"/>
                  </a:lnTo>
                  <a:lnTo>
                    <a:pt x="11038" y="502"/>
                  </a:lnTo>
                  <a:lnTo>
                    <a:pt x="10946" y="411"/>
                  </a:lnTo>
                  <a:lnTo>
                    <a:pt x="10855" y="296"/>
                  </a:lnTo>
                  <a:lnTo>
                    <a:pt x="10741" y="205"/>
                  </a:lnTo>
                  <a:lnTo>
                    <a:pt x="10627" y="137"/>
                  </a:lnTo>
                  <a:lnTo>
                    <a:pt x="10422" y="46"/>
                  </a:lnTo>
                  <a:lnTo>
                    <a:pt x="1023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48"/>
            <p:cNvSpPr/>
            <p:nvPr/>
          </p:nvSpPr>
          <p:spPr>
            <a:xfrm>
              <a:off x="4040216" y="2323893"/>
              <a:ext cx="48703" cy="53962"/>
            </a:xfrm>
            <a:custGeom>
              <a:rect b="b" l="l" r="r" t="t"/>
              <a:pathLst>
                <a:path extrusionOk="0" h="708" w="639">
                  <a:moveTo>
                    <a:pt x="639" y="1"/>
                  </a:moveTo>
                  <a:lnTo>
                    <a:pt x="0" y="434"/>
                  </a:lnTo>
                  <a:lnTo>
                    <a:pt x="297" y="708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48"/>
            <p:cNvSpPr/>
            <p:nvPr/>
          </p:nvSpPr>
          <p:spPr>
            <a:xfrm>
              <a:off x="3141637" y="2438674"/>
              <a:ext cx="810040" cy="907293"/>
            </a:xfrm>
            <a:custGeom>
              <a:rect b="b" l="l" r="r" t="t"/>
              <a:pathLst>
                <a:path extrusionOk="0" h="11904" w="10628">
                  <a:moveTo>
                    <a:pt x="10171" y="0"/>
                  </a:moveTo>
                  <a:lnTo>
                    <a:pt x="0" y="11607"/>
                  </a:lnTo>
                  <a:lnTo>
                    <a:pt x="342" y="11904"/>
                  </a:lnTo>
                  <a:lnTo>
                    <a:pt x="10627" y="137"/>
                  </a:lnTo>
                  <a:lnTo>
                    <a:pt x="10467" y="68"/>
                  </a:lnTo>
                  <a:lnTo>
                    <a:pt x="10308" y="23"/>
                  </a:lnTo>
                  <a:lnTo>
                    <a:pt x="10171" y="0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48"/>
            <p:cNvSpPr/>
            <p:nvPr/>
          </p:nvSpPr>
          <p:spPr>
            <a:xfrm>
              <a:off x="3198951" y="2476858"/>
              <a:ext cx="799598" cy="917811"/>
            </a:xfrm>
            <a:custGeom>
              <a:rect b="b" l="l" r="r" t="t"/>
              <a:pathLst>
                <a:path extrusionOk="0" h="12042" w="10491">
                  <a:moveTo>
                    <a:pt x="10286" y="1"/>
                  </a:moveTo>
                  <a:lnTo>
                    <a:pt x="1" y="11768"/>
                  </a:lnTo>
                  <a:lnTo>
                    <a:pt x="320" y="12041"/>
                  </a:lnTo>
                  <a:lnTo>
                    <a:pt x="10491" y="434"/>
                  </a:lnTo>
                  <a:lnTo>
                    <a:pt x="10445" y="297"/>
                  </a:lnTo>
                  <a:lnTo>
                    <a:pt x="10377" y="160"/>
                  </a:lnTo>
                  <a:lnTo>
                    <a:pt x="10286" y="1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48"/>
            <p:cNvSpPr/>
            <p:nvPr/>
          </p:nvSpPr>
          <p:spPr>
            <a:xfrm>
              <a:off x="3124260" y="3319801"/>
              <a:ext cx="102589" cy="95729"/>
            </a:xfrm>
            <a:custGeom>
              <a:rect b="b" l="l" r="r" t="t"/>
              <a:pathLst>
                <a:path extrusionOk="0" h="1256" w="1346">
                  <a:moveTo>
                    <a:pt x="251" y="115"/>
                  </a:moveTo>
                  <a:lnTo>
                    <a:pt x="1254" y="1004"/>
                  </a:lnTo>
                  <a:lnTo>
                    <a:pt x="1115" y="1164"/>
                  </a:lnTo>
                  <a:lnTo>
                    <a:pt x="114" y="275"/>
                  </a:lnTo>
                  <a:lnTo>
                    <a:pt x="251" y="115"/>
                  </a:lnTo>
                  <a:close/>
                  <a:moveTo>
                    <a:pt x="228" y="1"/>
                  </a:moveTo>
                  <a:lnTo>
                    <a:pt x="205" y="24"/>
                  </a:lnTo>
                  <a:lnTo>
                    <a:pt x="23" y="252"/>
                  </a:lnTo>
                  <a:lnTo>
                    <a:pt x="0" y="275"/>
                  </a:lnTo>
                  <a:lnTo>
                    <a:pt x="23" y="297"/>
                  </a:lnTo>
                  <a:lnTo>
                    <a:pt x="1095" y="1255"/>
                  </a:lnTo>
                  <a:lnTo>
                    <a:pt x="1118" y="1255"/>
                  </a:lnTo>
                  <a:lnTo>
                    <a:pt x="1163" y="1232"/>
                  </a:lnTo>
                  <a:lnTo>
                    <a:pt x="1346" y="1027"/>
                  </a:lnTo>
                  <a:lnTo>
                    <a:pt x="1346" y="981"/>
                  </a:lnTo>
                  <a:lnTo>
                    <a:pt x="1346" y="959"/>
                  </a:lnTo>
                  <a:lnTo>
                    <a:pt x="274" y="24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48"/>
            <p:cNvSpPr/>
            <p:nvPr/>
          </p:nvSpPr>
          <p:spPr>
            <a:xfrm>
              <a:off x="3092935" y="3337178"/>
              <a:ext cx="120043" cy="118290"/>
            </a:xfrm>
            <a:custGeom>
              <a:rect b="b" l="l" r="r" t="t"/>
              <a:pathLst>
                <a:path extrusionOk="0" h="1552" w="1575">
                  <a:moveTo>
                    <a:pt x="457" y="1"/>
                  </a:moveTo>
                  <a:lnTo>
                    <a:pt x="434" y="24"/>
                  </a:lnTo>
                  <a:lnTo>
                    <a:pt x="69" y="411"/>
                  </a:lnTo>
                  <a:lnTo>
                    <a:pt x="69" y="457"/>
                  </a:lnTo>
                  <a:lnTo>
                    <a:pt x="69" y="480"/>
                  </a:lnTo>
                  <a:lnTo>
                    <a:pt x="115" y="503"/>
                  </a:lnTo>
                  <a:lnTo>
                    <a:pt x="138" y="480"/>
                  </a:lnTo>
                  <a:lnTo>
                    <a:pt x="457" y="115"/>
                  </a:lnTo>
                  <a:lnTo>
                    <a:pt x="1460" y="982"/>
                  </a:lnTo>
                  <a:lnTo>
                    <a:pt x="1141" y="1346"/>
                  </a:lnTo>
                  <a:lnTo>
                    <a:pt x="1050" y="1415"/>
                  </a:lnTo>
                  <a:lnTo>
                    <a:pt x="936" y="1460"/>
                  </a:lnTo>
                  <a:lnTo>
                    <a:pt x="844" y="1438"/>
                  </a:lnTo>
                  <a:lnTo>
                    <a:pt x="753" y="1392"/>
                  </a:lnTo>
                  <a:lnTo>
                    <a:pt x="160" y="867"/>
                  </a:lnTo>
                  <a:lnTo>
                    <a:pt x="115" y="799"/>
                  </a:lnTo>
                  <a:lnTo>
                    <a:pt x="92" y="753"/>
                  </a:lnTo>
                  <a:lnTo>
                    <a:pt x="69" y="731"/>
                  </a:lnTo>
                  <a:lnTo>
                    <a:pt x="24" y="708"/>
                  </a:lnTo>
                  <a:lnTo>
                    <a:pt x="1" y="731"/>
                  </a:lnTo>
                  <a:lnTo>
                    <a:pt x="1" y="776"/>
                  </a:lnTo>
                  <a:lnTo>
                    <a:pt x="46" y="867"/>
                  </a:lnTo>
                  <a:lnTo>
                    <a:pt x="115" y="936"/>
                  </a:lnTo>
                  <a:lnTo>
                    <a:pt x="708" y="1460"/>
                  </a:lnTo>
                  <a:lnTo>
                    <a:pt x="822" y="1529"/>
                  </a:lnTo>
                  <a:lnTo>
                    <a:pt x="936" y="1552"/>
                  </a:lnTo>
                  <a:lnTo>
                    <a:pt x="1004" y="1529"/>
                  </a:lnTo>
                  <a:lnTo>
                    <a:pt x="1095" y="1506"/>
                  </a:lnTo>
                  <a:lnTo>
                    <a:pt x="1164" y="1460"/>
                  </a:lnTo>
                  <a:lnTo>
                    <a:pt x="1209" y="1415"/>
                  </a:lnTo>
                  <a:lnTo>
                    <a:pt x="1574" y="1004"/>
                  </a:lnTo>
                  <a:lnTo>
                    <a:pt x="1574" y="982"/>
                  </a:lnTo>
                  <a:lnTo>
                    <a:pt x="1551" y="95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48"/>
            <p:cNvSpPr/>
            <p:nvPr/>
          </p:nvSpPr>
          <p:spPr>
            <a:xfrm>
              <a:off x="3981073" y="2320463"/>
              <a:ext cx="111354" cy="192983"/>
            </a:xfrm>
            <a:custGeom>
              <a:rect b="b" l="l" r="r" t="t"/>
              <a:pathLst>
                <a:path extrusionOk="0" h="2532" w="1461">
                  <a:moveTo>
                    <a:pt x="1415" y="0"/>
                  </a:moveTo>
                  <a:lnTo>
                    <a:pt x="1392" y="23"/>
                  </a:lnTo>
                  <a:lnTo>
                    <a:pt x="24" y="912"/>
                  </a:lnTo>
                  <a:lnTo>
                    <a:pt x="1" y="958"/>
                  </a:lnTo>
                  <a:lnTo>
                    <a:pt x="1" y="981"/>
                  </a:lnTo>
                  <a:lnTo>
                    <a:pt x="46" y="1004"/>
                  </a:lnTo>
                  <a:lnTo>
                    <a:pt x="69" y="1004"/>
                  </a:lnTo>
                  <a:lnTo>
                    <a:pt x="1301" y="183"/>
                  </a:lnTo>
                  <a:lnTo>
                    <a:pt x="1301" y="183"/>
                  </a:lnTo>
                  <a:lnTo>
                    <a:pt x="206" y="2463"/>
                  </a:lnTo>
                  <a:lnTo>
                    <a:pt x="206" y="2486"/>
                  </a:lnTo>
                  <a:lnTo>
                    <a:pt x="229" y="2532"/>
                  </a:lnTo>
                  <a:lnTo>
                    <a:pt x="252" y="2532"/>
                  </a:lnTo>
                  <a:lnTo>
                    <a:pt x="274" y="2509"/>
                  </a:lnTo>
                  <a:lnTo>
                    <a:pt x="1460" y="69"/>
                  </a:lnTo>
                  <a:lnTo>
                    <a:pt x="1460" y="46"/>
                  </a:lnTo>
                  <a:lnTo>
                    <a:pt x="1437" y="23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48"/>
            <p:cNvSpPr/>
            <p:nvPr/>
          </p:nvSpPr>
          <p:spPr>
            <a:xfrm>
              <a:off x="3138131" y="2435168"/>
              <a:ext cx="863925" cy="963008"/>
            </a:xfrm>
            <a:custGeom>
              <a:rect b="b" l="l" r="r" t="t"/>
              <a:pathLst>
                <a:path extrusionOk="0" h="12635" w="11335">
                  <a:moveTo>
                    <a:pt x="10242" y="92"/>
                  </a:moveTo>
                  <a:lnTo>
                    <a:pt x="10331" y="114"/>
                  </a:lnTo>
                  <a:lnTo>
                    <a:pt x="10491" y="160"/>
                  </a:lnTo>
                  <a:lnTo>
                    <a:pt x="10673" y="251"/>
                  </a:lnTo>
                  <a:lnTo>
                    <a:pt x="10878" y="388"/>
                  </a:lnTo>
                  <a:lnTo>
                    <a:pt x="10970" y="479"/>
                  </a:lnTo>
                  <a:lnTo>
                    <a:pt x="11038" y="571"/>
                  </a:lnTo>
                  <a:lnTo>
                    <a:pt x="11175" y="776"/>
                  </a:lnTo>
                  <a:lnTo>
                    <a:pt x="11243" y="935"/>
                  </a:lnTo>
                  <a:lnTo>
                    <a:pt x="11243" y="961"/>
                  </a:lnTo>
                  <a:lnTo>
                    <a:pt x="11243" y="961"/>
                  </a:lnTo>
                  <a:lnTo>
                    <a:pt x="1118" y="12543"/>
                  </a:lnTo>
                  <a:lnTo>
                    <a:pt x="115" y="11653"/>
                  </a:lnTo>
                  <a:lnTo>
                    <a:pt x="10242" y="92"/>
                  </a:lnTo>
                  <a:close/>
                  <a:moveTo>
                    <a:pt x="10194" y="0"/>
                  </a:moveTo>
                  <a:lnTo>
                    <a:pt x="23" y="11631"/>
                  </a:lnTo>
                  <a:lnTo>
                    <a:pt x="1" y="11653"/>
                  </a:lnTo>
                  <a:lnTo>
                    <a:pt x="23" y="11699"/>
                  </a:lnTo>
                  <a:lnTo>
                    <a:pt x="1095" y="12634"/>
                  </a:lnTo>
                  <a:lnTo>
                    <a:pt x="1164" y="12634"/>
                  </a:lnTo>
                  <a:lnTo>
                    <a:pt x="11334" y="1004"/>
                  </a:lnTo>
                  <a:lnTo>
                    <a:pt x="11334" y="958"/>
                  </a:lnTo>
                  <a:lnTo>
                    <a:pt x="11312" y="890"/>
                  </a:lnTo>
                  <a:lnTo>
                    <a:pt x="11243" y="730"/>
                  </a:lnTo>
                  <a:lnTo>
                    <a:pt x="11129" y="525"/>
                  </a:lnTo>
                  <a:lnTo>
                    <a:pt x="11038" y="411"/>
                  </a:lnTo>
                  <a:lnTo>
                    <a:pt x="10924" y="320"/>
                  </a:lnTo>
                  <a:lnTo>
                    <a:pt x="10810" y="228"/>
                  </a:lnTo>
                  <a:lnTo>
                    <a:pt x="10696" y="160"/>
                  </a:lnTo>
                  <a:lnTo>
                    <a:pt x="10468" y="46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48"/>
            <p:cNvSpPr/>
            <p:nvPr/>
          </p:nvSpPr>
          <p:spPr>
            <a:xfrm>
              <a:off x="4036710" y="2320463"/>
              <a:ext cx="55715" cy="60898"/>
            </a:xfrm>
            <a:custGeom>
              <a:rect b="b" l="l" r="r" t="t"/>
              <a:pathLst>
                <a:path extrusionOk="0" h="799" w="731">
                  <a:moveTo>
                    <a:pt x="571" y="183"/>
                  </a:moveTo>
                  <a:lnTo>
                    <a:pt x="320" y="684"/>
                  </a:lnTo>
                  <a:lnTo>
                    <a:pt x="115" y="479"/>
                  </a:lnTo>
                  <a:lnTo>
                    <a:pt x="571" y="183"/>
                  </a:lnTo>
                  <a:close/>
                  <a:moveTo>
                    <a:pt x="685" y="0"/>
                  </a:moveTo>
                  <a:lnTo>
                    <a:pt x="662" y="23"/>
                  </a:lnTo>
                  <a:lnTo>
                    <a:pt x="23" y="456"/>
                  </a:lnTo>
                  <a:lnTo>
                    <a:pt x="0" y="479"/>
                  </a:lnTo>
                  <a:lnTo>
                    <a:pt x="0" y="525"/>
                  </a:lnTo>
                  <a:lnTo>
                    <a:pt x="320" y="798"/>
                  </a:lnTo>
                  <a:lnTo>
                    <a:pt x="365" y="798"/>
                  </a:lnTo>
                  <a:lnTo>
                    <a:pt x="388" y="776"/>
                  </a:lnTo>
                  <a:lnTo>
                    <a:pt x="730" y="69"/>
                  </a:lnTo>
                  <a:lnTo>
                    <a:pt x="730" y="46"/>
                  </a:lnTo>
                  <a:lnTo>
                    <a:pt x="707" y="23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48"/>
            <p:cNvSpPr/>
            <p:nvPr/>
          </p:nvSpPr>
          <p:spPr>
            <a:xfrm>
              <a:off x="4132375" y="964250"/>
              <a:ext cx="3435300" cy="1334300"/>
            </a:xfrm>
            <a:custGeom>
              <a:rect b="b" l="l" r="r" t="t"/>
              <a:pathLst>
                <a:path extrusionOk="0" h="53372" w="137412">
                  <a:moveTo>
                    <a:pt x="0" y="53372"/>
                  </a:moveTo>
                  <a:cubicBezTo>
                    <a:pt x="6618" y="51719"/>
                    <a:pt x="9148" y="43247"/>
                    <a:pt x="13566" y="38049"/>
                  </a:cubicBezTo>
                  <a:cubicBezTo>
                    <a:pt x="21303" y="28946"/>
                    <a:pt x="31735" y="17608"/>
                    <a:pt x="29392" y="5894"/>
                  </a:cubicBezTo>
                  <a:cubicBezTo>
                    <a:pt x="28704" y="2455"/>
                    <a:pt x="24076" y="-348"/>
                    <a:pt x="20600" y="116"/>
                  </a:cubicBezTo>
                  <a:cubicBezTo>
                    <a:pt x="15968" y="734"/>
                    <a:pt x="12569" y="6755"/>
                    <a:pt x="12310" y="11421"/>
                  </a:cubicBezTo>
                  <a:cubicBezTo>
                    <a:pt x="12078" y="15601"/>
                    <a:pt x="12276" y="21260"/>
                    <a:pt x="15827" y="23479"/>
                  </a:cubicBezTo>
                  <a:cubicBezTo>
                    <a:pt x="26073" y="29881"/>
                    <a:pt x="39959" y="26712"/>
                    <a:pt x="52001" y="25739"/>
                  </a:cubicBezTo>
                  <a:cubicBezTo>
                    <a:pt x="80382" y="23446"/>
                    <a:pt x="109136" y="21136"/>
                    <a:pt x="137412" y="24483"/>
                  </a:cubicBezTo>
                </a:path>
              </a:pathLst>
            </a:custGeom>
            <a:noFill/>
            <a:ln cap="flat" cmpd="sng" w="9525">
              <a:solidFill>
                <a:srgbClr val="E85D85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pic>
        <p:nvPicPr>
          <p:cNvPr id="1754" name="Google Shape;175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275" y="2340550"/>
            <a:ext cx="2168625" cy="21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49"/>
          <p:cNvSpPr txBox="1"/>
          <p:nvPr>
            <p:ph type="ctrTitle"/>
          </p:nvPr>
        </p:nvSpPr>
        <p:spPr>
          <a:xfrm>
            <a:off x="2943625" y="1295175"/>
            <a:ext cx="3256800" cy="19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Desmos</a:t>
            </a:r>
            <a:endParaRPr/>
          </a:p>
        </p:txBody>
      </p:sp>
      <p:sp>
        <p:nvSpPr>
          <p:cNvPr id="1760" name="Google Shape;1760;p49"/>
          <p:cNvSpPr txBox="1"/>
          <p:nvPr>
            <p:ph idx="2" type="title"/>
          </p:nvPr>
        </p:nvSpPr>
        <p:spPr>
          <a:xfrm>
            <a:off x="3540475" y="713225"/>
            <a:ext cx="2063100" cy="6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01</a:t>
            </a:r>
            <a:endParaRPr/>
          </a:p>
        </p:txBody>
      </p:sp>
      <p:grpSp>
        <p:nvGrpSpPr>
          <p:cNvPr id="1761" name="Google Shape;1761;p49"/>
          <p:cNvGrpSpPr/>
          <p:nvPr/>
        </p:nvGrpSpPr>
        <p:grpSpPr>
          <a:xfrm flipH="1">
            <a:off x="5873700" y="1487995"/>
            <a:ext cx="1303537" cy="1181215"/>
            <a:chOff x="10226100" y="978132"/>
            <a:chExt cx="1303537" cy="1181215"/>
          </a:xfrm>
        </p:grpSpPr>
        <p:sp>
          <p:nvSpPr>
            <p:cNvPr id="1762" name="Google Shape;1762;p49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h="23683" w="38330">
                  <a:moveTo>
                    <a:pt x="32954" y="0"/>
                  </a:moveTo>
                  <a:lnTo>
                    <a:pt x="32720" y="78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541" y="19823"/>
                  </a:lnTo>
                  <a:lnTo>
                    <a:pt x="3541" y="19823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49"/>
            <p:cNvSpPr/>
            <p:nvPr/>
          </p:nvSpPr>
          <p:spPr>
            <a:xfrm flipH="1">
              <a:off x="10226100" y="1368394"/>
              <a:ext cx="1280126" cy="790953"/>
            </a:xfrm>
            <a:custGeom>
              <a:rect b="b" l="l" r="r" t="t"/>
              <a:pathLst>
                <a:path extrusionOk="0" fill="none" h="23683" w="38330">
                  <a:moveTo>
                    <a:pt x="33266" y="0"/>
                  </a:moveTo>
                  <a:lnTo>
                    <a:pt x="33266" y="0"/>
                  </a:lnTo>
                  <a:lnTo>
                    <a:pt x="32954" y="0"/>
                  </a:lnTo>
                  <a:lnTo>
                    <a:pt x="32720" y="78"/>
                  </a:lnTo>
                  <a:lnTo>
                    <a:pt x="6856" y="9972"/>
                  </a:lnTo>
                  <a:lnTo>
                    <a:pt x="6856" y="9972"/>
                  </a:lnTo>
                  <a:lnTo>
                    <a:pt x="6545" y="10050"/>
                  </a:lnTo>
                  <a:lnTo>
                    <a:pt x="6311" y="10283"/>
                  </a:lnTo>
                  <a:lnTo>
                    <a:pt x="6077" y="10517"/>
                  </a:lnTo>
                  <a:lnTo>
                    <a:pt x="5922" y="10829"/>
                  </a:lnTo>
                  <a:lnTo>
                    <a:pt x="5844" y="11140"/>
                  </a:lnTo>
                  <a:lnTo>
                    <a:pt x="5844" y="11452"/>
                  </a:lnTo>
                  <a:lnTo>
                    <a:pt x="5844" y="11763"/>
                  </a:lnTo>
                  <a:lnTo>
                    <a:pt x="6000" y="12075"/>
                  </a:lnTo>
                  <a:lnTo>
                    <a:pt x="4831" y="12542"/>
                  </a:lnTo>
                  <a:lnTo>
                    <a:pt x="2572" y="17762"/>
                  </a:lnTo>
                  <a:lnTo>
                    <a:pt x="2961" y="18619"/>
                  </a:lnTo>
                  <a:lnTo>
                    <a:pt x="390" y="19787"/>
                  </a:lnTo>
                  <a:lnTo>
                    <a:pt x="1" y="22202"/>
                  </a:lnTo>
                  <a:lnTo>
                    <a:pt x="3818" y="20489"/>
                  </a:lnTo>
                  <a:lnTo>
                    <a:pt x="3429" y="19554"/>
                  </a:lnTo>
                  <a:lnTo>
                    <a:pt x="4208" y="21423"/>
                  </a:lnTo>
                  <a:lnTo>
                    <a:pt x="9583" y="23215"/>
                  </a:lnTo>
                  <a:lnTo>
                    <a:pt x="10674" y="22748"/>
                  </a:lnTo>
                  <a:lnTo>
                    <a:pt x="10674" y="22748"/>
                  </a:lnTo>
                  <a:lnTo>
                    <a:pt x="10985" y="23137"/>
                  </a:lnTo>
                  <a:lnTo>
                    <a:pt x="11297" y="23449"/>
                  </a:lnTo>
                  <a:lnTo>
                    <a:pt x="11686" y="23605"/>
                  </a:lnTo>
                  <a:lnTo>
                    <a:pt x="12154" y="23683"/>
                  </a:lnTo>
                  <a:lnTo>
                    <a:pt x="12154" y="23683"/>
                  </a:lnTo>
                  <a:lnTo>
                    <a:pt x="12543" y="23605"/>
                  </a:lnTo>
                  <a:lnTo>
                    <a:pt x="12855" y="23449"/>
                  </a:lnTo>
                  <a:lnTo>
                    <a:pt x="37473" y="10907"/>
                  </a:lnTo>
                  <a:lnTo>
                    <a:pt x="37473" y="10907"/>
                  </a:lnTo>
                  <a:lnTo>
                    <a:pt x="37784" y="10751"/>
                  </a:lnTo>
                  <a:lnTo>
                    <a:pt x="37940" y="10517"/>
                  </a:lnTo>
                  <a:lnTo>
                    <a:pt x="38174" y="10283"/>
                  </a:lnTo>
                  <a:lnTo>
                    <a:pt x="38252" y="9972"/>
                  </a:lnTo>
                  <a:lnTo>
                    <a:pt x="38329" y="9738"/>
                  </a:lnTo>
                  <a:lnTo>
                    <a:pt x="38329" y="9426"/>
                  </a:lnTo>
                  <a:lnTo>
                    <a:pt x="38329" y="9115"/>
                  </a:lnTo>
                  <a:lnTo>
                    <a:pt x="38252" y="8803"/>
                  </a:lnTo>
                  <a:lnTo>
                    <a:pt x="34668" y="935"/>
                  </a:lnTo>
                  <a:lnTo>
                    <a:pt x="34668" y="935"/>
                  </a:lnTo>
                  <a:lnTo>
                    <a:pt x="34434" y="545"/>
                  </a:lnTo>
                  <a:lnTo>
                    <a:pt x="34123" y="234"/>
                  </a:lnTo>
                  <a:lnTo>
                    <a:pt x="33733" y="78"/>
                  </a:lnTo>
                  <a:lnTo>
                    <a:pt x="33266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49"/>
            <p:cNvSpPr/>
            <p:nvPr/>
          </p:nvSpPr>
          <p:spPr>
            <a:xfrm flipH="1">
              <a:off x="10499293" y="978132"/>
              <a:ext cx="978313" cy="1014716"/>
            </a:xfrm>
            <a:custGeom>
              <a:rect b="b" l="l" r="r" t="t"/>
              <a:pathLst>
                <a:path extrusionOk="0" h="30383" w="29293">
                  <a:moveTo>
                    <a:pt x="21346" y="1"/>
                  </a:moveTo>
                  <a:lnTo>
                    <a:pt x="21035" y="79"/>
                  </a:lnTo>
                  <a:lnTo>
                    <a:pt x="20723" y="156"/>
                  </a:lnTo>
                  <a:lnTo>
                    <a:pt x="20490" y="312"/>
                  </a:lnTo>
                  <a:lnTo>
                    <a:pt x="20256" y="468"/>
                  </a:lnTo>
                  <a:lnTo>
                    <a:pt x="468" y="19788"/>
                  </a:lnTo>
                  <a:lnTo>
                    <a:pt x="235" y="20022"/>
                  </a:lnTo>
                  <a:lnTo>
                    <a:pt x="79" y="20333"/>
                  </a:lnTo>
                  <a:lnTo>
                    <a:pt x="1" y="20645"/>
                  </a:lnTo>
                  <a:lnTo>
                    <a:pt x="1" y="20957"/>
                  </a:lnTo>
                  <a:lnTo>
                    <a:pt x="1" y="21268"/>
                  </a:lnTo>
                  <a:lnTo>
                    <a:pt x="79" y="21580"/>
                  </a:lnTo>
                  <a:lnTo>
                    <a:pt x="235" y="21891"/>
                  </a:lnTo>
                  <a:lnTo>
                    <a:pt x="468" y="22125"/>
                  </a:lnTo>
                  <a:lnTo>
                    <a:pt x="9038" y="29993"/>
                  </a:lnTo>
                  <a:lnTo>
                    <a:pt x="9349" y="30227"/>
                  </a:lnTo>
                  <a:lnTo>
                    <a:pt x="9661" y="30305"/>
                  </a:lnTo>
                  <a:lnTo>
                    <a:pt x="9973" y="30383"/>
                  </a:lnTo>
                  <a:lnTo>
                    <a:pt x="10596" y="30383"/>
                  </a:lnTo>
                  <a:lnTo>
                    <a:pt x="10829" y="30227"/>
                  </a:lnTo>
                  <a:lnTo>
                    <a:pt x="11141" y="30071"/>
                  </a:lnTo>
                  <a:lnTo>
                    <a:pt x="11375" y="29838"/>
                  </a:lnTo>
                  <a:lnTo>
                    <a:pt x="28903" y="8492"/>
                  </a:lnTo>
                  <a:lnTo>
                    <a:pt x="29137" y="8258"/>
                  </a:lnTo>
                  <a:lnTo>
                    <a:pt x="29215" y="7947"/>
                  </a:lnTo>
                  <a:lnTo>
                    <a:pt x="29293" y="7635"/>
                  </a:lnTo>
                  <a:lnTo>
                    <a:pt x="29293" y="7324"/>
                  </a:lnTo>
                  <a:lnTo>
                    <a:pt x="29215" y="7090"/>
                  </a:lnTo>
                  <a:lnTo>
                    <a:pt x="29137" y="6778"/>
                  </a:lnTo>
                  <a:lnTo>
                    <a:pt x="28981" y="6544"/>
                  </a:lnTo>
                  <a:lnTo>
                    <a:pt x="28747" y="6311"/>
                  </a:lnTo>
                  <a:lnTo>
                    <a:pt x="22437" y="468"/>
                  </a:lnTo>
                  <a:lnTo>
                    <a:pt x="22203" y="234"/>
                  </a:lnTo>
                  <a:lnTo>
                    <a:pt x="21892" y="156"/>
                  </a:lnTo>
                  <a:lnTo>
                    <a:pt x="21580" y="79"/>
                  </a:lnTo>
                  <a:lnTo>
                    <a:pt x="21346" y="1"/>
                  </a:lnTo>
                  <a:close/>
                </a:path>
              </a:pathLst>
            </a:custGeom>
            <a:solidFill>
              <a:srgbClr val="A2E6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49"/>
            <p:cNvSpPr/>
            <p:nvPr/>
          </p:nvSpPr>
          <p:spPr>
            <a:xfrm flipH="1">
              <a:off x="10715249" y="1199279"/>
              <a:ext cx="569828" cy="608836"/>
            </a:xfrm>
            <a:custGeom>
              <a:rect b="b" l="l" r="r" t="t"/>
              <a:pathLst>
                <a:path extrusionOk="0" h="18230" w="17062">
                  <a:moveTo>
                    <a:pt x="14880" y="0"/>
                  </a:moveTo>
                  <a:lnTo>
                    <a:pt x="14569" y="156"/>
                  </a:lnTo>
                  <a:lnTo>
                    <a:pt x="14257" y="312"/>
                  </a:lnTo>
                  <a:lnTo>
                    <a:pt x="14023" y="546"/>
                  </a:lnTo>
                  <a:lnTo>
                    <a:pt x="390" y="15347"/>
                  </a:lnTo>
                  <a:lnTo>
                    <a:pt x="234" y="15659"/>
                  </a:lnTo>
                  <a:lnTo>
                    <a:pt x="79" y="15971"/>
                  </a:lnTo>
                  <a:lnTo>
                    <a:pt x="1" y="16282"/>
                  </a:lnTo>
                  <a:lnTo>
                    <a:pt x="1" y="16594"/>
                  </a:lnTo>
                  <a:lnTo>
                    <a:pt x="1" y="16905"/>
                  </a:lnTo>
                  <a:lnTo>
                    <a:pt x="79" y="17217"/>
                  </a:lnTo>
                  <a:lnTo>
                    <a:pt x="312" y="17529"/>
                  </a:lnTo>
                  <a:lnTo>
                    <a:pt x="546" y="17762"/>
                  </a:lnTo>
                  <a:lnTo>
                    <a:pt x="780" y="17996"/>
                  </a:lnTo>
                  <a:lnTo>
                    <a:pt x="1091" y="18152"/>
                  </a:lnTo>
                  <a:lnTo>
                    <a:pt x="1403" y="18230"/>
                  </a:lnTo>
                  <a:lnTo>
                    <a:pt x="2104" y="18230"/>
                  </a:lnTo>
                  <a:lnTo>
                    <a:pt x="2416" y="18074"/>
                  </a:lnTo>
                  <a:lnTo>
                    <a:pt x="2727" y="17918"/>
                  </a:lnTo>
                  <a:lnTo>
                    <a:pt x="2961" y="17684"/>
                  </a:lnTo>
                  <a:lnTo>
                    <a:pt x="16594" y="2883"/>
                  </a:lnTo>
                  <a:lnTo>
                    <a:pt x="16750" y="2571"/>
                  </a:lnTo>
                  <a:lnTo>
                    <a:pt x="16906" y="2260"/>
                  </a:lnTo>
                  <a:lnTo>
                    <a:pt x="16984" y="1948"/>
                  </a:lnTo>
                  <a:lnTo>
                    <a:pt x="17062" y="1636"/>
                  </a:lnTo>
                  <a:lnTo>
                    <a:pt x="16984" y="1325"/>
                  </a:lnTo>
                  <a:lnTo>
                    <a:pt x="16906" y="935"/>
                  </a:lnTo>
                  <a:lnTo>
                    <a:pt x="16672" y="702"/>
                  </a:lnTo>
                  <a:lnTo>
                    <a:pt x="16438" y="390"/>
                  </a:lnTo>
                  <a:lnTo>
                    <a:pt x="16205" y="234"/>
                  </a:lnTo>
                  <a:lnTo>
                    <a:pt x="15893" y="78"/>
                  </a:lnTo>
                  <a:lnTo>
                    <a:pt x="15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49"/>
            <p:cNvSpPr/>
            <p:nvPr/>
          </p:nvSpPr>
          <p:spPr>
            <a:xfrm flipH="1">
              <a:off x="11175759" y="1717012"/>
              <a:ext cx="312233" cy="309628"/>
            </a:xfrm>
            <a:custGeom>
              <a:rect b="b" l="l" r="r" t="t"/>
              <a:pathLst>
                <a:path extrusionOk="0" h="9271" w="9349">
                  <a:moveTo>
                    <a:pt x="779" y="0"/>
                  </a:moveTo>
                  <a:lnTo>
                    <a:pt x="0" y="857"/>
                  </a:lnTo>
                  <a:lnTo>
                    <a:pt x="0" y="6544"/>
                  </a:lnTo>
                  <a:lnTo>
                    <a:pt x="2883" y="9271"/>
                  </a:lnTo>
                  <a:lnTo>
                    <a:pt x="8570" y="8803"/>
                  </a:lnTo>
                  <a:lnTo>
                    <a:pt x="9349" y="7868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49"/>
            <p:cNvSpPr/>
            <p:nvPr/>
          </p:nvSpPr>
          <p:spPr>
            <a:xfrm flipH="1">
              <a:off x="11415117" y="1958963"/>
              <a:ext cx="114520" cy="148318"/>
            </a:xfrm>
            <a:custGeom>
              <a:rect b="b" l="l" r="r" t="t"/>
              <a:pathLst>
                <a:path extrusionOk="0" h="4441" w="3429">
                  <a:moveTo>
                    <a:pt x="1948" y="0"/>
                  </a:moveTo>
                  <a:lnTo>
                    <a:pt x="1" y="2103"/>
                  </a:lnTo>
                  <a:lnTo>
                    <a:pt x="624" y="4441"/>
                  </a:lnTo>
                  <a:lnTo>
                    <a:pt x="3429" y="1324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50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C’est quoi?</a:t>
            </a:r>
            <a:endParaRPr/>
          </a:p>
        </p:txBody>
      </p:sp>
      <p:sp>
        <p:nvSpPr>
          <p:cNvPr id="1773" name="Google Shape;1773;p50"/>
          <p:cNvSpPr txBox="1"/>
          <p:nvPr>
            <p:ph idx="8" type="subTitle"/>
          </p:nvPr>
        </p:nvSpPr>
        <p:spPr>
          <a:xfrm>
            <a:off x="1485063" y="1672100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desmos.com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1774" name="Google Shape;1774;p50"/>
          <p:cNvSpPr txBox="1"/>
          <p:nvPr>
            <p:ph idx="3" type="ctrTitle"/>
          </p:nvPr>
        </p:nvSpPr>
        <p:spPr>
          <a:xfrm>
            <a:off x="4896873" y="1178325"/>
            <a:ext cx="24969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Classe virtuelle</a:t>
            </a:r>
            <a:endParaRPr/>
          </a:p>
        </p:txBody>
      </p:sp>
      <p:sp>
        <p:nvSpPr>
          <p:cNvPr id="1775" name="Google Shape;1775;p50"/>
          <p:cNvSpPr txBox="1"/>
          <p:nvPr>
            <p:ph idx="4" type="subTitle"/>
          </p:nvPr>
        </p:nvSpPr>
        <p:spPr>
          <a:xfrm>
            <a:off x="5096663" y="1672100"/>
            <a:ext cx="2297100" cy="5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teacher.desmos.com</a:t>
            </a:r>
            <a:endParaRPr>
              <a:solidFill>
                <a:srgbClr val="E85D8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student.desmos.com</a:t>
            </a:r>
            <a:endParaRPr>
              <a:solidFill>
                <a:srgbClr val="E85D85"/>
              </a:solidFill>
            </a:endParaRPr>
          </a:p>
        </p:txBody>
      </p:sp>
      <p:sp>
        <p:nvSpPr>
          <p:cNvPr id="1776" name="Google Shape;1776;p50"/>
          <p:cNvSpPr txBox="1"/>
          <p:nvPr>
            <p:ph idx="7" type="ctrTitle"/>
          </p:nvPr>
        </p:nvSpPr>
        <p:spPr>
          <a:xfrm>
            <a:off x="1277300" y="1178325"/>
            <a:ext cx="29700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Calculatrice graphique</a:t>
            </a:r>
            <a:endParaRPr/>
          </a:p>
        </p:txBody>
      </p:sp>
      <p:grpSp>
        <p:nvGrpSpPr>
          <p:cNvPr id="1777" name="Google Shape;1777;p50"/>
          <p:cNvGrpSpPr/>
          <p:nvPr/>
        </p:nvGrpSpPr>
        <p:grpSpPr>
          <a:xfrm>
            <a:off x="2751739" y="234336"/>
            <a:ext cx="724119" cy="724119"/>
            <a:chOff x="1496013" y="3817250"/>
            <a:chExt cx="548700" cy="548700"/>
          </a:xfrm>
        </p:grpSpPr>
        <p:sp>
          <p:nvSpPr>
            <p:cNvPr id="1778" name="Google Shape;1778;p50"/>
            <p:cNvSpPr/>
            <p:nvPr/>
          </p:nvSpPr>
          <p:spPr>
            <a:xfrm>
              <a:off x="1496013" y="3817250"/>
              <a:ext cx="548700" cy="548700"/>
            </a:xfrm>
            <a:prstGeom prst="ellipse">
              <a:avLst/>
            </a:prstGeom>
            <a:solidFill>
              <a:srgbClr val="EFBF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79" name="Google Shape;1779;p50"/>
            <p:cNvGrpSpPr/>
            <p:nvPr/>
          </p:nvGrpSpPr>
          <p:grpSpPr>
            <a:xfrm>
              <a:off x="1592297" y="3913696"/>
              <a:ext cx="356164" cy="355815"/>
              <a:chOff x="1592297" y="3913696"/>
              <a:chExt cx="356164" cy="355815"/>
            </a:xfrm>
          </p:grpSpPr>
          <p:sp>
            <p:nvSpPr>
              <p:cNvPr id="1780" name="Google Shape;1780;p50"/>
              <p:cNvSpPr/>
              <p:nvPr/>
            </p:nvSpPr>
            <p:spPr>
              <a:xfrm>
                <a:off x="1592297" y="3913696"/>
                <a:ext cx="356164" cy="355815"/>
              </a:xfrm>
              <a:custGeom>
                <a:rect b="b" l="l" r="r" t="t"/>
                <a:pathLst>
                  <a:path extrusionOk="0" h="11205" w="11216">
                    <a:moveTo>
                      <a:pt x="5620" y="0"/>
                    </a:moveTo>
                    <a:cubicBezTo>
                      <a:pt x="4274" y="0"/>
                      <a:pt x="2965" y="488"/>
                      <a:pt x="1953" y="1369"/>
                    </a:cubicBezTo>
                    <a:cubicBezTo>
                      <a:pt x="1881" y="1429"/>
                      <a:pt x="1881" y="1536"/>
                      <a:pt x="1941" y="1608"/>
                    </a:cubicBezTo>
                    <a:cubicBezTo>
                      <a:pt x="1972" y="1645"/>
                      <a:pt x="2016" y="1663"/>
                      <a:pt x="2061" y="1663"/>
                    </a:cubicBezTo>
                    <a:cubicBezTo>
                      <a:pt x="2103" y="1663"/>
                      <a:pt x="2145" y="1648"/>
                      <a:pt x="2179" y="1620"/>
                    </a:cubicBezTo>
                    <a:cubicBezTo>
                      <a:pt x="3131" y="786"/>
                      <a:pt x="4358" y="346"/>
                      <a:pt x="5620" y="346"/>
                    </a:cubicBezTo>
                    <a:cubicBezTo>
                      <a:pt x="7013" y="346"/>
                      <a:pt x="8346" y="893"/>
                      <a:pt x="9335" y="1893"/>
                    </a:cubicBezTo>
                    <a:cubicBezTo>
                      <a:pt x="10335" y="2882"/>
                      <a:pt x="10882" y="4215"/>
                      <a:pt x="10882" y="5608"/>
                    </a:cubicBezTo>
                    <a:cubicBezTo>
                      <a:pt x="10882" y="7013"/>
                      <a:pt x="10335" y="8335"/>
                      <a:pt x="9335" y="9335"/>
                    </a:cubicBezTo>
                    <a:cubicBezTo>
                      <a:pt x="8346" y="10323"/>
                      <a:pt x="7013" y="10883"/>
                      <a:pt x="5620" y="10883"/>
                    </a:cubicBezTo>
                    <a:cubicBezTo>
                      <a:pt x="4215" y="10883"/>
                      <a:pt x="2893" y="10323"/>
                      <a:pt x="1893" y="9335"/>
                    </a:cubicBezTo>
                    <a:cubicBezTo>
                      <a:pt x="893" y="8335"/>
                      <a:pt x="345" y="7013"/>
                      <a:pt x="345" y="5608"/>
                    </a:cubicBezTo>
                    <a:cubicBezTo>
                      <a:pt x="345" y="4298"/>
                      <a:pt x="822" y="3048"/>
                      <a:pt x="1703" y="2084"/>
                    </a:cubicBezTo>
                    <a:cubicBezTo>
                      <a:pt x="1762" y="2012"/>
                      <a:pt x="1762" y="1905"/>
                      <a:pt x="1691" y="1846"/>
                    </a:cubicBezTo>
                    <a:cubicBezTo>
                      <a:pt x="1657" y="1817"/>
                      <a:pt x="1614" y="1802"/>
                      <a:pt x="1573" y="1802"/>
                    </a:cubicBezTo>
                    <a:cubicBezTo>
                      <a:pt x="1528" y="1802"/>
                      <a:pt x="1484" y="1820"/>
                      <a:pt x="1453" y="1858"/>
                    </a:cubicBezTo>
                    <a:cubicBezTo>
                      <a:pt x="512" y="2882"/>
                      <a:pt x="0" y="4227"/>
                      <a:pt x="0" y="5608"/>
                    </a:cubicBezTo>
                    <a:cubicBezTo>
                      <a:pt x="0" y="7096"/>
                      <a:pt x="583" y="8513"/>
                      <a:pt x="1643" y="9573"/>
                    </a:cubicBezTo>
                    <a:cubicBezTo>
                      <a:pt x="2703" y="10621"/>
                      <a:pt x="4096" y="11204"/>
                      <a:pt x="5608" y="11204"/>
                    </a:cubicBezTo>
                    <a:cubicBezTo>
                      <a:pt x="7108" y="11204"/>
                      <a:pt x="8501" y="10621"/>
                      <a:pt x="9561" y="9573"/>
                    </a:cubicBezTo>
                    <a:cubicBezTo>
                      <a:pt x="10620" y="8513"/>
                      <a:pt x="11204" y="7108"/>
                      <a:pt x="11204" y="5608"/>
                    </a:cubicBezTo>
                    <a:cubicBezTo>
                      <a:pt x="11216" y="4096"/>
                      <a:pt x="10632" y="2691"/>
                      <a:pt x="9573" y="1631"/>
                    </a:cubicBezTo>
                    <a:cubicBezTo>
                      <a:pt x="8525" y="572"/>
                      <a:pt x="7120" y="0"/>
                      <a:pt x="56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1734432" y="4154145"/>
                <a:ext cx="59414" cy="59382"/>
              </a:xfrm>
              <a:custGeom>
                <a:rect b="b" l="l" r="r" t="t"/>
                <a:pathLst>
                  <a:path extrusionOk="0" h="1870" w="1871">
                    <a:moveTo>
                      <a:pt x="929" y="334"/>
                    </a:moveTo>
                    <a:cubicBezTo>
                      <a:pt x="1263" y="334"/>
                      <a:pt x="1549" y="608"/>
                      <a:pt x="1549" y="941"/>
                    </a:cubicBezTo>
                    <a:cubicBezTo>
                      <a:pt x="1549" y="1263"/>
                      <a:pt x="1263" y="1548"/>
                      <a:pt x="929" y="1548"/>
                    </a:cubicBezTo>
                    <a:cubicBezTo>
                      <a:pt x="608" y="1548"/>
                      <a:pt x="334" y="1287"/>
                      <a:pt x="334" y="941"/>
                    </a:cubicBezTo>
                    <a:cubicBezTo>
                      <a:pt x="334" y="596"/>
                      <a:pt x="608" y="334"/>
                      <a:pt x="929" y="334"/>
                    </a:cubicBezTo>
                    <a:close/>
                    <a:moveTo>
                      <a:pt x="929" y="1"/>
                    </a:moveTo>
                    <a:cubicBezTo>
                      <a:pt x="429" y="1"/>
                      <a:pt x="1" y="417"/>
                      <a:pt x="1" y="941"/>
                    </a:cubicBezTo>
                    <a:cubicBezTo>
                      <a:pt x="1" y="1453"/>
                      <a:pt x="417" y="1870"/>
                      <a:pt x="929" y="1870"/>
                    </a:cubicBezTo>
                    <a:cubicBezTo>
                      <a:pt x="1191" y="1870"/>
                      <a:pt x="1430" y="1775"/>
                      <a:pt x="1608" y="1596"/>
                    </a:cubicBezTo>
                    <a:cubicBezTo>
                      <a:pt x="1787" y="1417"/>
                      <a:pt x="1870" y="1179"/>
                      <a:pt x="1870" y="941"/>
                    </a:cubicBezTo>
                    <a:cubicBezTo>
                      <a:pt x="1870" y="679"/>
                      <a:pt x="1763" y="453"/>
                      <a:pt x="1584" y="263"/>
                    </a:cubicBezTo>
                    <a:cubicBezTo>
                      <a:pt x="1406" y="108"/>
                      <a:pt x="1191" y="1"/>
                      <a:pt x="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1700422" y="3968505"/>
                <a:ext cx="141056" cy="174716"/>
              </a:xfrm>
              <a:custGeom>
                <a:rect b="b" l="l" r="r" t="t"/>
                <a:pathLst>
                  <a:path extrusionOk="0" h="5502" w="4442">
                    <a:moveTo>
                      <a:pt x="2143" y="1"/>
                    </a:moveTo>
                    <a:cubicBezTo>
                      <a:pt x="1322" y="1"/>
                      <a:pt x="810" y="286"/>
                      <a:pt x="536" y="501"/>
                    </a:cubicBezTo>
                    <a:cubicBezTo>
                      <a:pt x="191" y="786"/>
                      <a:pt x="0" y="1156"/>
                      <a:pt x="0" y="1513"/>
                    </a:cubicBezTo>
                    <a:cubicBezTo>
                      <a:pt x="0" y="1739"/>
                      <a:pt x="84" y="1941"/>
                      <a:pt x="262" y="2084"/>
                    </a:cubicBezTo>
                    <a:cubicBezTo>
                      <a:pt x="393" y="2203"/>
                      <a:pt x="596" y="2263"/>
                      <a:pt x="774" y="2263"/>
                    </a:cubicBezTo>
                    <a:cubicBezTo>
                      <a:pt x="1084" y="2263"/>
                      <a:pt x="1227" y="2049"/>
                      <a:pt x="1334" y="1894"/>
                    </a:cubicBezTo>
                    <a:cubicBezTo>
                      <a:pt x="1465" y="1679"/>
                      <a:pt x="1596" y="1489"/>
                      <a:pt x="2108" y="1489"/>
                    </a:cubicBezTo>
                    <a:cubicBezTo>
                      <a:pt x="2286" y="1489"/>
                      <a:pt x="2858" y="1525"/>
                      <a:pt x="2858" y="2001"/>
                    </a:cubicBezTo>
                    <a:cubicBezTo>
                      <a:pt x="2858" y="2358"/>
                      <a:pt x="2512" y="2632"/>
                      <a:pt x="2227" y="2858"/>
                    </a:cubicBezTo>
                    <a:cubicBezTo>
                      <a:pt x="2155" y="2918"/>
                      <a:pt x="2072" y="2965"/>
                      <a:pt x="2024" y="3025"/>
                    </a:cubicBezTo>
                    <a:cubicBezTo>
                      <a:pt x="1679" y="3323"/>
                      <a:pt x="1286" y="3763"/>
                      <a:pt x="1286" y="4668"/>
                    </a:cubicBezTo>
                    <a:cubicBezTo>
                      <a:pt x="1286" y="5180"/>
                      <a:pt x="1405" y="5501"/>
                      <a:pt x="2000" y="5501"/>
                    </a:cubicBezTo>
                    <a:cubicBezTo>
                      <a:pt x="2274" y="5501"/>
                      <a:pt x="2465" y="5442"/>
                      <a:pt x="2596" y="5323"/>
                    </a:cubicBezTo>
                    <a:cubicBezTo>
                      <a:pt x="2703" y="5216"/>
                      <a:pt x="2762" y="5085"/>
                      <a:pt x="2762" y="4918"/>
                    </a:cubicBezTo>
                    <a:cubicBezTo>
                      <a:pt x="2762" y="4430"/>
                      <a:pt x="2762" y="4192"/>
                      <a:pt x="3263" y="3787"/>
                    </a:cubicBezTo>
                    <a:lnTo>
                      <a:pt x="3286" y="3787"/>
                    </a:lnTo>
                    <a:cubicBezTo>
                      <a:pt x="3298" y="3775"/>
                      <a:pt x="3322" y="3763"/>
                      <a:pt x="3358" y="3727"/>
                    </a:cubicBezTo>
                    <a:cubicBezTo>
                      <a:pt x="3429" y="3680"/>
                      <a:pt x="3453" y="3573"/>
                      <a:pt x="3393" y="3489"/>
                    </a:cubicBezTo>
                    <a:cubicBezTo>
                      <a:pt x="3360" y="3449"/>
                      <a:pt x="3311" y="3427"/>
                      <a:pt x="3261" y="3427"/>
                    </a:cubicBezTo>
                    <a:cubicBezTo>
                      <a:pt x="3224" y="3427"/>
                      <a:pt x="3186" y="3440"/>
                      <a:pt x="3155" y="3465"/>
                    </a:cubicBezTo>
                    <a:cubicBezTo>
                      <a:pt x="3120" y="3477"/>
                      <a:pt x="3108" y="3513"/>
                      <a:pt x="3072" y="3525"/>
                    </a:cubicBezTo>
                    <a:lnTo>
                      <a:pt x="3060" y="3525"/>
                    </a:lnTo>
                    <a:cubicBezTo>
                      <a:pt x="2465" y="3989"/>
                      <a:pt x="2429" y="4346"/>
                      <a:pt x="2429" y="4906"/>
                    </a:cubicBezTo>
                    <a:cubicBezTo>
                      <a:pt x="2429" y="4977"/>
                      <a:pt x="2429" y="5156"/>
                      <a:pt x="2000" y="5156"/>
                    </a:cubicBezTo>
                    <a:cubicBezTo>
                      <a:pt x="1798" y="5156"/>
                      <a:pt x="1739" y="5120"/>
                      <a:pt x="1703" y="5085"/>
                    </a:cubicBezTo>
                    <a:cubicBezTo>
                      <a:pt x="1643" y="5025"/>
                      <a:pt x="1619" y="4882"/>
                      <a:pt x="1619" y="4656"/>
                    </a:cubicBezTo>
                    <a:cubicBezTo>
                      <a:pt x="1619" y="3882"/>
                      <a:pt x="1929" y="3513"/>
                      <a:pt x="2227" y="3251"/>
                    </a:cubicBezTo>
                    <a:cubicBezTo>
                      <a:pt x="2286" y="3215"/>
                      <a:pt x="2346" y="3156"/>
                      <a:pt x="2417" y="3108"/>
                    </a:cubicBezTo>
                    <a:cubicBezTo>
                      <a:pt x="2762" y="2858"/>
                      <a:pt x="3179" y="2525"/>
                      <a:pt x="3179" y="1989"/>
                    </a:cubicBezTo>
                    <a:cubicBezTo>
                      <a:pt x="3179" y="1465"/>
                      <a:pt x="2762" y="1144"/>
                      <a:pt x="2108" y="1144"/>
                    </a:cubicBezTo>
                    <a:cubicBezTo>
                      <a:pt x="1417" y="1144"/>
                      <a:pt x="1215" y="1453"/>
                      <a:pt x="1048" y="1691"/>
                    </a:cubicBezTo>
                    <a:cubicBezTo>
                      <a:pt x="941" y="1858"/>
                      <a:pt x="881" y="1918"/>
                      <a:pt x="750" y="1918"/>
                    </a:cubicBezTo>
                    <a:cubicBezTo>
                      <a:pt x="572" y="1918"/>
                      <a:pt x="322" y="1810"/>
                      <a:pt x="322" y="1513"/>
                    </a:cubicBezTo>
                    <a:cubicBezTo>
                      <a:pt x="322" y="1322"/>
                      <a:pt x="429" y="1025"/>
                      <a:pt x="738" y="775"/>
                    </a:cubicBezTo>
                    <a:cubicBezTo>
                      <a:pt x="977" y="572"/>
                      <a:pt x="1405" y="334"/>
                      <a:pt x="2131" y="334"/>
                    </a:cubicBezTo>
                    <a:cubicBezTo>
                      <a:pt x="3298" y="334"/>
                      <a:pt x="4120" y="953"/>
                      <a:pt x="4120" y="1822"/>
                    </a:cubicBezTo>
                    <a:cubicBezTo>
                      <a:pt x="4120" y="2227"/>
                      <a:pt x="3941" y="2644"/>
                      <a:pt x="3596" y="3037"/>
                    </a:cubicBezTo>
                    <a:cubicBezTo>
                      <a:pt x="3524" y="3096"/>
                      <a:pt x="3536" y="3203"/>
                      <a:pt x="3596" y="3263"/>
                    </a:cubicBezTo>
                    <a:cubicBezTo>
                      <a:pt x="3629" y="3290"/>
                      <a:pt x="3669" y="3305"/>
                      <a:pt x="3709" y="3305"/>
                    </a:cubicBezTo>
                    <a:cubicBezTo>
                      <a:pt x="3755" y="3305"/>
                      <a:pt x="3802" y="3284"/>
                      <a:pt x="3834" y="3239"/>
                    </a:cubicBezTo>
                    <a:cubicBezTo>
                      <a:pt x="4239" y="2787"/>
                      <a:pt x="4441" y="2310"/>
                      <a:pt x="4441" y="1810"/>
                    </a:cubicBezTo>
                    <a:cubicBezTo>
                      <a:pt x="4441" y="1287"/>
                      <a:pt x="4203" y="834"/>
                      <a:pt x="3786" y="501"/>
                    </a:cubicBezTo>
                    <a:cubicBezTo>
                      <a:pt x="3370" y="179"/>
                      <a:pt x="2798" y="1"/>
                      <a:pt x="2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783" name="Google Shape;1783;p5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5534" y="2404925"/>
            <a:ext cx="3021776" cy="18909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4" name="Google Shape;1784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6625" y="2309000"/>
            <a:ext cx="3077201" cy="20828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5" name="Google Shape;1785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91455" y="67275"/>
            <a:ext cx="678671" cy="6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51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 pour le primaire</a:t>
            </a:r>
            <a:endParaRPr/>
          </a:p>
        </p:txBody>
      </p:sp>
      <p:grpSp>
        <p:nvGrpSpPr>
          <p:cNvPr id="1791" name="Google Shape;1791;p51"/>
          <p:cNvGrpSpPr/>
          <p:nvPr/>
        </p:nvGrpSpPr>
        <p:grpSpPr>
          <a:xfrm>
            <a:off x="1388801" y="247777"/>
            <a:ext cx="732679" cy="732679"/>
            <a:chOff x="2896875" y="1398213"/>
            <a:chExt cx="548700" cy="548700"/>
          </a:xfrm>
        </p:grpSpPr>
        <p:sp>
          <p:nvSpPr>
            <p:cNvPr id="1792" name="Google Shape;1792;p51"/>
            <p:cNvSpPr/>
            <p:nvPr/>
          </p:nvSpPr>
          <p:spPr>
            <a:xfrm>
              <a:off x="2896875" y="1398213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93" name="Google Shape;1793;p51"/>
            <p:cNvGrpSpPr/>
            <p:nvPr/>
          </p:nvGrpSpPr>
          <p:grpSpPr>
            <a:xfrm>
              <a:off x="2965466" y="1514774"/>
              <a:ext cx="411535" cy="315587"/>
              <a:chOff x="3042703" y="1529137"/>
              <a:chExt cx="411535" cy="315587"/>
            </a:xfrm>
          </p:grpSpPr>
          <p:sp>
            <p:nvSpPr>
              <p:cNvPr id="1794" name="Google Shape;1794;p51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rect b="b" l="l" r="r" t="t"/>
                <a:pathLst>
                  <a:path extrusionOk="0" h="9907" w="12919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5" name="Google Shape;1795;p51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rect b="b" l="l" r="r" t="t"/>
                <a:pathLst>
                  <a:path extrusionOk="0" h="394" w="382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6" name="Google Shape;1796;p51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7" name="Google Shape;1797;p51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8" name="Google Shape;1798;p51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rect b="b" l="l" r="r" t="t"/>
                <a:pathLst>
                  <a:path extrusionOk="0" h="394" w="2501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9" name="Google Shape;1799;p51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rect b="b" l="l" r="r" t="t"/>
                <a:pathLst>
                  <a:path extrusionOk="0" h="394" w="846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0" name="Google Shape;1800;p51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rect b="b" l="l" r="r" t="t"/>
                <a:pathLst>
                  <a:path extrusionOk="0" h="3822" w="5239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1" name="Google Shape;1801;p51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rect b="b" l="l" r="r" t="t"/>
                <a:pathLst>
                  <a:path extrusionOk="0" h="1683" w="1704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2" name="Google Shape;1802;p51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rect b="b" l="l" r="r" t="t"/>
                <a:pathLst>
                  <a:path extrusionOk="0" h="393" w="5037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51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rect b="b" l="l" r="r" t="t"/>
                <a:pathLst>
                  <a:path extrusionOk="0" h="382" w="1371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04" name="Google Shape;1804;p51"/>
          <p:cNvSpPr txBox="1"/>
          <p:nvPr/>
        </p:nvSpPr>
        <p:spPr>
          <a:xfrm>
            <a:off x="1704650" y="4021850"/>
            <a:ext cx="323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latin typeface="IBM Plex Sans"/>
                <a:ea typeface="IBM Plex Sans"/>
                <a:cs typeface="IBM Plex Sans"/>
                <a:sym typeface="IBM Plex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l’activité</a:t>
            </a:r>
            <a:r>
              <a:rPr lang="fr">
                <a:latin typeface="IBM Plex Sans"/>
                <a:ea typeface="IBM Plex Sans"/>
                <a:cs typeface="IBM Plex Sans"/>
                <a:sym typeface="IBM Plex Sans"/>
              </a:rPr>
              <a:t> (pour l’enseignant)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805" name="Google Shape;180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6425" y="1095731"/>
            <a:ext cx="6189442" cy="266858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6" name="Google Shape;180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100" y="2969926"/>
            <a:ext cx="2995525" cy="16339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52"/>
          <p:cNvSpPr txBox="1"/>
          <p:nvPr>
            <p:ph type="ctrTitle"/>
          </p:nvPr>
        </p:nvSpPr>
        <p:spPr>
          <a:xfrm>
            <a:off x="1277300" y="181250"/>
            <a:ext cx="65691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 pour le secondaire</a:t>
            </a:r>
            <a:endParaRPr/>
          </a:p>
        </p:txBody>
      </p:sp>
      <p:grpSp>
        <p:nvGrpSpPr>
          <p:cNvPr id="1812" name="Google Shape;1812;p52"/>
          <p:cNvGrpSpPr/>
          <p:nvPr/>
        </p:nvGrpSpPr>
        <p:grpSpPr>
          <a:xfrm>
            <a:off x="1388801" y="247777"/>
            <a:ext cx="732679" cy="732679"/>
            <a:chOff x="2896875" y="1398213"/>
            <a:chExt cx="548700" cy="548700"/>
          </a:xfrm>
        </p:grpSpPr>
        <p:sp>
          <p:nvSpPr>
            <p:cNvPr id="1813" name="Google Shape;1813;p52"/>
            <p:cNvSpPr/>
            <p:nvPr/>
          </p:nvSpPr>
          <p:spPr>
            <a:xfrm>
              <a:off x="2896875" y="1398213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14" name="Google Shape;1814;p52"/>
            <p:cNvGrpSpPr/>
            <p:nvPr/>
          </p:nvGrpSpPr>
          <p:grpSpPr>
            <a:xfrm>
              <a:off x="2965466" y="1514774"/>
              <a:ext cx="411535" cy="315587"/>
              <a:chOff x="3042703" y="1529137"/>
              <a:chExt cx="411535" cy="315587"/>
            </a:xfrm>
          </p:grpSpPr>
          <p:sp>
            <p:nvSpPr>
              <p:cNvPr id="1815" name="Google Shape;1815;p52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rect b="b" l="l" r="r" t="t"/>
                <a:pathLst>
                  <a:path extrusionOk="0" h="9907" w="12919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6" name="Google Shape;1816;p52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rect b="b" l="l" r="r" t="t"/>
                <a:pathLst>
                  <a:path extrusionOk="0" h="394" w="382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7" name="Google Shape;1817;p52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8" name="Google Shape;1818;p52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rect b="b" l="l" r="r" t="t"/>
                <a:pathLst>
                  <a:path extrusionOk="0" h="394" w="394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9" name="Google Shape;1819;p52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rect b="b" l="l" r="r" t="t"/>
                <a:pathLst>
                  <a:path extrusionOk="0" h="394" w="2501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0" name="Google Shape;1820;p52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rect b="b" l="l" r="r" t="t"/>
                <a:pathLst>
                  <a:path extrusionOk="0" h="394" w="846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1" name="Google Shape;1821;p52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rect b="b" l="l" r="r" t="t"/>
                <a:pathLst>
                  <a:path extrusionOk="0" h="3822" w="5239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2" name="Google Shape;1822;p52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rect b="b" l="l" r="r" t="t"/>
                <a:pathLst>
                  <a:path extrusionOk="0" h="1683" w="1704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3" name="Google Shape;1823;p52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rect b="b" l="l" r="r" t="t"/>
                <a:pathLst>
                  <a:path extrusionOk="0" h="393" w="5037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4" name="Google Shape;1824;p52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rect b="b" l="l" r="r" t="t"/>
                <a:pathLst>
                  <a:path extrusionOk="0" h="382" w="1371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825" name="Google Shape;182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575" y="1173949"/>
            <a:ext cx="6394527" cy="20871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26" name="Google Shape;1826;p52"/>
          <p:cNvSpPr txBox="1"/>
          <p:nvPr/>
        </p:nvSpPr>
        <p:spPr>
          <a:xfrm>
            <a:off x="1704650" y="4021850"/>
            <a:ext cx="323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E85D85"/>
                </a:solidFill>
                <a:latin typeface="IBM Plex Sans"/>
                <a:ea typeface="IBM Plex Sans"/>
                <a:cs typeface="IBM Plex Sans"/>
                <a:sym typeface="IBM Plex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l’activité</a:t>
            </a:r>
            <a:r>
              <a:rPr lang="fr">
                <a:latin typeface="IBM Plex Sans"/>
                <a:ea typeface="IBM Plex Sans"/>
                <a:cs typeface="IBM Plex Sans"/>
                <a:sym typeface="IBM Plex Sans"/>
              </a:rPr>
              <a:t> (pour l’enseignant)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827" name="Google Shape;182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5516" y="2932449"/>
            <a:ext cx="2824982" cy="1533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pour RÉCI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85D85"/>
      </a:accent1>
      <a:accent2>
        <a:srgbClr val="EFBF60"/>
      </a:accent2>
      <a:accent3>
        <a:srgbClr val="70CC62"/>
      </a:accent3>
      <a:accent4>
        <a:srgbClr val="6DE8E4"/>
      </a:accent4>
      <a:accent5>
        <a:srgbClr val="374272"/>
      </a:accent5>
      <a:accent6>
        <a:srgbClr val="445B8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