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Sniglet"/>
      <p:regular r:id="rId21"/>
    </p:embeddedFont>
    <p:embeddedFont>
      <p:font typeface="Dosis"/>
      <p:regular r:id="rId22"/>
      <p:bold r:id="rId23"/>
    </p:embeddedFont>
    <p:embeddedFont>
      <p:font typeface="Ubuntu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Viga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Dosis-regular.fntdata"/><Relationship Id="rId21" Type="http://schemas.openxmlformats.org/officeDocument/2006/relationships/font" Target="fonts/Sniglet-regular.fntdata"/><Relationship Id="rId24" Type="http://schemas.openxmlformats.org/officeDocument/2006/relationships/font" Target="fonts/Ubuntu-regular.fntdata"/><Relationship Id="rId23" Type="http://schemas.openxmlformats.org/officeDocument/2006/relationships/font" Target="fonts/Dosi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Roboto-regular.fntdata"/><Relationship Id="rId27" Type="http://schemas.openxmlformats.org/officeDocument/2006/relationships/font" Target="fonts/Ubuntu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Viga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Tinkercad-3D-rentree-20-21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s://docs.google.com/presentation/d/1UKMjDPSkafCTSyoFUPggOSPTQV2KTSV1QgBNuXBHzKI/edit?usp=sharing" TargetMode="External"/><Relationship Id="rId5" Type="http://schemas.openxmlformats.org/officeDocument/2006/relationships/hyperlink" Target="http://recit.org/ul/qe1" TargetMode="External"/><Relationship Id="rId6" Type="http://schemas.openxmlformats.org/officeDocument/2006/relationships/hyperlink" Target="https://docs.google.com/document/d/1qGa6968HUocqkOjz0CSwVDdBvQ8mUWSJltb9eWWJSvU/edit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s://docs.google.com/presentation/d/1UKMjDPSkafCTSyoFUPggOSPTQV2KTSV1QgBNuXBHzKI/edit?usp=sharing" TargetMode="External"/><Relationship Id="rId5" Type="http://schemas.openxmlformats.org/officeDocument/2006/relationships/hyperlink" Target="http://recit.org/ul/qe1" TargetMode="External"/><Relationship Id="rId6" Type="http://schemas.openxmlformats.org/officeDocument/2006/relationships/hyperlink" Target="https://docs.google.com/document/d/1qGa6968HUocqkOjz0CSwVDdBvQ8mUWSJltb9eWWJSvU/edit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s://docs.google.com/presentation/d/1UKMjDPSkafCTSyoFUPggOSPTQV2KTSV1QgBNuXBHzKI/edit?usp=sharing" TargetMode="External"/><Relationship Id="rId5" Type="http://schemas.openxmlformats.org/officeDocument/2006/relationships/hyperlink" Target="http://recit.org/ul/qe1" TargetMode="External"/><Relationship Id="rId6" Type="http://schemas.openxmlformats.org/officeDocument/2006/relationships/hyperlink" Target="https://docs.google.com/document/d/1qGa6968HUocqkOjz0CSwVDdBvQ8mUWSJltb9eWWJSvU/edit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s://docs.google.com/presentation/d/1UKMjDPSkafCTSyoFUPggOSPTQV2KTSV1QgBNuXBHzKI/edit?usp=sharing" TargetMode="External"/><Relationship Id="rId5" Type="http://schemas.openxmlformats.org/officeDocument/2006/relationships/hyperlink" Target="http://recit.org/ul/qe1" TargetMode="External"/><Relationship Id="rId6" Type="http://schemas.openxmlformats.org/officeDocument/2006/relationships/hyperlink" Target="https://docs.google.com/document/d/1qGa6968HUocqkOjz0CSwVDdBvQ8mUWSJltb9eWWJSvU/edit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feedback/view.php?id=7952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Tinkercad-3D-rentree-20-21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Tinkercad-3D-rentree-20-21" TargetMode="External"/><Relationship Id="rId3" Type="http://schemas.openxmlformats.org/officeDocument/2006/relationships/hyperlink" Target="http://recit.org/ul/qjr" TargetMode="External"/><Relationship Id="rId4" Type="http://schemas.openxmlformats.org/officeDocument/2006/relationships/hyperlink" Target="https://docs.google.com/presentation/d/e/2PACX-1vT-n_nEauOBExqhGQMudRWOvaGmOiCF-YUhiUCXvdUIqAu_430mvOrN-Muzx1Duq4hqvpNvNlRuyuNU/pub?start=false&amp;loop=false&amp;delayms=3000" TargetMode="External"/><Relationship Id="rId5" Type="http://schemas.openxmlformats.org/officeDocument/2006/relationships/hyperlink" Target="https://docs.google.com/presentation/d/1HznzF26txAa4p_AC4eowqQKuitrAF-h3xEAHeDbdtVc/edit?usp=sharin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Relationship Id="rId3" Type="http://schemas.openxmlformats.org/officeDocument/2006/relationships/hyperlink" Target="https://campus.recit.qc.ca/course/view.php?id=28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inkercad.com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s://docs.google.com/presentation/d/1UKMjDPSkafCTSyoFUPggOSPTQV2KTSV1QgBNuXBHzKI/edit?usp=sharing" TargetMode="External"/><Relationship Id="rId5" Type="http://schemas.openxmlformats.org/officeDocument/2006/relationships/hyperlink" Target="http://recit.org/ul/qe1" TargetMode="External"/><Relationship Id="rId6" Type="http://schemas.openxmlformats.org/officeDocument/2006/relationships/hyperlink" Target="https://docs.google.com/document/d/1qGa6968HUocqkOjz0CSwVDdBvQ8mUWSJltb9eWWJSvU/edit" TargetMode="External"/><Relationship Id="rId7" Type="http://schemas.openxmlformats.org/officeDocument/2006/relationships/hyperlink" Target="https://campus.recit.qc.ca/tinkercad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s://docs.google.com/presentation/d/1UKMjDPSkafCTSyoFUPggOSPTQV2KTSV1QgBNuXBHzKI/edit?usp=sharing" TargetMode="External"/><Relationship Id="rId5" Type="http://schemas.openxmlformats.org/officeDocument/2006/relationships/hyperlink" Target="http://recit.org/ul/qe1" TargetMode="External"/><Relationship Id="rId6" Type="http://schemas.openxmlformats.org/officeDocument/2006/relationships/hyperlink" Target="https://docs.google.com/document/d/1qGa6968HUocqkOjz0CSwVDdBvQ8mUWSJltb9eWWJSvU/edit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s://docs.google.com/presentation/d/1UKMjDPSkafCTSyoFUPggOSPTQV2KTSV1QgBNuXBHzKI/edit?usp=sharing" TargetMode="External"/><Relationship Id="rId5" Type="http://schemas.openxmlformats.org/officeDocument/2006/relationships/hyperlink" Target="http://recit.org/ul/qe1" TargetMode="External"/><Relationship Id="rId6" Type="http://schemas.openxmlformats.org/officeDocument/2006/relationships/hyperlink" Target="https://docs.google.com/document/d/1qGa6968HUocqkOjz0CSwVDdBvQ8mUWSJltb9eWWJSvU/edi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968b8cf5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968b8cf5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Article</a:t>
            </a:r>
            <a:r>
              <a:rPr lang="en">
                <a:solidFill>
                  <a:schemeClr val="dk1"/>
                </a:solidFill>
              </a:rPr>
              <a:t> de la rencontre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https://recitmst.qc.ca/Tinkercad-3D-rentree-20-21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780d56aeae_0_48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780d56aeae_0_4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Slide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https://docs.google.com/presentation/d/1UKMjDPSkafCTSyoFUPggOSPTQV2KTSV1QgBNuXBHzKI/edit?usp=sharing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85339c2ed9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85339c2ed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Slide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https://docs.google.com/presentation/d/1UKMjDPSkafCTSyoFUPggOSPTQV2KTSV1QgBNuXBHzKI/edit?usp=sharing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5339c2ed9_1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5339c2ed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Slide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https://docs.google.com/presentation/d/1UKMjDPSkafCTSyoFUPggOSPTQV2KTSV1QgBNuXBHzKI/edit?usp=sharing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85339c2ed9_1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85339c2ed9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Slide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https://docs.google.com/presentation/d/1UKMjDPSkafCTSyoFUPggOSPTQV2KTSV1QgBNuXBHzKI/edit?usp=sharing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968b8cf5ed_0_10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968b8cf5ed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68b8cf5ed_0_1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68b8cf5ed_0_1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780d56aeae_0_12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780d56aeae_0_1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Article</a:t>
            </a:r>
            <a:r>
              <a:rPr lang="en">
                <a:solidFill>
                  <a:schemeClr val="dk1"/>
                </a:solidFill>
              </a:rPr>
              <a:t> de la rencontre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https://recitmst.qc.ca/Tinkercad-3D-rentree-20-21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80d56aeae_0_6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780d56aeae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</a:t>
            </a:r>
            <a:r>
              <a:rPr lang="en"/>
              <a:t> de la rencontre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https://recitmst.qc.ca/Tinkercad-3D-rentree-20-21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la présentation web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http://recit.org/ul/qjr</a:t>
            </a:r>
            <a:r>
              <a:rPr lang="en">
                <a:solidFill>
                  <a:schemeClr val="dk1"/>
                </a:solidFill>
              </a:rPr>
              <a:t> ou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https://docs.google.com/presentation/d/e/2PACX-1vT-n_nEauOBExqhGQMudRWOvaGmOiCF-YUhiUCXvdUIqAu_430mvOrN-Muzx1Duq4hqvpNvNlRuyuNU/pub?start=false&amp;loop=false&amp;delayms=3000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téléchargeable PDF :  ou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modifiable Slide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https://docs.google.com/presentation/d/1HznzF26txAa4p_AC4eowqQKuitrAF-h3xEAHeDbdtVc/edit?usp=sharing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68b8cf5ed_0_5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68b8cf5ed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https://campus.recit.qc.ca/course/view.php?id=284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780d56aeae_0_47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780d56aeae_0_4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TInkercad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https://www.tinkercad.com/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5339c2ed9_1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5339c2ed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Slide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https://docs.google.com/presentation/d/1UKMjDPSkafCTSyoFUPggOSPTQV2KTSV1QgBNuXBHzKI/edit?usp=sharing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https://docs.google.com/document/d/1qGa6968HUocqkOjz0CSwVDdBvQ8mUWSJltb9eWWJSvU/edit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Autoformation Tinkercad 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https://campus.recit.qc.ca/tinkercad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80d56aeae_0_48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80d56aeae_0_4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Slide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https://docs.google.com/presentation/d/1UKMjDPSkafCTSyoFUPggOSPTQV2KTSV1QgBNuXBHzKI/edit?usp=sharing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780d56aeae_0_48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780d56aeae_0_4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Slide :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https://docs.google.com/presentation/d/1UKMjDPSkafCTSyoFUPggOSPTQV2KTSV1QgBNuXBHzKI/edit?usp=sharing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5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enrol/index.php?id=284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mpus.recit.qc.ca/mod/feedback/view.php?id=7952" TargetMode="External"/><Relationship Id="rId4" Type="http://schemas.openxmlformats.org/officeDocument/2006/relationships/hyperlink" Target="https://campus.recit.qc.ca/mod/feedback/view.php?id=7952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9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hyperlink" Target="http://recit.org/ul/qjr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tinkercad.com/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tinkercad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://recit.org/ul/qhu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4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4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14"/>
          <p:cNvSpPr txBox="1"/>
          <p:nvPr>
            <p:ph type="ctrTitle"/>
          </p:nvPr>
        </p:nvSpPr>
        <p:spPr>
          <a:xfrm>
            <a:off x="20225" y="2495075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</a:rPr>
              <a:t>Tinkercad 3D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537" name="Google Shape;53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4"/>
          <p:cNvSpPr txBox="1"/>
          <p:nvPr/>
        </p:nvSpPr>
        <p:spPr>
          <a:xfrm>
            <a:off x="20225" y="37788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23 septembre 2020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9h00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9" name="Google Shape;539;p14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0" name="Google Shape;54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9" name="Google Shape;6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669" y="0"/>
            <a:ext cx="6668669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5" name="Google Shape;6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175" y="0"/>
            <a:ext cx="6711645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1" name="Google Shape;6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625" y="0"/>
            <a:ext cx="6690741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7" name="Google Shape;6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513" y="0"/>
            <a:ext cx="6550966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3" name="Google Shape;633;p27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4" name="Google Shape;634;p27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de participation</a:t>
            </a:r>
            <a:endParaRPr b="1" sz="2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5" name="Google Shape;6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949" y="1352263"/>
            <a:ext cx="3065650" cy="299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8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1" name="Google Shape;641;p28"/>
          <p:cNvSpPr txBox="1"/>
          <p:nvPr>
            <p:ph type="title"/>
          </p:nvPr>
        </p:nvSpPr>
        <p:spPr>
          <a:xfrm>
            <a:off x="800275" y="3027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Formulaire de rétroaction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2" name="Google Shape;642;p28">
            <a:hlinkClick r:id="rId3"/>
          </p:cNvPr>
          <p:cNvSpPr/>
          <p:nvPr/>
        </p:nvSpPr>
        <p:spPr>
          <a:xfrm rot="-1267551">
            <a:off x="14025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43" name="Google Shape;643;p28"/>
          <p:cNvSpPr/>
          <p:nvPr/>
        </p:nvSpPr>
        <p:spPr>
          <a:xfrm>
            <a:off x="31378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44" name="Google Shape;644;p28"/>
          <p:cNvSpPr/>
          <p:nvPr/>
        </p:nvSpPr>
        <p:spPr>
          <a:xfrm>
            <a:off x="5058051" y="14192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45" name="Google Shape;645;p28"/>
          <p:cNvSpPr txBox="1"/>
          <p:nvPr/>
        </p:nvSpPr>
        <p:spPr>
          <a:xfrm>
            <a:off x="4161588" y="2676300"/>
            <a:ext cx="322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Sniglet"/>
                <a:ea typeface="Sniglet"/>
                <a:cs typeface="Sniglet"/>
                <a:sym typeface="Sniglet"/>
              </a:rPr>
              <a:t>MERCI!</a:t>
            </a:r>
            <a:endParaRPr sz="6000">
              <a:solidFill>
                <a:srgbClr val="0069B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46" name="Google Shape;646;p28"/>
          <p:cNvSpPr txBox="1"/>
          <p:nvPr/>
        </p:nvSpPr>
        <p:spPr>
          <a:xfrm>
            <a:off x="971375" y="4064700"/>
            <a:ext cx="2887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9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52" name="Google Shape;6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29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654" name="Google Shape;654;p29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5" name="Google Shape;655;p29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6" name="Google Shape;65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5"/>
          <p:cNvSpPr txBox="1"/>
          <p:nvPr>
            <p:ph type="ctrTitle"/>
          </p:nvPr>
        </p:nvSpPr>
        <p:spPr>
          <a:xfrm>
            <a:off x="455400" y="199050"/>
            <a:ext cx="82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Tinkercad dessin 3D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46" name="Google Shape;5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275" y="1214800"/>
            <a:ext cx="2475450" cy="17903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7" name="Google Shape;5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20925" y="961575"/>
            <a:ext cx="4687677" cy="238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2825" y="1413000"/>
            <a:ext cx="3036598" cy="154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6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5" name="Google Shape;555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6" name="Google Shape;5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6"/>
          <p:cNvSpPr txBox="1"/>
          <p:nvPr/>
        </p:nvSpPr>
        <p:spPr>
          <a:xfrm>
            <a:off x="2194650" y="3922713"/>
            <a:ext cx="4754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http://recit.org/ul/qjr</a:t>
            </a: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8" name="Google Shape;558;p16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en" sz="1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59" name="Google Shape;55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5" name="Google Shape;565;p17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 On s’inscrit...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selon votre niveau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6" name="Google Shape;566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2" name="Google Shape;5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8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8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i="0"/>
          </a:p>
        </p:txBody>
      </p:sp>
      <p:sp>
        <p:nvSpPr>
          <p:cNvPr id="575" name="Google Shape;575;p18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6" name="Google Shape;576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525" y="969875"/>
            <a:ext cx="6778949" cy="32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9"/>
          <p:cNvSpPr txBox="1"/>
          <p:nvPr>
            <p:ph idx="4294967295" type="title"/>
          </p:nvPr>
        </p:nvSpPr>
        <p:spPr>
          <a:xfrm>
            <a:off x="1501800" y="121325"/>
            <a:ext cx="6140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Accéder à Tinkercad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3" name="Google Shape;583;p19"/>
          <p:cNvSpPr txBox="1"/>
          <p:nvPr/>
        </p:nvSpPr>
        <p:spPr>
          <a:xfrm>
            <a:off x="2025150" y="4173625"/>
            <a:ext cx="50937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https://www.tinkercad.com/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600" y="982700"/>
            <a:ext cx="4280625" cy="33130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9" name="Google Shape;589;p20"/>
          <p:cNvSpPr txBox="1"/>
          <p:nvPr>
            <p:ph idx="4294967295" type="body"/>
          </p:nvPr>
        </p:nvSpPr>
        <p:spPr>
          <a:xfrm>
            <a:off x="1829300" y="77975"/>
            <a:ext cx="54957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Des défis selon votre niveau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0" name="Google Shape;590;p20"/>
          <p:cNvSpPr txBox="1"/>
          <p:nvPr/>
        </p:nvSpPr>
        <p:spPr>
          <a:xfrm>
            <a:off x="5568475" y="1830900"/>
            <a:ext cx="33018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http://recit.org/ul/qhu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1" name="Google Shape;59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375" y="2588000"/>
            <a:ext cx="1262000" cy="1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7" name="Google Shape;5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200" y="0"/>
            <a:ext cx="66456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3" name="Google Shape;6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092" y="0"/>
            <a:ext cx="66718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