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Ubuntu"/>
      <p:regular r:id="rId49"/>
      <p:bold r:id="rId50"/>
      <p:italic r:id="rId51"/>
      <p:boldItalic r:id="rId52"/>
    </p:embeddedFont>
    <p:embeddedFont>
      <p:font typeface="Sniglet"/>
      <p:regular r:id="rId53"/>
    </p:embeddedFont>
    <p:embeddedFont>
      <p:font typeface="IBM Plex Sans"/>
      <p:regular r:id="rId54"/>
      <p:bold r:id="rId55"/>
      <p:italic r:id="rId56"/>
      <p:boldItalic r:id="rId57"/>
    </p:embeddedFont>
    <p:embeddedFont>
      <p:font typeface="Dosis"/>
      <p:regular r:id="rId58"/>
      <p:bold r:id="rId59"/>
    </p:embeddedFont>
    <p:embeddedFont>
      <p:font typeface="Roboto"/>
      <p:regular r:id="rId60"/>
      <p:bold r:id="rId61"/>
      <p:italic r:id="rId62"/>
      <p:boldItalic r:id="rId63"/>
    </p:embeddedFont>
    <p:embeddedFont>
      <p:font typeface="Boogaloo"/>
      <p:regular r:id="rId64"/>
    </p:embeddedFont>
    <p:embeddedFont>
      <p:font typeface="Viga"/>
      <p:regular r:id="rId65"/>
    </p:embeddedFont>
    <p:embeddedFont>
      <p:font typeface="ABeeZee"/>
      <p:regular r:id="rId66"/>
      <p:italic r:id="rId67"/>
    </p:embeddedFont>
    <p:embeddedFont>
      <p:font typeface="Century Gothic"/>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9CA9E2-9F99-43ED-B886-162E3F396E59}">
  <a:tblStyle styleId="{CE9CA9E2-9F99-43ED-B886-162E3F396E59}"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E5125EE-3586-48FF-94D6-3B79F7BD49FF}" styleName="Table_1">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Ubuntu-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CenturyGothic-boldItalic.fntdata"/><Relationship Id="rId70" Type="http://schemas.openxmlformats.org/officeDocument/2006/relationships/font" Target="fonts/CenturyGothic-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Boogaloo-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ABeeZee-regular.fntdata"/><Relationship Id="rId21" Type="http://schemas.openxmlformats.org/officeDocument/2006/relationships/slide" Target="slides/slide15.xml"/><Relationship Id="rId65" Type="http://schemas.openxmlformats.org/officeDocument/2006/relationships/font" Target="fonts/Viga-regular.fntdata"/><Relationship Id="rId24" Type="http://schemas.openxmlformats.org/officeDocument/2006/relationships/slide" Target="slides/slide18.xml"/><Relationship Id="rId68" Type="http://schemas.openxmlformats.org/officeDocument/2006/relationships/font" Target="fonts/CenturyGothic-regular.fntdata"/><Relationship Id="rId23" Type="http://schemas.openxmlformats.org/officeDocument/2006/relationships/slide" Target="slides/slide17.xml"/><Relationship Id="rId67" Type="http://schemas.openxmlformats.org/officeDocument/2006/relationships/font" Target="fonts/ABeeZee-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enturyGothic-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Ubuntu-italic.fntdata"/><Relationship Id="rId50" Type="http://schemas.openxmlformats.org/officeDocument/2006/relationships/font" Target="fonts/Ubuntu-bold.fntdata"/><Relationship Id="rId53" Type="http://schemas.openxmlformats.org/officeDocument/2006/relationships/font" Target="fonts/Sniglet-regular.fntdata"/><Relationship Id="rId52" Type="http://schemas.openxmlformats.org/officeDocument/2006/relationships/font" Target="fonts/Ubuntu-boldItalic.fntdata"/><Relationship Id="rId11" Type="http://schemas.openxmlformats.org/officeDocument/2006/relationships/slide" Target="slides/slide5.xml"/><Relationship Id="rId55" Type="http://schemas.openxmlformats.org/officeDocument/2006/relationships/font" Target="fonts/IBMPlexSans-bold.fntdata"/><Relationship Id="rId10" Type="http://schemas.openxmlformats.org/officeDocument/2006/relationships/slide" Target="slides/slide4.xml"/><Relationship Id="rId54" Type="http://schemas.openxmlformats.org/officeDocument/2006/relationships/font" Target="fonts/IBMPlexSans-regular.fntdata"/><Relationship Id="rId13" Type="http://schemas.openxmlformats.org/officeDocument/2006/relationships/slide" Target="slides/slide7.xml"/><Relationship Id="rId57" Type="http://schemas.openxmlformats.org/officeDocument/2006/relationships/font" Target="fonts/IBMPlexSans-boldItalic.fntdata"/><Relationship Id="rId12" Type="http://schemas.openxmlformats.org/officeDocument/2006/relationships/slide" Target="slides/slide6.xml"/><Relationship Id="rId56" Type="http://schemas.openxmlformats.org/officeDocument/2006/relationships/font" Target="fonts/IBMPlexSans-italic.fntdata"/><Relationship Id="rId15" Type="http://schemas.openxmlformats.org/officeDocument/2006/relationships/slide" Target="slides/slide9.xml"/><Relationship Id="rId59" Type="http://schemas.openxmlformats.org/officeDocument/2006/relationships/font" Target="fonts/Dosis-bold.fntdata"/><Relationship Id="rId14" Type="http://schemas.openxmlformats.org/officeDocument/2006/relationships/slide" Target="slides/slide8.xml"/><Relationship Id="rId58" Type="http://schemas.openxmlformats.org/officeDocument/2006/relationships/font" Target="fonts/Dosis-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vmBsIoh-0mb2DTnaSUOPFSwbmXJsJsC726kdSvUF3r4/edit?usp=sharing" TargetMode="External"/><Relationship Id="rId3" Type="http://schemas.openxmlformats.org/officeDocument/2006/relationships/hyperlink" Target="https://monurl.ca/mst14mars" TargetMode="External"/><Relationship Id="rId4" Type="http://schemas.openxmlformats.org/officeDocument/2006/relationships/hyperlink" Target="https://docs.google.com/presentation/d/1IW5V0EksOEzU29KMDNc9S56TAu_g70pe09nmAX9HB84/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jbg4mjre" TargetMode="External"/><Relationship Id="rId3" Type="http://schemas.openxmlformats.org/officeDocument/2006/relationships/hyperlink" Target="https://www.geogebra.org/classroom/wufbdpf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jbg4mjre" TargetMode="External"/><Relationship Id="rId3" Type="http://schemas.openxmlformats.org/officeDocument/2006/relationships/hyperlink" Target="https://www.geogebra.org/classroom/eajtsvw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m9ammgen"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ecitmst.qc.ca/ecv-zo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luc.lagarde@recitmst.qc.ca" TargetMode="External"/><Relationship Id="rId3" Type="http://schemas.openxmlformats.org/officeDocument/2006/relationships/hyperlink" Target="mailto:equipe@recitmst.qc.ca"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104765a0aa4_0_1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104765a0aa4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Lien de la présentation : </a:t>
            </a:r>
            <a:r>
              <a:rPr lang="fr" u="sng">
                <a:solidFill>
                  <a:schemeClr val="hlink"/>
                </a:solidFill>
                <a:hlinkClick r:id="rId2"/>
              </a:rPr>
              <a:t>https://docs.google.com/presentation/d/1vmBsIoh-0mb2DTnaSUOPFSwbmXJsJsC726kdSvUF3r4/edit?usp=sharing</a:t>
            </a:r>
            <a:r>
              <a:rPr lang="f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Lien de l’article : </a:t>
            </a:r>
            <a:r>
              <a:rPr lang="fr" u="sng">
                <a:solidFill>
                  <a:schemeClr val="hlink"/>
                </a:solidFill>
                <a:hlinkClick r:id="rId3"/>
              </a:rPr>
              <a:t>https://monurl.ca/mst14mars</a:t>
            </a:r>
            <a:r>
              <a:rPr lang="fr"/>
              <a: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voir ancienne présentation 1 jour complet </a:t>
            </a:r>
            <a:r>
              <a:rPr lang="fr" u="sng">
                <a:solidFill>
                  <a:srgbClr val="0097A7"/>
                </a:solidFill>
                <a:hlinkClick r:id="rId4">
                  <a:extLst>
                    <a:ext uri="{A12FA001-AC4F-418D-AE19-62706E023703}">
                      <ahyp:hlinkClr val="tx"/>
                    </a:ext>
                  </a:extLst>
                </a:hlinkClick>
              </a:rPr>
              <a:t>https://docs.google.com/presentation/d/1IW5V0EksOEzU29KMDNc9S56TAu_g70pe09nmAX9HB84/edit?usp=sharing</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PDF à insérer</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11a46d0aa66_7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11a46d0aa66_7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11a46d0aa66_75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11a46d0aa66_75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19811e7f2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119811e7f2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S’utilise un peu comme Smart Notebook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19811e7f2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119811e7f2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Présentation de l’interface avec un exemple d’enseignement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119811e7f2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119811e7f2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Attention partage vidéo et audio avec lien seulement.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119f13aa19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119f13aa190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Activités : </a:t>
            </a:r>
            <a:r>
              <a:rPr lang="fr" sz="1150" u="sng">
                <a:solidFill>
                  <a:srgbClr val="3C78D8"/>
                </a:solidFill>
                <a:latin typeface="Roboto"/>
                <a:ea typeface="Roboto"/>
                <a:cs typeface="Roboto"/>
                <a:sym typeface="Roboto"/>
                <a:hlinkClick r:id="rId2">
                  <a:extLst>
                    <a:ext uri="{A12FA001-AC4F-418D-AE19-62706E023703}">
                      <ahyp:hlinkClr val="tx"/>
                    </a:ext>
                  </a:extLst>
                </a:hlinkClick>
              </a:rPr>
              <a:t>https://www.geogebra.org/m/jbg4mjre</a:t>
            </a:r>
            <a:r>
              <a:rPr lang="fr" sz="1150">
                <a:solidFill>
                  <a:srgbClr val="3D4965"/>
                </a:solidFill>
                <a:latin typeface="Roboto"/>
                <a:ea typeface="Roboto"/>
                <a:cs typeface="Roboto"/>
                <a:sym typeface="Roboto"/>
              </a:rPr>
              <a:t> </a:t>
            </a:r>
            <a:endParaRPr>
              <a:solidFill>
                <a:schemeClr val="dk1"/>
              </a:solidFill>
            </a:endParaRPr>
          </a:p>
          <a:p>
            <a:pPr indent="0" lvl="0" marL="0" rtl="0" algn="l">
              <a:spcBef>
                <a:spcPts val="0"/>
              </a:spcBef>
              <a:spcAft>
                <a:spcPts val="0"/>
              </a:spcAft>
              <a:buNone/>
            </a:pPr>
            <a:r>
              <a:rPr lang="fr">
                <a:solidFill>
                  <a:schemeClr val="dk1"/>
                </a:solidFill>
              </a:rPr>
              <a:t>Mains sur les touches (Classroom) : </a:t>
            </a:r>
            <a:r>
              <a:rPr lang="fr" sz="1150" u="sng">
                <a:solidFill>
                  <a:schemeClr val="hlink"/>
                </a:solidFill>
                <a:latin typeface="Roboto"/>
                <a:ea typeface="Roboto"/>
                <a:cs typeface="Roboto"/>
                <a:sym typeface="Roboto"/>
                <a:hlinkClick r:id="rId3"/>
              </a:rPr>
              <a:t>https://www.geogebra.org/classroom/wufbdpfe</a:t>
            </a:r>
            <a:r>
              <a:rPr lang="fr" sz="1150">
                <a:solidFill>
                  <a:schemeClr val="dk1"/>
                </a:solidFill>
                <a:latin typeface="Roboto"/>
                <a:ea typeface="Roboto"/>
                <a:cs typeface="Roboto"/>
                <a:sym typeface="Roboto"/>
              </a:rPr>
              <a:t> </a:t>
            </a:r>
            <a:endParaRPr sz="1150">
              <a:solidFill>
                <a:srgbClr val="3D4965"/>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fr" sz="1150">
                <a:solidFill>
                  <a:srgbClr val="3D4965"/>
                </a:solidFill>
                <a:latin typeface="Roboto"/>
                <a:ea typeface="Roboto"/>
                <a:cs typeface="Roboto"/>
                <a:sym typeface="Roboto"/>
              </a:rPr>
              <a:t>Propose de se connecter pour conserver le travail</a:t>
            </a:r>
            <a:endParaRPr sz="1150">
              <a:solidFill>
                <a:srgbClr val="3D4965"/>
              </a:solidFill>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11a46d0aa6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11a46d0aa6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Pourquoi GeoGebra: outil de réflexion et de résolution de problèmes, permet le développement de stratégies. Demander à tous de se créer un compte si ce n’est pas fait, sinon, d’ouvrir leur compte.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1a46d0aa66_0_3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11a46d0aa66_0_3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11a46d0aa66_0_1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11a46d0aa66_0_1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11a46d0aa66_0_1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11a46d0aa66_0_1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152170f4a0_1_17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1152170f4a0_1_1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1152170f4a0_1_1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1152170f4a0_1_1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Une activité peut être constituée de plusieurs éléments tels du texte, des appliquettes, des vidéos, des images, des questions. Un livret contient plusieurs activités organisées par chapitre. Les activités et les livrets peuvent être privés, partagés ou publics. Il est possible d’organiser les activités et les livrets dans des dossiers, par contre, les dossiers ne peuvent pas être partagés.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1152170f4a0_1_2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1152170f4a0_1_2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Faire une activité avec une consigne, une fenêtre d’application appropriée à la consigne puis une fenêtre Notes. Ensuite ajouter, si nécessaire, une question.</a:t>
            </a:r>
            <a:endParaRPr>
              <a:highlight>
                <a:srgbClr val="FFFF00"/>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119811e7f2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119811e7f2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1152170f4a0_1_2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1152170f4a0_1_2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Je me mets en partage d’écran, mais on prends les commentaires à chaud, présenter toutes les options en même temps que les participants font les activités.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1152170f4a0_1_1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1152170f4a0_1_1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Activités : </a:t>
            </a:r>
            <a:r>
              <a:rPr lang="fr" sz="1150" u="sng">
                <a:solidFill>
                  <a:srgbClr val="3C78D8"/>
                </a:solidFill>
                <a:latin typeface="Roboto"/>
                <a:ea typeface="Roboto"/>
                <a:cs typeface="Roboto"/>
                <a:sym typeface="Roboto"/>
                <a:hlinkClick r:id="rId2">
                  <a:extLst>
                    <a:ext uri="{A12FA001-AC4F-418D-AE19-62706E023703}">
                      <ahyp:hlinkClr val="tx"/>
                    </a:ext>
                  </a:extLst>
                </a:hlinkClick>
              </a:rPr>
              <a:t>https://www.geogebra.org/m/jbg4mjre</a:t>
            </a:r>
            <a:r>
              <a:rPr lang="fr" sz="1150">
                <a:solidFill>
                  <a:srgbClr val="3D4965"/>
                </a:solidFill>
                <a:latin typeface="Roboto"/>
                <a:ea typeface="Roboto"/>
                <a:cs typeface="Roboto"/>
                <a:sym typeface="Roboto"/>
              </a:rPr>
              <a:t> </a:t>
            </a:r>
            <a:endParaRPr>
              <a:solidFill>
                <a:schemeClr val="dk1"/>
              </a:solidFill>
            </a:endParaRPr>
          </a:p>
          <a:p>
            <a:pPr indent="0" lvl="0" marL="0" rtl="0" algn="l">
              <a:spcBef>
                <a:spcPts val="0"/>
              </a:spcBef>
              <a:spcAft>
                <a:spcPts val="0"/>
              </a:spcAft>
              <a:buNone/>
            </a:pPr>
            <a:r>
              <a:rPr lang="fr">
                <a:solidFill>
                  <a:schemeClr val="dk1"/>
                </a:solidFill>
              </a:rPr>
              <a:t>Mains sur les touches (Classroom) : </a:t>
            </a:r>
            <a:r>
              <a:rPr lang="fr" sz="1150" u="sng">
                <a:solidFill>
                  <a:schemeClr val="hlink"/>
                </a:solidFill>
                <a:latin typeface="Roboto"/>
                <a:ea typeface="Roboto"/>
                <a:cs typeface="Roboto"/>
                <a:sym typeface="Roboto"/>
                <a:hlinkClick r:id="rId3"/>
              </a:rPr>
              <a:t>https://www.geogebra.org/classroom/eajtsvwy</a:t>
            </a:r>
            <a:r>
              <a:rPr lang="fr" sz="1150">
                <a:solidFill>
                  <a:schemeClr val="dk1"/>
                </a:solidFill>
                <a:latin typeface="Roboto"/>
                <a:ea typeface="Roboto"/>
                <a:cs typeface="Roboto"/>
                <a:sym typeface="Roboto"/>
              </a:rPr>
              <a:t> </a:t>
            </a:r>
            <a:r>
              <a:rPr lang="fr" sz="1150">
                <a:solidFill>
                  <a:srgbClr val="3D4965"/>
                </a:solidFill>
                <a:latin typeface="Roboto"/>
                <a:ea typeface="Roboto"/>
                <a:cs typeface="Roboto"/>
                <a:sym typeface="Roboto"/>
              </a:rPr>
              <a:t> </a:t>
            </a:r>
            <a:endParaRPr sz="1150">
              <a:solidFill>
                <a:srgbClr val="3D4965"/>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fr" sz="1150">
                <a:solidFill>
                  <a:srgbClr val="3D4965"/>
                </a:solidFill>
                <a:latin typeface="Roboto"/>
                <a:ea typeface="Roboto"/>
                <a:cs typeface="Roboto"/>
                <a:sym typeface="Roboto"/>
              </a:rPr>
              <a:t>Propose de se connecter pour conserver le travail</a:t>
            </a:r>
            <a:endParaRPr sz="1150">
              <a:solidFill>
                <a:srgbClr val="3D4965"/>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1152170f4a0_1_1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1152170f4a0_1_1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J</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1152170f4a0_1_1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1152170f4a0_1_1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Interface de l’application Géométrie. Il est possible de personnaliser la barre d’outils, mais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1152170f4a0_1_1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2" name="Google Shape;1232;g1152170f4a0_1_1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Exploration des outils de construction, donne un exemple en navigation privée sans au départ montrer l’interface enseignant, travailler avec le compte RÉCITMST dans la navigation privée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1152170f4a0_1_1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1152170f4a0_1_1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Pour la construction de fonctions et de relations ainsi que les vecteurs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1152170f4a0_1_1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1152170f4a0_1_1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Relation dynamique entre les fenêtres, montrer également des propriétés de la fenêtre graphique, axes, grille, capture d’un point...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152170f4a0_1_1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g1152170f4a0_1_1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1152170f4a0_1_1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1152170f4a0_1_1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Certaines commandes ne sont pas présents dans la version restreinte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1152170f4a0_1_1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1152170f4a0_1_1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y=3x</a:t>
            </a:r>
            <a:r>
              <a:rPr baseline="30000" lang="fr"/>
              <a:t>2</a:t>
            </a:r>
            <a:r>
              <a:rPr lang="fr"/>
              <a:t> + 2</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1152170f4a0_1_1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1152170f4a0_1_1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Pour la construction de solides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1152170f4a0_1_1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Montrer les propriétés des projections et afficher le Label des axes, montrer également le déplacement dans l’espace en prenant un point, puis montrer le développement d’un cube</a:t>
            </a:r>
            <a:endParaRPr/>
          </a:p>
        </p:txBody>
      </p:sp>
      <p:sp>
        <p:nvSpPr>
          <p:cNvPr id="1285" name="Google Shape;1285;g1152170f4a0_1_19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1152170f4a0_1_1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Voir l’activité: </a:t>
            </a:r>
            <a:r>
              <a:rPr lang="fr" sz="1150" u="sng">
                <a:solidFill>
                  <a:schemeClr val="hlink"/>
                </a:solidFill>
                <a:latin typeface="Roboto"/>
                <a:ea typeface="Roboto"/>
                <a:cs typeface="Roboto"/>
                <a:sym typeface="Roboto"/>
                <a:hlinkClick r:id="rId2"/>
              </a:rPr>
              <a:t>https://www.geogebra.org/m/m9ammgen</a:t>
            </a:r>
            <a:r>
              <a:rPr lang="fr" sz="1150">
                <a:solidFill>
                  <a:schemeClr val="dk1"/>
                </a:solidFill>
                <a:latin typeface="Roboto"/>
                <a:ea typeface="Roboto"/>
                <a:cs typeface="Roboto"/>
                <a:sym typeface="Roboto"/>
              </a:rPr>
              <a:t>   (construction d’un prisme)</a:t>
            </a:r>
            <a:endParaRPr/>
          </a:p>
        </p:txBody>
      </p:sp>
      <p:sp>
        <p:nvSpPr>
          <p:cNvPr id="1293" name="Google Shape;1293;g1152170f4a0_1_19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1152170f4a0_1_1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1152170f4a0_1_1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Pour la construction de fonctions et de relations ainsi que les vecteurs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1152170f4a0_1_19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7" name="Google Shape;1307;g1152170f4a0_1_19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N’est pas dans l’onglet des quatre calculatrices, on y accède par la page d’accueil ou par le menu des applications</a:t>
            </a:r>
            <a:endParaRPr/>
          </a:p>
          <a:p>
            <a:pPr indent="0" lvl="0" marL="0" rtl="0" algn="l">
              <a:lnSpc>
                <a:spcPct val="100000"/>
              </a:lnSpc>
              <a:spcBef>
                <a:spcPts val="0"/>
              </a:spcBef>
              <a:spcAft>
                <a:spcPts val="0"/>
              </a:spcAft>
              <a:buSzPts val="1100"/>
              <a:buNone/>
            </a:pPr>
            <a:r>
              <a:rPr lang="fr"/>
              <a:t>Mentionner pour Smart Notebook et Moodle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1152170f4a0_1_1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1152170f4a0_1_1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Faire exemple avec construction d’un graphique diagramme de quartiles. Entrer une douzaine de données, faire le diagramme de quartiles,avec la commande. Ajouter une commande pour la moyenne et la médiane. Parler des distributions à deux caractères, mais pas aller plus loin pour cette présentation. Parler également de la configuration de la barre d’outils, mais pas le faire.  Exploration 10 minutes.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11a46d0aa66_75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11a46d0aa66_75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1152170f4a0_1_21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1152170f4a0_1_2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Salle de vidéoconférence : </a:t>
            </a:r>
            <a:r>
              <a:rPr lang="fr" sz="1050" u="sng">
                <a:solidFill>
                  <a:schemeClr val="hlink"/>
                </a:solidFill>
                <a:highlight>
                  <a:srgbClr val="FFFFFF"/>
                </a:highlight>
                <a:latin typeface="Roboto"/>
                <a:ea typeface="Roboto"/>
                <a:cs typeface="Roboto"/>
                <a:sym typeface="Roboto"/>
                <a:hlinkClick r:id="rId2"/>
              </a:rPr>
              <a:t>http://recitmst.qc.ca/ecv-zoom</a:t>
            </a:r>
            <a:r>
              <a:rPr lang="fr" sz="1050">
                <a:highlight>
                  <a:srgbClr val="FFFFFF"/>
                </a:highlight>
                <a:latin typeface="Roboto"/>
                <a:ea typeface="Roboto"/>
                <a:cs typeface="Roboto"/>
                <a:sym typeface="Roboto"/>
              </a:rPr>
              <a:t>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152170f4a0_1_1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1152170f4a0_1_1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http://www.education.gouv.qc.ca/dossiers-thematiques/plan-daction-numerique/cadre-de-reference-de-la-competence-numerique/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1152170f4a0_1_21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1152170f4a0_1_2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1152170f4a0_1_21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61" name="Google Shape;1361;g1152170f4a0_1_2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fr"/>
              <a:t>Me joindre </a:t>
            </a:r>
            <a:r>
              <a:rPr lang="fr" u="sng">
                <a:solidFill>
                  <a:schemeClr val="hlink"/>
                </a:solidFill>
                <a:latin typeface="Ubuntu"/>
                <a:ea typeface="Ubuntu"/>
                <a:cs typeface="Ubuntu"/>
                <a:sym typeface="Ubuntu"/>
                <a:hlinkClick r:id="rId2"/>
              </a:rPr>
              <a:t>luc.lagarde@recitmst.qc.ca</a:t>
            </a:r>
            <a:r>
              <a:rPr lang="fr">
                <a:latin typeface="Ubuntu"/>
                <a:ea typeface="Ubuntu"/>
                <a:cs typeface="Ubuntu"/>
                <a:sym typeface="Ubuntu"/>
              </a:rPr>
              <a:t> </a:t>
            </a:r>
            <a:endParaRPr>
              <a:solidFill>
                <a:srgbClr val="666666"/>
              </a:solidFill>
              <a:latin typeface="Ubuntu"/>
              <a:ea typeface="Ubuntu"/>
              <a:cs typeface="Ubuntu"/>
              <a:sym typeface="Ubuntu"/>
            </a:endParaRPr>
          </a:p>
          <a:p>
            <a:pPr indent="0" lvl="0" marL="0" rtl="0" algn="l">
              <a:spcBef>
                <a:spcPts val="600"/>
              </a:spcBef>
              <a:spcAft>
                <a:spcPts val="0"/>
              </a:spcAft>
              <a:buNone/>
            </a:pPr>
            <a:r>
              <a:rPr lang="fr">
                <a:solidFill>
                  <a:srgbClr val="666666"/>
                </a:solidFill>
                <a:latin typeface="Ubuntu"/>
                <a:ea typeface="Ubuntu"/>
                <a:cs typeface="Ubuntu"/>
                <a:sym typeface="Ubuntu"/>
              </a:rPr>
              <a:t>Message à l’équipe : equipe</a:t>
            </a:r>
            <a:r>
              <a:rPr lang="fr">
                <a:solidFill>
                  <a:srgbClr val="666666"/>
                </a:solidFill>
                <a:uFill>
                  <a:noFill/>
                </a:uFill>
                <a:latin typeface="Ubuntu"/>
                <a:ea typeface="Ubuntu"/>
                <a:cs typeface="Ubuntu"/>
                <a:sym typeface="Ubuntu"/>
                <a:hlinkClick r:id="rId3">
                  <a:extLst>
                    <a:ext uri="{A12FA001-AC4F-418D-AE19-62706E023703}">
                      <ahyp:hlinkClr val="tx"/>
                    </a:ext>
                  </a:extLst>
                </a:hlinkClick>
              </a:rPr>
              <a:t>@recitmst.qc.ca</a:t>
            </a:r>
            <a:endParaRPr/>
          </a:p>
          <a:p>
            <a:pPr indent="0" lvl="0" marL="0" rtl="0" algn="l">
              <a:spcBef>
                <a:spcPts val="60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1152170f4a0_1_21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1152170f4a0_1_2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1152170f4a0_1_1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1152170f4a0_1_1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Pourquoi GeoGebra: outil de réflexion et de résolution de problèmes, permet le développement de stratégies. Demander à tous de se créer un compte si ce n’est pas fait, sinon, d’ouvrir leur compte.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1152170f4a0_1_1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1152170f4a0_1_1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Parler du compte et du réseau social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152170f4a0_1_18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g1152170f4a0_1_18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Première activité: se créer un compte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152170f4a0_1_1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152170f4a0_1_1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1152170f4a0_1_18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g1152170f4a0_1_18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
              <a:t>Mentionner que pratiquement toutes les applications sont également disponibles pour appareils mobiles et ordinateur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1" name="Shape 161"/>
        <p:cNvGrpSpPr/>
        <p:nvPr/>
      </p:nvGrpSpPr>
      <p:grpSpPr>
        <a:xfrm>
          <a:off x="0" y="0"/>
          <a:ext cx="0" cy="0"/>
          <a:chOff x="0" y="0"/>
          <a:chExt cx="0" cy="0"/>
        </a:xfrm>
      </p:grpSpPr>
      <p:sp>
        <p:nvSpPr>
          <p:cNvPr id="162" name="Google Shape;162;p2"/>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2"/>
              </a:buClr>
              <a:buSzPts val="3600"/>
              <a:buNone/>
              <a:defRPr b="0" sz="3600">
                <a:solidFill>
                  <a:schemeClr val="dk2"/>
                </a:solidFill>
              </a:defRPr>
            </a:lvl1pPr>
            <a:lvl2pPr lvl="1" rtl="0" algn="r">
              <a:spcBef>
                <a:spcPts val="0"/>
              </a:spcBef>
              <a:spcAft>
                <a:spcPts val="0"/>
              </a:spcAft>
              <a:buClr>
                <a:schemeClr val="dk2"/>
              </a:buClr>
              <a:buSzPts val="4800"/>
              <a:buNone/>
              <a:defRPr b="0" sz="4800">
                <a:solidFill>
                  <a:schemeClr val="dk2"/>
                </a:solidFill>
              </a:defRPr>
            </a:lvl2pPr>
            <a:lvl3pPr lvl="2" rtl="0" algn="r">
              <a:spcBef>
                <a:spcPts val="0"/>
              </a:spcBef>
              <a:spcAft>
                <a:spcPts val="0"/>
              </a:spcAft>
              <a:buClr>
                <a:schemeClr val="dk2"/>
              </a:buClr>
              <a:buSzPts val="4800"/>
              <a:buNone/>
              <a:defRPr b="0" sz="4800">
                <a:solidFill>
                  <a:schemeClr val="dk2"/>
                </a:solidFill>
              </a:defRPr>
            </a:lvl3pPr>
            <a:lvl4pPr lvl="3" rtl="0" algn="r">
              <a:spcBef>
                <a:spcPts val="0"/>
              </a:spcBef>
              <a:spcAft>
                <a:spcPts val="0"/>
              </a:spcAft>
              <a:buClr>
                <a:schemeClr val="dk2"/>
              </a:buClr>
              <a:buSzPts val="4800"/>
              <a:buNone/>
              <a:defRPr b="0" sz="4800">
                <a:solidFill>
                  <a:schemeClr val="dk2"/>
                </a:solidFill>
              </a:defRPr>
            </a:lvl4pPr>
            <a:lvl5pPr lvl="4" rtl="0" algn="r">
              <a:spcBef>
                <a:spcPts val="0"/>
              </a:spcBef>
              <a:spcAft>
                <a:spcPts val="0"/>
              </a:spcAft>
              <a:buClr>
                <a:schemeClr val="dk2"/>
              </a:buClr>
              <a:buSzPts val="4800"/>
              <a:buNone/>
              <a:defRPr b="0" sz="4800">
                <a:solidFill>
                  <a:schemeClr val="dk2"/>
                </a:solidFill>
              </a:defRPr>
            </a:lvl5pPr>
            <a:lvl6pPr lvl="5" rtl="0" algn="r">
              <a:spcBef>
                <a:spcPts val="0"/>
              </a:spcBef>
              <a:spcAft>
                <a:spcPts val="0"/>
              </a:spcAft>
              <a:buClr>
                <a:schemeClr val="dk2"/>
              </a:buClr>
              <a:buSzPts val="4800"/>
              <a:buNone/>
              <a:defRPr b="0" sz="4800">
                <a:solidFill>
                  <a:schemeClr val="dk2"/>
                </a:solidFill>
              </a:defRPr>
            </a:lvl6pPr>
            <a:lvl7pPr lvl="6" rtl="0" algn="r">
              <a:spcBef>
                <a:spcPts val="0"/>
              </a:spcBef>
              <a:spcAft>
                <a:spcPts val="0"/>
              </a:spcAft>
              <a:buClr>
                <a:schemeClr val="dk2"/>
              </a:buClr>
              <a:buSzPts val="4800"/>
              <a:buNone/>
              <a:defRPr b="0" sz="4800">
                <a:solidFill>
                  <a:schemeClr val="dk2"/>
                </a:solidFill>
              </a:defRPr>
            </a:lvl7pPr>
            <a:lvl8pPr lvl="7" rtl="0" algn="r">
              <a:spcBef>
                <a:spcPts val="0"/>
              </a:spcBef>
              <a:spcAft>
                <a:spcPts val="0"/>
              </a:spcAft>
              <a:buClr>
                <a:schemeClr val="dk2"/>
              </a:buClr>
              <a:buSzPts val="4800"/>
              <a:buNone/>
              <a:defRPr b="0" sz="4800">
                <a:solidFill>
                  <a:schemeClr val="dk2"/>
                </a:solidFill>
              </a:defRPr>
            </a:lvl8pPr>
            <a:lvl9pPr lvl="8" rtl="0" algn="r">
              <a:spcBef>
                <a:spcPts val="0"/>
              </a:spcBef>
              <a:spcAft>
                <a:spcPts val="0"/>
              </a:spcAft>
              <a:buClr>
                <a:schemeClr val="dk2"/>
              </a:buClr>
              <a:buSzPts val="4800"/>
              <a:buNone/>
              <a:defRPr b="0" sz="4800">
                <a:solidFill>
                  <a:schemeClr val="dk2"/>
                </a:solidFill>
              </a:defRPr>
            </a:lvl9pPr>
          </a:lstStyle>
          <a:p/>
        </p:txBody>
      </p:sp>
      <p:sp>
        <p:nvSpPr>
          <p:cNvPr id="163" name="Google Shape;163;p2"/>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4" name="Google Shape;164;p2"/>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5" name="Google Shape;165;p2"/>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6" name="Google Shape;166;p2"/>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7" name="Google Shape;167;p2"/>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8" name="Google Shape;168;p2"/>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 name="Google Shape;169;p2"/>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 name="Google Shape;170;p2"/>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 name="Google Shape;171;p2"/>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2" name="Google Shape;172;p2"/>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 name="Google Shape;173;p2"/>
          <p:cNvSpPr/>
          <p:nvPr/>
        </p:nvSpPr>
        <p:spPr>
          <a:xfrm>
            <a:off x="1347361" y="3186147"/>
            <a:ext cx="599146" cy="706813"/>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 name="Google Shape;174;p2"/>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 name="Google Shape;175;p2"/>
          <p:cNvSpPr/>
          <p:nvPr/>
        </p:nvSpPr>
        <p:spPr>
          <a:xfrm>
            <a:off x="7146421" y="4508764"/>
            <a:ext cx="1040884" cy="730621"/>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 name="Google Shape;176;p2"/>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 name="Google Shape;177;p2"/>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 name="Google Shape;178;p2"/>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 name="Google Shape;179;p2"/>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 name="Google Shape;180;p2"/>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 name="Google Shape;181;p2"/>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2" name="Google Shape;182;p2"/>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 name="Google Shape;183;p2"/>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 name="Google Shape;184;p2"/>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5" name="Google Shape;185;p2"/>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6" name="Google Shape;186;p2"/>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7" name="Google Shape;187;p2"/>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8" name="Google Shape;188;p2"/>
          <p:cNvSpPr/>
          <p:nvPr/>
        </p:nvSpPr>
        <p:spPr>
          <a:xfrm rot="-5400000">
            <a:off x="6496794" y="3021440"/>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9" name="Google Shape;189;p2"/>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0" name="Google Shape;190;p2"/>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1" name="Google Shape;191;p2"/>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519" name="Shape 519"/>
        <p:cNvGrpSpPr/>
        <p:nvPr/>
      </p:nvGrpSpPr>
      <p:grpSpPr>
        <a:xfrm>
          <a:off x="0" y="0"/>
          <a:ext cx="0" cy="0"/>
          <a:chOff x="0" y="0"/>
          <a:chExt cx="0" cy="0"/>
        </a:xfrm>
      </p:grpSpPr>
      <p:sp>
        <p:nvSpPr>
          <p:cNvPr id="520" name="Google Shape;520;p1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p:cSld name="TITLE_2">
    <p:spTree>
      <p:nvGrpSpPr>
        <p:cNvPr id="521" name="Shape 521"/>
        <p:cNvGrpSpPr/>
        <p:nvPr/>
      </p:nvGrpSpPr>
      <p:grpSpPr>
        <a:xfrm>
          <a:off x="0" y="0"/>
          <a:ext cx="0" cy="0"/>
          <a:chOff x="0" y="0"/>
          <a:chExt cx="0" cy="0"/>
        </a:xfrm>
      </p:grpSpPr>
      <p:grpSp>
        <p:nvGrpSpPr>
          <p:cNvPr id="522" name="Google Shape;522;p12"/>
          <p:cNvGrpSpPr/>
          <p:nvPr/>
        </p:nvGrpSpPr>
        <p:grpSpPr>
          <a:xfrm>
            <a:off x="-78" y="-6350"/>
            <a:ext cx="9144178" cy="5149935"/>
            <a:chOff x="-104" y="-8467"/>
            <a:chExt cx="12192237" cy="6866580"/>
          </a:xfrm>
        </p:grpSpPr>
        <p:cxnSp>
          <p:nvCxnSpPr>
            <p:cNvPr id="523" name="Google Shape;523;p1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524" name="Google Shape;524;p12"/>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525" name="Google Shape;525;p1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20"/>
              </a:schemeClr>
            </a:solidFill>
            <a:ln>
              <a:noFill/>
            </a:ln>
          </p:spPr>
        </p:sp>
        <p:sp>
          <p:nvSpPr>
            <p:cNvPr id="526" name="Google Shape;526;p12"/>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27" name="Google Shape;527;p12"/>
            <p:cNvSpPr/>
            <p:nvPr/>
          </p:nvSpPr>
          <p:spPr>
            <a:xfrm>
              <a:off x="8932333" y="3048000"/>
              <a:ext cx="3259800"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12"/>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D57D05">
                <a:alpha val="69020"/>
              </a:srgbClr>
            </a:solidFill>
            <a:ln>
              <a:noFill/>
            </a:ln>
          </p:spPr>
        </p:sp>
        <p:sp>
          <p:nvSpPr>
            <p:cNvPr id="529" name="Google Shape;529;p12"/>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117BF6">
                <a:alpha val="69020"/>
              </a:srgbClr>
            </a:solidFill>
            <a:ln>
              <a:noFill/>
            </a:ln>
          </p:spPr>
        </p:sp>
        <p:sp>
          <p:nvSpPr>
            <p:cNvPr id="530" name="Google Shape;530;p12"/>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19"/>
              </a:schemeClr>
            </a:solidFill>
            <a:ln>
              <a:noFill/>
            </a:ln>
          </p:spPr>
        </p:sp>
        <p:sp>
          <p:nvSpPr>
            <p:cNvPr id="531" name="Google Shape;531;p12"/>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12"/>
            <p:cNvSpPr/>
            <p:nvPr/>
          </p:nvSpPr>
          <p:spPr>
            <a:xfrm rot="10800000">
              <a:off x="-104" y="54"/>
              <a:ext cx="842700" cy="5666100"/>
            </a:xfrm>
            <a:prstGeom prst="triangle">
              <a:avLst>
                <a:gd fmla="val 100000" name="adj"/>
              </a:avLst>
            </a:prstGeom>
            <a:solidFill>
              <a:schemeClr val="accent1">
                <a:alpha val="839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3" name="Google Shape;533;p12"/>
          <p:cNvSpPr txBox="1"/>
          <p:nvPr>
            <p:ph type="ctrTitle"/>
          </p:nvPr>
        </p:nvSpPr>
        <p:spPr>
          <a:xfrm>
            <a:off x="1130300" y="1803400"/>
            <a:ext cx="5825100" cy="1234800"/>
          </a:xfrm>
          <a:prstGeom prst="rect">
            <a:avLst/>
          </a:prstGeom>
          <a:noFill/>
          <a:ln>
            <a:noFill/>
          </a:ln>
        </p:spPr>
        <p:txBody>
          <a:bodyPr anchorCtr="0" anchor="b" bIns="45700" lIns="91425" spcFirstLastPara="1" rIns="91425" wrap="square" tIns="45700">
            <a:noAutofit/>
          </a:bodyPr>
          <a:lstStyle>
            <a:lvl1pPr lvl="0" rtl="0" algn="r">
              <a:lnSpc>
                <a:spcPct val="100000"/>
              </a:lnSpc>
              <a:spcBef>
                <a:spcPts val="0"/>
              </a:spcBef>
              <a:spcAft>
                <a:spcPts val="0"/>
              </a:spcAft>
              <a:buClr>
                <a:schemeClr val="accent1"/>
              </a:buClr>
              <a:buSzPts val="4100"/>
              <a:buFont typeface="Trebuchet MS"/>
              <a:buNone/>
              <a:defRPr sz="4100">
                <a:solidFill>
                  <a:schemeClr val="accen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4" name="Google Shape;534;p12"/>
          <p:cNvSpPr txBox="1"/>
          <p:nvPr>
            <p:ph idx="1" type="subTitle"/>
          </p:nvPr>
        </p:nvSpPr>
        <p:spPr>
          <a:xfrm>
            <a:off x="1130300" y="3038125"/>
            <a:ext cx="5825100" cy="8226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800"/>
              <a:buNone/>
              <a:defRPr>
                <a:solidFill>
                  <a:srgbClr val="888888"/>
                </a:solidFill>
              </a:defRPr>
            </a:lvl3pPr>
            <a:lvl4pPr lvl="3" rtl="0" algn="ctr">
              <a:lnSpc>
                <a:spcPct val="100000"/>
              </a:lnSpc>
              <a:spcBef>
                <a:spcPts val="800"/>
              </a:spcBef>
              <a:spcAft>
                <a:spcPts val="0"/>
              </a:spcAft>
              <a:buSzPts val="800"/>
              <a:buNone/>
              <a:defRPr>
                <a:solidFill>
                  <a:srgbClr val="888888"/>
                </a:solidFill>
              </a:defRPr>
            </a:lvl4pPr>
            <a:lvl5pPr lvl="4" rtl="0" algn="ctr">
              <a:lnSpc>
                <a:spcPct val="100000"/>
              </a:lnSpc>
              <a:spcBef>
                <a:spcPts val="800"/>
              </a:spcBef>
              <a:spcAft>
                <a:spcPts val="0"/>
              </a:spcAft>
              <a:buSzPts val="800"/>
              <a:buNone/>
              <a:defRPr>
                <a:solidFill>
                  <a:srgbClr val="888888"/>
                </a:solidFill>
              </a:defRPr>
            </a:lvl5pPr>
            <a:lvl6pPr lvl="5" rtl="0" algn="ctr">
              <a:lnSpc>
                <a:spcPct val="100000"/>
              </a:lnSpc>
              <a:spcBef>
                <a:spcPts val="800"/>
              </a:spcBef>
              <a:spcAft>
                <a:spcPts val="0"/>
              </a:spcAft>
              <a:buSzPts val="800"/>
              <a:buNone/>
              <a:defRPr>
                <a:solidFill>
                  <a:srgbClr val="888888"/>
                </a:solidFill>
              </a:defRPr>
            </a:lvl6pPr>
            <a:lvl7pPr lvl="6" rtl="0" algn="ctr">
              <a:lnSpc>
                <a:spcPct val="100000"/>
              </a:lnSpc>
              <a:spcBef>
                <a:spcPts val="800"/>
              </a:spcBef>
              <a:spcAft>
                <a:spcPts val="0"/>
              </a:spcAft>
              <a:buSzPts val="800"/>
              <a:buNone/>
              <a:defRPr>
                <a:solidFill>
                  <a:srgbClr val="888888"/>
                </a:solidFill>
              </a:defRPr>
            </a:lvl7pPr>
            <a:lvl8pPr lvl="7" rtl="0" algn="ctr">
              <a:lnSpc>
                <a:spcPct val="100000"/>
              </a:lnSpc>
              <a:spcBef>
                <a:spcPts val="800"/>
              </a:spcBef>
              <a:spcAft>
                <a:spcPts val="0"/>
              </a:spcAft>
              <a:buSzPts val="800"/>
              <a:buNone/>
              <a:defRPr>
                <a:solidFill>
                  <a:srgbClr val="888888"/>
                </a:solidFill>
              </a:defRPr>
            </a:lvl8pPr>
            <a:lvl9pPr lvl="8" rtl="0" algn="ctr">
              <a:lnSpc>
                <a:spcPct val="100000"/>
              </a:lnSpc>
              <a:spcBef>
                <a:spcPts val="800"/>
              </a:spcBef>
              <a:spcAft>
                <a:spcPts val="0"/>
              </a:spcAft>
              <a:buSzPts val="800"/>
              <a:buNone/>
              <a:defRPr>
                <a:solidFill>
                  <a:srgbClr val="888888"/>
                </a:solidFill>
              </a:defRPr>
            </a:lvl9pPr>
          </a:lstStyle>
          <a:p/>
        </p:txBody>
      </p:sp>
      <p:sp>
        <p:nvSpPr>
          <p:cNvPr id="535" name="Google Shape;535;p12"/>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536" name="Google Shape;536;p12"/>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537" name="Google Shape;537;p12"/>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38" name="Shape 538"/>
        <p:cNvGrpSpPr/>
        <p:nvPr/>
      </p:nvGrpSpPr>
      <p:grpSpPr>
        <a:xfrm>
          <a:off x="0" y="0"/>
          <a:ext cx="0" cy="0"/>
          <a:chOff x="0" y="0"/>
          <a:chExt cx="0" cy="0"/>
        </a:xfrm>
      </p:grpSpPr>
      <p:sp>
        <p:nvSpPr>
          <p:cNvPr id="539" name="Google Shape;539;p13"/>
          <p:cNvSpPr txBox="1"/>
          <p:nvPr>
            <p:ph type="title"/>
          </p:nvPr>
        </p:nvSpPr>
        <p:spPr>
          <a:xfrm>
            <a:off x="311700" y="261150"/>
            <a:ext cx="7820100" cy="593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accent1"/>
              </a:buClr>
              <a:buSzPts val="2400"/>
              <a:buFont typeface="Trebuchet MS"/>
              <a:buNone/>
              <a:defRPr sz="2400"/>
            </a:lvl1pPr>
            <a:lvl2pPr lvl="1" rtl="0" algn="l">
              <a:lnSpc>
                <a:spcPct val="100000"/>
              </a:lnSpc>
              <a:spcBef>
                <a:spcPts val="0"/>
              </a:spcBef>
              <a:spcAft>
                <a:spcPts val="0"/>
              </a:spcAft>
              <a:buClr>
                <a:schemeClr val="dk2"/>
              </a:buClr>
              <a:buSzPts val="2400"/>
              <a:buNone/>
              <a:defRPr sz="2400"/>
            </a:lvl2pPr>
            <a:lvl3pPr lvl="2" rtl="0" algn="l">
              <a:lnSpc>
                <a:spcPct val="100000"/>
              </a:lnSpc>
              <a:spcBef>
                <a:spcPts val="0"/>
              </a:spcBef>
              <a:spcAft>
                <a:spcPts val="0"/>
              </a:spcAft>
              <a:buClr>
                <a:schemeClr val="dk2"/>
              </a:buClr>
              <a:buSzPts val="2400"/>
              <a:buNone/>
              <a:defRPr sz="2400"/>
            </a:lvl3pPr>
            <a:lvl4pPr lvl="3" rtl="0" algn="l">
              <a:lnSpc>
                <a:spcPct val="100000"/>
              </a:lnSpc>
              <a:spcBef>
                <a:spcPts val="0"/>
              </a:spcBef>
              <a:spcAft>
                <a:spcPts val="0"/>
              </a:spcAft>
              <a:buClr>
                <a:schemeClr val="dk2"/>
              </a:buClr>
              <a:buSzPts val="2400"/>
              <a:buNone/>
              <a:defRPr sz="2400"/>
            </a:lvl4pPr>
            <a:lvl5pPr lvl="4" rtl="0" algn="l">
              <a:lnSpc>
                <a:spcPct val="100000"/>
              </a:lnSpc>
              <a:spcBef>
                <a:spcPts val="0"/>
              </a:spcBef>
              <a:spcAft>
                <a:spcPts val="0"/>
              </a:spcAft>
              <a:buClr>
                <a:schemeClr val="dk2"/>
              </a:buClr>
              <a:buSzPts val="2400"/>
              <a:buNone/>
              <a:defRPr sz="2400"/>
            </a:lvl5pPr>
            <a:lvl6pPr lvl="5" rtl="0" algn="l">
              <a:lnSpc>
                <a:spcPct val="100000"/>
              </a:lnSpc>
              <a:spcBef>
                <a:spcPts val="0"/>
              </a:spcBef>
              <a:spcAft>
                <a:spcPts val="0"/>
              </a:spcAft>
              <a:buClr>
                <a:schemeClr val="dk2"/>
              </a:buClr>
              <a:buSzPts val="2400"/>
              <a:buNone/>
              <a:defRPr sz="2400"/>
            </a:lvl6pPr>
            <a:lvl7pPr lvl="6" rtl="0" algn="l">
              <a:lnSpc>
                <a:spcPct val="100000"/>
              </a:lnSpc>
              <a:spcBef>
                <a:spcPts val="0"/>
              </a:spcBef>
              <a:spcAft>
                <a:spcPts val="0"/>
              </a:spcAft>
              <a:buClr>
                <a:schemeClr val="dk2"/>
              </a:buClr>
              <a:buSzPts val="2400"/>
              <a:buNone/>
              <a:defRPr sz="2400"/>
            </a:lvl7pPr>
            <a:lvl8pPr lvl="7" rtl="0" algn="l">
              <a:lnSpc>
                <a:spcPct val="100000"/>
              </a:lnSpc>
              <a:spcBef>
                <a:spcPts val="0"/>
              </a:spcBef>
              <a:spcAft>
                <a:spcPts val="0"/>
              </a:spcAft>
              <a:buClr>
                <a:schemeClr val="dk2"/>
              </a:buClr>
              <a:buSzPts val="2400"/>
              <a:buNone/>
              <a:defRPr sz="2400"/>
            </a:lvl8pPr>
            <a:lvl9pPr lvl="8" rtl="0" algn="l">
              <a:lnSpc>
                <a:spcPct val="100000"/>
              </a:lnSpc>
              <a:spcBef>
                <a:spcPts val="0"/>
              </a:spcBef>
              <a:spcAft>
                <a:spcPts val="0"/>
              </a:spcAft>
              <a:buClr>
                <a:schemeClr val="dk2"/>
              </a:buClr>
              <a:buSzPts val="2400"/>
              <a:buNone/>
              <a:defRPr sz="2400"/>
            </a:lvl9pPr>
          </a:lstStyle>
          <a:p/>
        </p:txBody>
      </p:sp>
      <p:sp>
        <p:nvSpPr>
          <p:cNvPr id="540" name="Google Shape;540;p13"/>
          <p:cNvSpPr txBox="1"/>
          <p:nvPr>
            <p:ph idx="1" type="body"/>
          </p:nvPr>
        </p:nvSpPr>
        <p:spPr>
          <a:xfrm>
            <a:off x="311700" y="1399400"/>
            <a:ext cx="7589100" cy="27849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541" name="Google Shape;54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542" name="Shape 542"/>
        <p:cNvGrpSpPr/>
        <p:nvPr/>
      </p:nvGrpSpPr>
      <p:grpSpPr>
        <a:xfrm>
          <a:off x="0" y="0"/>
          <a:ext cx="0" cy="0"/>
          <a:chOff x="0" y="0"/>
          <a:chExt cx="0" cy="0"/>
        </a:xfrm>
      </p:grpSpPr>
      <p:sp>
        <p:nvSpPr>
          <p:cNvPr id="543" name="Google Shape;543;p14"/>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accent1"/>
              </a:buClr>
              <a:buSzPts val="2700"/>
              <a:buFont typeface="Trebuchet MS"/>
              <a:buNone/>
              <a:defRPr sz="27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4" name="Google Shape;544;p14"/>
          <p:cNvSpPr txBox="1"/>
          <p:nvPr>
            <p:ph idx="1" type="body"/>
          </p:nvPr>
        </p:nvSpPr>
        <p:spPr>
          <a:xfrm>
            <a:off x="508000" y="1620450"/>
            <a:ext cx="7273500" cy="2910600"/>
          </a:xfrm>
          <a:prstGeom prst="rect">
            <a:avLst/>
          </a:prstGeom>
          <a:noFill/>
          <a:ln>
            <a:noFill/>
          </a:ln>
        </p:spPr>
        <p:txBody>
          <a:bodyPr anchorCtr="0" anchor="t" bIns="45700" lIns="91425" spcFirstLastPara="1" rIns="91425" wrap="square" tIns="45700">
            <a:noAutofit/>
          </a:bodyPr>
          <a:lstStyle>
            <a:lvl1pPr indent="-330200" lvl="0" marL="457200" rtl="0" algn="l">
              <a:lnSpc>
                <a:spcPct val="100000"/>
              </a:lnSpc>
              <a:spcBef>
                <a:spcPts val="800"/>
              </a:spcBef>
              <a:spcAft>
                <a:spcPts val="0"/>
              </a:spcAft>
              <a:buSzPts val="1600"/>
              <a:buChar char="►"/>
              <a:defRPr sz="1600"/>
            </a:lvl1pPr>
            <a:lvl2pPr indent="-330200" lvl="1" marL="914400" rtl="0" algn="l">
              <a:lnSpc>
                <a:spcPct val="100000"/>
              </a:lnSpc>
              <a:spcBef>
                <a:spcPts val="800"/>
              </a:spcBef>
              <a:spcAft>
                <a:spcPts val="0"/>
              </a:spcAft>
              <a:buSzPts val="1600"/>
              <a:buChar char="►"/>
              <a:defRPr sz="1600"/>
            </a:lvl2pPr>
            <a:lvl3pPr indent="-330200" lvl="2" marL="1371600" rtl="0" algn="l">
              <a:lnSpc>
                <a:spcPct val="100000"/>
              </a:lnSpc>
              <a:spcBef>
                <a:spcPts val="800"/>
              </a:spcBef>
              <a:spcAft>
                <a:spcPts val="0"/>
              </a:spcAft>
              <a:buSzPts val="1600"/>
              <a:buChar char="►"/>
              <a:defRPr sz="1600"/>
            </a:lvl3pPr>
            <a:lvl4pPr indent="-330200" lvl="3" marL="1828800" rtl="0" algn="l">
              <a:lnSpc>
                <a:spcPct val="100000"/>
              </a:lnSpc>
              <a:spcBef>
                <a:spcPts val="800"/>
              </a:spcBef>
              <a:spcAft>
                <a:spcPts val="0"/>
              </a:spcAft>
              <a:buSzPts val="1600"/>
              <a:buChar char="►"/>
              <a:defRPr sz="1600"/>
            </a:lvl4pPr>
            <a:lvl5pPr indent="-330200" lvl="4" marL="2286000" rtl="0" algn="l">
              <a:lnSpc>
                <a:spcPct val="100000"/>
              </a:lnSpc>
              <a:spcBef>
                <a:spcPts val="800"/>
              </a:spcBef>
              <a:spcAft>
                <a:spcPts val="0"/>
              </a:spcAft>
              <a:buSzPts val="1600"/>
              <a:buChar char="►"/>
              <a:defRPr sz="1600"/>
            </a:lvl5pPr>
            <a:lvl6pPr indent="-330200" lvl="5" marL="2743200" rtl="0" algn="l">
              <a:lnSpc>
                <a:spcPct val="100000"/>
              </a:lnSpc>
              <a:spcBef>
                <a:spcPts val="800"/>
              </a:spcBef>
              <a:spcAft>
                <a:spcPts val="0"/>
              </a:spcAft>
              <a:buSzPts val="1600"/>
              <a:buChar char="►"/>
              <a:defRPr sz="1600"/>
            </a:lvl6pPr>
            <a:lvl7pPr indent="-330200" lvl="6" marL="3200400" rtl="0" algn="l">
              <a:lnSpc>
                <a:spcPct val="100000"/>
              </a:lnSpc>
              <a:spcBef>
                <a:spcPts val="800"/>
              </a:spcBef>
              <a:spcAft>
                <a:spcPts val="0"/>
              </a:spcAft>
              <a:buSzPts val="1600"/>
              <a:buChar char="►"/>
              <a:defRPr sz="1600"/>
            </a:lvl7pPr>
            <a:lvl8pPr indent="-330200" lvl="7" marL="3657600" rtl="0" algn="l">
              <a:lnSpc>
                <a:spcPct val="100000"/>
              </a:lnSpc>
              <a:spcBef>
                <a:spcPts val="800"/>
              </a:spcBef>
              <a:spcAft>
                <a:spcPts val="0"/>
              </a:spcAft>
              <a:buSzPts val="1600"/>
              <a:buChar char="►"/>
              <a:defRPr sz="1600"/>
            </a:lvl8pPr>
            <a:lvl9pPr indent="-330200" lvl="8" marL="4114800" rtl="0" algn="l">
              <a:lnSpc>
                <a:spcPct val="100000"/>
              </a:lnSpc>
              <a:spcBef>
                <a:spcPts val="800"/>
              </a:spcBef>
              <a:spcAft>
                <a:spcPts val="0"/>
              </a:spcAft>
              <a:buSzPts val="1600"/>
              <a:buChar char="►"/>
              <a:defRPr sz="1600"/>
            </a:lvl9pPr>
          </a:lstStyle>
          <a:p/>
        </p:txBody>
      </p:sp>
      <p:sp>
        <p:nvSpPr>
          <p:cNvPr id="545" name="Google Shape;545;p14"/>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46" name="Shape 546"/>
        <p:cNvGrpSpPr/>
        <p:nvPr/>
      </p:nvGrpSpPr>
      <p:grpSpPr>
        <a:xfrm>
          <a:off x="0" y="0"/>
          <a:ext cx="0" cy="0"/>
          <a:chOff x="0" y="0"/>
          <a:chExt cx="0" cy="0"/>
        </a:xfrm>
      </p:grpSpPr>
      <p:sp>
        <p:nvSpPr>
          <p:cNvPr id="547" name="Google Shape;547;p15"/>
          <p:cNvSpPr txBox="1"/>
          <p:nvPr>
            <p:ph type="title"/>
          </p:nvPr>
        </p:nvSpPr>
        <p:spPr>
          <a:xfrm>
            <a:off x="508001" y="2025651"/>
            <a:ext cx="6447600" cy="13698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accent1"/>
              </a:buClr>
              <a:buSzPts val="3000"/>
              <a:buFont typeface="Trebuchet MS"/>
              <a:buNone/>
              <a:defRPr b="0" sz="3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8" name="Google Shape;548;p15"/>
          <p:cNvSpPr txBox="1"/>
          <p:nvPr>
            <p:ph idx="1" type="body"/>
          </p:nvPr>
        </p:nvSpPr>
        <p:spPr>
          <a:xfrm>
            <a:off x="508001" y="3395586"/>
            <a:ext cx="6447600" cy="6453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549" name="Google Shape;549;p15"/>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550" name="Google Shape;550;p15"/>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551" name="Google Shape;551;p15"/>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52" name="Shape 552"/>
        <p:cNvGrpSpPr/>
        <p:nvPr/>
      </p:nvGrpSpPr>
      <p:grpSpPr>
        <a:xfrm>
          <a:off x="0" y="0"/>
          <a:ext cx="0" cy="0"/>
          <a:chOff x="0" y="0"/>
          <a:chExt cx="0" cy="0"/>
        </a:xfrm>
      </p:grpSpPr>
      <p:sp>
        <p:nvSpPr>
          <p:cNvPr id="553" name="Google Shape;553;p16"/>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4" name="Google Shape;554;p16"/>
          <p:cNvSpPr txBox="1"/>
          <p:nvPr>
            <p:ph idx="1" type="body"/>
          </p:nvPr>
        </p:nvSpPr>
        <p:spPr>
          <a:xfrm>
            <a:off x="508001" y="1620442"/>
            <a:ext cx="3138000" cy="2910600"/>
          </a:xfrm>
          <a:prstGeom prst="rect">
            <a:avLst/>
          </a:prstGeom>
          <a:noFill/>
          <a:ln>
            <a:noFill/>
          </a:ln>
        </p:spPr>
        <p:txBody>
          <a:bodyPr anchorCtr="0" anchor="t" bIns="45700" lIns="91425" spcFirstLastPara="1" rIns="91425" wrap="square" tIns="45700">
            <a:no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800"/>
              </a:spcBef>
              <a:spcAft>
                <a:spcPts val="0"/>
              </a:spcAft>
              <a:buSzPts val="1400"/>
              <a:buChar char="►"/>
              <a:defRPr/>
            </a:lvl2pPr>
            <a:lvl3pPr indent="-317500" lvl="2" marL="1371600" rtl="0" algn="l">
              <a:lnSpc>
                <a:spcPct val="100000"/>
              </a:lnSpc>
              <a:spcBef>
                <a:spcPts val="800"/>
              </a:spcBef>
              <a:spcAft>
                <a:spcPts val="0"/>
              </a:spcAft>
              <a:buSzPts val="1400"/>
              <a:buChar char="►"/>
              <a:defRPr/>
            </a:lvl3pPr>
            <a:lvl4pPr indent="-317500" lvl="3" marL="1828800" rtl="0" algn="l">
              <a:lnSpc>
                <a:spcPct val="100000"/>
              </a:lnSpc>
              <a:spcBef>
                <a:spcPts val="800"/>
              </a:spcBef>
              <a:spcAft>
                <a:spcPts val="0"/>
              </a:spcAft>
              <a:buSzPts val="1400"/>
              <a:buChar char="►"/>
              <a:defRPr/>
            </a:lvl4pPr>
            <a:lvl5pPr indent="-317500" lvl="4" marL="2286000" rtl="0" algn="l">
              <a:lnSpc>
                <a:spcPct val="100000"/>
              </a:lnSpc>
              <a:spcBef>
                <a:spcPts val="800"/>
              </a:spcBef>
              <a:spcAft>
                <a:spcPts val="0"/>
              </a:spcAft>
              <a:buSzPts val="1400"/>
              <a:buChar char="►"/>
              <a:defRPr/>
            </a:lvl5pPr>
            <a:lvl6pPr indent="-317500" lvl="5" marL="2743200" rtl="0" algn="l">
              <a:lnSpc>
                <a:spcPct val="100000"/>
              </a:lnSpc>
              <a:spcBef>
                <a:spcPts val="800"/>
              </a:spcBef>
              <a:spcAft>
                <a:spcPts val="0"/>
              </a:spcAft>
              <a:buSzPts val="1400"/>
              <a:buChar char="►"/>
              <a:defRPr/>
            </a:lvl6pPr>
            <a:lvl7pPr indent="-317500" lvl="6" marL="3200400" rtl="0" algn="l">
              <a:lnSpc>
                <a:spcPct val="100000"/>
              </a:lnSpc>
              <a:spcBef>
                <a:spcPts val="800"/>
              </a:spcBef>
              <a:spcAft>
                <a:spcPts val="0"/>
              </a:spcAft>
              <a:buSzPts val="1400"/>
              <a:buChar char="►"/>
              <a:defRPr/>
            </a:lvl7pPr>
            <a:lvl8pPr indent="-317500" lvl="7" marL="3657600" rtl="0" algn="l">
              <a:lnSpc>
                <a:spcPct val="100000"/>
              </a:lnSpc>
              <a:spcBef>
                <a:spcPts val="800"/>
              </a:spcBef>
              <a:spcAft>
                <a:spcPts val="0"/>
              </a:spcAft>
              <a:buSzPts val="1400"/>
              <a:buChar char="►"/>
              <a:defRPr/>
            </a:lvl8pPr>
            <a:lvl9pPr indent="-317500" lvl="8" marL="4114800" rtl="0" algn="l">
              <a:lnSpc>
                <a:spcPct val="100000"/>
              </a:lnSpc>
              <a:spcBef>
                <a:spcPts val="800"/>
              </a:spcBef>
              <a:spcAft>
                <a:spcPts val="0"/>
              </a:spcAft>
              <a:buSzPts val="1400"/>
              <a:buChar char="►"/>
              <a:defRPr/>
            </a:lvl9pPr>
          </a:lstStyle>
          <a:p/>
        </p:txBody>
      </p:sp>
      <p:sp>
        <p:nvSpPr>
          <p:cNvPr id="555" name="Google Shape;555;p16"/>
          <p:cNvSpPr txBox="1"/>
          <p:nvPr>
            <p:ph idx="2" type="body"/>
          </p:nvPr>
        </p:nvSpPr>
        <p:spPr>
          <a:xfrm>
            <a:off x="3817477" y="1620442"/>
            <a:ext cx="3138000" cy="2910600"/>
          </a:xfrm>
          <a:prstGeom prst="rect">
            <a:avLst/>
          </a:prstGeom>
          <a:noFill/>
          <a:ln>
            <a:noFill/>
          </a:ln>
        </p:spPr>
        <p:txBody>
          <a:bodyPr anchorCtr="0" anchor="t" bIns="45700" lIns="91425" spcFirstLastPara="1" rIns="91425" wrap="square" tIns="45700">
            <a:no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800"/>
              </a:spcBef>
              <a:spcAft>
                <a:spcPts val="0"/>
              </a:spcAft>
              <a:buSzPts val="1400"/>
              <a:buChar char="►"/>
              <a:defRPr/>
            </a:lvl2pPr>
            <a:lvl3pPr indent="-317500" lvl="2" marL="1371600" rtl="0" algn="l">
              <a:lnSpc>
                <a:spcPct val="100000"/>
              </a:lnSpc>
              <a:spcBef>
                <a:spcPts val="800"/>
              </a:spcBef>
              <a:spcAft>
                <a:spcPts val="0"/>
              </a:spcAft>
              <a:buSzPts val="1400"/>
              <a:buChar char="►"/>
              <a:defRPr/>
            </a:lvl3pPr>
            <a:lvl4pPr indent="-317500" lvl="3" marL="1828800" rtl="0" algn="l">
              <a:lnSpc>
                <a:spcPct val="100000"/>
              </a:lnSpc>
              <a:spcBef>
                <a:spcPts val="800"/>
              </a:spcBef>
              <a:spcAft>
                <a:spcPts val="0"/>
              </a:spcAft>
              <a:buSzPts val="1400"/>
              <a:buChar char="►"/>
              <a:defRPr/>
            </a:lvl4pPr>
            <a:lvl5pPr indent="-317500" lvl="4" marL="2286000" rtl="0" algn="l">
              <a:lnSpc>
                <a:spcPct val="100000"/>
              </a:lnSpc>
              <a:spcBef>
                <a:spcPts val="800"/>
              </a:spcBef>
              <a:spcAft>
                <a:spcPts val="0"/>
              </a:spcAft>
              <a:buSzPts val="1400"/>
              <a:buChar char="►"/>
              <a:defRPr/>
            </a:lvl5pPr>
            <a:lvl6pPr indent="-317500" lvl="5" marL="2743200" rtl="0" algn="l">
              <a:lnSpc>
                <a:spcPct val="100000"/>
              </a:lnSpc>
              <a:spcBef>
                <a:spcPts val="800"/>
              </a:spcBef>
              <a:spcAft>
                <a:spcPts val="0"/>
              </a:spcAft>
              <a:buSzPts val="1400"/>
              <a:buChar char="►"/>
              <a:defRPr/>
            </a:lvl6pPr>
            <a:lvl7pPr indent="-317500" lvl="6" marL="3200400" rtl="0" algn="l">
              <a:lnSpc>
                <a:spcPct val="100000"/>
              </a:lnSpc>
              <a:spcBef>
                <a:spcPts val="800"/>
              </a:spcBef>
              <a:spcAft>
                <a:spcPts val="0"/>
              </a:spcAft>
              <a:buSzPts val="1400"/>
              <a:buChar char="►"/>
              <a:defRPr/>
            </a:lvl7pPr>
            <a:lvl8pPr indent="-317500" lvl="7" marL="3657600" rtl="0" algn="l">
              <a:lnSpc>
                <a:spcPct val="100000"/>
              </a:lnSpc>
              <a:spcBef>
                <a:spcPts val="800"/>
              </a:spcBef>
              <a:spcAft>
                <a:spcPts val="0"/>
              </a:spcAft>
              <a:buSzPts val="1400"/>
              <a:buChar char="►"/>
              <a:defRPr/>
            </a:lvl8pPr>
            <a:lvl9pPr indent="-317500" lvl="8" marL="4114800" rtl="0" algn="l">
              <a:lnSpc>
                <a:spcPct val="100000"/>
              </a:lnSpc>
              <a:spcBef>
                <a:spcPts val="800"/>
              </a:spcBef>
              <a:spcAft>
                <a:spcPts val="0"/>
              </a:spcAft>
              <a:buSzPts val="1400"/>
              <a:buChar char="►"/>
              <a:defRPr/>
            </a:lvl9pPr>
          </a:lstStyle>
          <a:p/>
        </p:txBody>
      </p:sp>
      <p:sp>
        <p:nvSpPr>
          <p:cNvPr id="556" name="Google Shape;556;p16"/>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557" name="Google Shape;557;p16"/>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558" name="Google Shape;558;p16"/>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p:cSld name="TITLE_3">
    <p:spTree>
      <p:nvGrpSpPr>
        <p:cNvPr id="559" name="Shape 559"/>
        <p:cNvGrpSpPr/>
        <p:nvPr/>
      </p:nvGrpSpPr>
      <p:grpSpPr>
        <a:xfrm>
          <a:off x="0" y="0"/>
          <a:ext cx="0" cy="0"/>
          <a:chOff x="0" y="0"/>
          <a:chExt cx="0" cy="0"/>
        </a:xfrm>
      </p:grpSpPr>
      <p:sp>
        <p:nvSpPr>
          <p:cNvPr id="560" name="Google Shape;560;p1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Viga"/>
              <a:buNone/>
              <a:defRPr sz="52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1" name="Google Shape;561;p1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2" name="Google Shape;562;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1_2">
    <p:spTree>
      <p:nvGrpSpPr>
        <p:cNvPr id="563" name="Shape 563"/>
        <p:cNvGrpSpPr/>
        <p:nvPr/>
      </p:nvGrpSpPr>
      <p:grpSpPr>
        <a:xfrm>
          <a:off x="0" y="0"/>
          <a:ext cx="0" cy="0"/>
          <a:chOff x="0" y="0"/>
          <a:chExt cx="0" cy="0"/>
        </a:xfrm>
      </p:grpSpPr>
      <p:sp>
        <p:nvSpPr>
          <p:cNvPr id="564" name="Google Shape;564;p18"/>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2"/>
              </a:buClr>
              <a:buSzPts val="4800"/>
              <a:buNone/>
              <a:defRPr b="0" sz="4800">
                <a:solidFill>
                  <a:schemeClr val="dk2"/>
                </a:solidFill>
              </a:defRPr>
            </a:lvl1pPr>
            <a:lvl2pPr lvl="1" rtl="0" algn="r">
              <a:spcBef>
                <a:spcPts val="0"/>
              </a:spcBef>
              <a:spcAft>
                <a:spcPts val="0"/>
              </a:spcAft>
              <a:buClr>
                <a:schemeClr val="dk2"/>
              </a:buClr>
              <a:buSzPts val="4800"/>
              <a:buNone/>
              <a:defRPr b="0" sz="4800">
                <a:solidFill>
                  <a:schemeClr val="dk2"/>
                </a:solidFill>
              </a:defRPr>
            </a:lvl2pPr>
            <a:lvl3pPr lvl="2" rtl="0" algn="r">
              <a:spcBef>
                <a:spcPts val="0"/>
              </a:spcBef>
              <a:spcAft>
                <a:spcPts val="0"/>
              </a:spcAft>
              <a:buClr>
                <a:schemeClr val="dk2"/>
              </a:buClr>
              <a:buSzPts val="4800"/>
              <a:buNone/>
              <a:defRPr b="0" sz="4800">
                <a:solidFill>
                  <a:schemeClr val="dk2"/>
                </a:solidFill>
              </a:defRPr>
            </a:lvl3pPr>
            <a:lvl4pPr lvl="3" rtl="0" algn="r">
              <a:spcBef>
                <a:spcPts val="0"/>
              </a:spcBef>
              <a:spcAft>
                <a:spcPts val="0"/>
              </a:spcAft>
              <a:buClr>
                <a:schemeClr val="dk2"/>
              </a:buClr>
              <a:buSzPts val="4800"/>
              <a:buNone/>
              <a:defRPr b="0" sz="4800">
                <a:solidFill>
                  <a:schemeClr val="dk2"/>
                </a:solidFill>
              </a:defRPr>
            </a:lvl4pPr>
            <a:lvl5pPr lvl="4" rtl="0" algn="r">
              <a:spcBef>
                <a:spcPts val="0"/>
              </a:spcBef>
              <a:spcAft>
                <a:spcPts val="0"/>
              </a:spcAft>
              <a:buClr>
                <a:schemeClr val="dk2"/>
              </a:buClr>
              <a:buSzPts val="4800"/>
              <a:buNone/>
              <a:defRPr b="0" sz="4800">
                <a:solidFill>
                  <a:schemeClr val="dk2"/>
                </a:solidFill>
              </a:defRPr>
            </a:lvl5pPr>
            <a:lvl6pPr lvl="5" rtl="0" algn="r">
              <a:spcBef>
                <a:spcPts val="0"/>
              </a:spcBef>
              <a:spcAft>
                <a:spcPts val="0"/>
              </a:spcAft>
              <a:buClr>
                <a:schemeClr val="dk2"/>
              </a:buClr>
              <a:buSzPts val="4800"/>
              <a:buNone/>
              <a:defRPr b="0" sz="4800">
                <a:solidFill>
                  <a:schemeClr val="dk2"/>
                </a:solidFill>
              </a:defRPr>
            </a:lvl6pPr>
            <a:lvl7pPr lvl="6" rtl="0" algn="r">
              <a:spcBef>
                <a:spcPts val="0"/>
              </a:spcBef>
              <a:spcAft>
                <a:spcPts val="0"/>
              </a:spcAft>
              <a:buClr>
                <a:schemeClr val="dk2"/>
              </a:buClr>
              <a:buSzPts val="4800"/>
              <a:buNone/>
              <a:defRPr b="0" sz="4800">
                <a:solidFill>
                  <a:schemeClr val="dk2"/>
                </a:solidFill>
              </a:defRPr>
            </a:lvl7pPr>
            <a:lvl8pPr lvl="7" rtl="0" algn="r">
              <a:spcBef>
                <a:spcPts val="0"/>
              </a:spcBef>
              <a:spcAft>
                <a:spcPts val="0"/>
              </a:spcAft>
              <a:buClr>
                <a:schemeClr val="dk2"/>
              </a:buClr>
              <a:buSzPts val="4800"/>
              <a:buNone/>
              <a:defRPr b="0" sz="4800">
                <a:solidFill>
                  <a:schemeClr val="dk2"/>
                </a:solidFill>
              </a:defRPr>
            </a:lvl8pPr>
            <a:lvl9pPr lvl="8" rtl="0" algn="r">
              <a:spcBef>
                <a:spcPts val="0"/>
              </a:spcBef>
              <a:spcAft>
                <a:spcPts val="0"/>
              </a:spcAft>
              <a:buClr>
                <a:schemeClr val="dk2"/>
              </a:buClr>
              <a:buSzPts val="4800"/>
              <a:buNone/>
              <a:defRPr b="0" sz="4800">
                <a:solidFill>
                  <a:schemeClr val="dk2"/>
                </a:solidFill>
              </a:defRPr>
            </a:lvl9pPr>
          </a:lstStyle>
          <a:p/>
        </p:txBody>
      </p:sp>
      <p:sp>
        <p:nvSpPr>
          <p:cNvPr id="565" name="Google Shape;565;p18"/>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6" name="Google Shape;566;p18"/>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7" name="Google Shape;567;p18"/>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8" name="Google Shape;568;p18"/>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9" name="Google Shape;569;p18"/>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0" name="Google Shape;570;p18"/>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1" name="Google Shape;571;p18"/>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2" name="Google Shape;572;p18"/>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3" name="Google Shape;573;p18"/>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4" name="Google Shape;574;p18"/>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5" name="Google Shape;575;p18"/>
          <p:cNvSpPr/>
          <p:nvPr/>
        </p:nvSpPr>
        <p:spPr>
          <a:xfrm>
            <a:off x="1347361" y="3186147"/>
            <a:ext cx="599146" cy="706813"/>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6" name="Google Shape;576;p18"/>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7" name="Google Shape;577;p18"/>
          <p:cNvSpPr/>
          <p:nvPr/>
        </p:nvSpPr>
        <p:spPr>
          <a:xfrm>
            <a:off x="7146421" y="4508764"/>
            <a:ext cx="1040884" cy="730621"/>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8" name="Google Shape;578;p18"/>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79" name="Google Shape;579;p18"/>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0" name="Google Shape;580;p18"/>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1" name="Google Shape;581;p18"/>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2" name="Google Shape;582;p18"/>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3" name="Google Shape;583;p18"/>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4" name="Google Shape;584;p18"/>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5" name="Google Shape;585;p18"/>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6" name="Google Shape;586;p18"/>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7" name="Google Shape;587;p18"/>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8" name="Google Shape;588;p18"/>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89" name="Google Shape;589;p18"/>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90" name="Google Shape;590;p18"/>
          <p:cNvSpPr/>
          <p:nvPr/>
        </p:nvSpPr>
        <p:spPr>
          <a:xfrm rot="-5400000">
            <a:off x="6496794" y="3021440"/>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91" name="Google Shape;591;p18"/>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92" name="Google Shape;592;p18"/>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93" name="Google Shape;593;p18"/>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94" name="Shape 594"/>
        <p:cNvGrpSpPr/>
        <p:nvPr/>
      </p:nvGrpSpPr>
      <p:grpSpPr>
        <a:xfrm>
          <a:off x="0" y="0"/>
          <a:ext cx="0" cy="0"/>
          <a:chOff x="0" y="0"/>
          <a:chExt cx="0" cy="0"/>
        </a:xfrm>
      </p:grpSpPr>
      <p:sp>
        <p:nvSpPr>
          <p:cNvPr id="595" name="Google Shape;595;p1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596" name="Google Shape;596;p1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597" name="Google Shape;597;p1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98" name="Google Shape;598;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99" name="Google Shape;599;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0" name="Google Shape;600;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spcAft>
                <a:spcPts val="0"/>
              </a:spcAft>
              <a:buClr>
                <a:srgbClr val="888888"/>
              </a:buClr>
              <a:buSzPts val="900"/>
              <a:buFont typeface="Calibri"/>
              <a:buNone/>
              <a:defRPr/>
            </a:lvl1pPr>
            <a:lvl2pPr indent="0" lvl="1" marL="0" rtl="0" algn="r">
              <a:spcBef>
                <a:spcPts val="0"/>
              </a:spcBef>
              <a:spcAft>
                <a:spcPts val="0"/>
              </a:spcAft>
              <a:buClr>
                <a:srgbClr val="888888"/>
              </a:buClr>
              <a:buSzPts val="900"/>
              <a:buFont typeface="Calibri"/>
              <a:buNone/>
              <a:defRPr/>
            </a:lvl2pPr>
            <a:lvl3pPr indent="0" lvl="2" marL="0" rtl="0" algn="r">
              <a:spcBef>
                <a:spcPts val="0"/>
              </a:spcBef>
              <a:spcAft>
                <a:spcPts val="0"/>
              </a:spcAft>
              <a:buClr>
                <a:srgbClr val="888888"/>
              </a:buClr>
              <a:buSzPts val="900"/>
              <a:buFont typeface="Calibri"/>
              <a:buNone/>
              <a:defRPr/>
            </a:lvl3pPr>
            <a:lvl4pPr indent="0" lvl="3" marL="0" rtl="0" algn="r">
              <a:spcBef>
                <a:spcPts val="0"/>
              </a:spcBef>
              <a:spcAft>
                <a:spcPts val="0"/>
              </a:spcAft>
              <a:buClr>
                <a:srgbClr val="888888"/>
              </a:buClr>
              <a:buSzPts val="900"/>
              <a:buFont typeface="Calibri"/>
              <a:buNone/>
              <a:defRPr/>
            </a:lvl4pPr>
            <a:lvl5pPr indent="0" lvl="4" marL="0" rtl="0" algn="r">
              <a:spcBef>
                <a:spcPts val="0"/>
              </a:spcBef>
              <a:spcAft>
                <a:spcPts val="0"/>
              </a:spcAft>
              <a:buClr>
                <a:srgbClr val="888888"/>
              </a:buClr>
              <a:buSzPts val="900"/>
              <a:buFont typeface="Calibri"/>
              <a:buNone/>
              <a:defRPr/>
            </a:lvl5pPr>
            <a:lvl6pPr indent="0" lvl="5" marL="0" rtl="0" algn="r">
              <a:spcBef>
                <a:spcPts val="0"/>
              </a:spcBef>
              <a:spcAft>
                <a:spcPts val="0"/>
              </a:spcAft>
              <a:buClr>
                <a:srgbClr val="888888"/>
              </a:buClr>
              <a:buSzPts val="900"/>
              <a:buFont typeface="Calibri"/>
              <a:buNone/>
              <a:defRPr/>
            </a:lvl6pPr>
            <a:lvl7pPr indent="0" lvl="6" marL="0" rtl="0" algn="r">
              <a:spcBef>
                <a:spcPts val="0"/>
              </a:spcBef>
              <a:spcAft>
                <a:spcPts val="0"/>
              </a:spcAft>
              <a:buClr>
                <a:srgbClr val="888888"/>
              </a:buClr>
              <a:buSzPts val="900"/>
              <a:buFont typeface="Calibri"/>
              <a:buNone/>
              <a:defRPr/>
            </a:lvl7pPr>
            <a:lvl8pPr indent="0" lvl="7" marL="0" rtl="0" algn="r">
              <a:spcBef>
                <a:spcPts val="0"/>
              </a:spcBef>
              <a:spcAft>
                <a:spcPts val="0"/>
              </a:spcAft>
              <a:buClr>
                <a:srgbClr val="888888"/>
              </a:buClr>
              <a:buSzPts val="900"/>
              <a:buFont typeface="Calibri"/>
              <a:buNone/>
              <a:defRPr/>
            </a:lvl8pPr>
            <a:lvl9pPr indent="0" lvl="8" marL="0" rt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1">
  <p:cSld name="1_Titre de section">
    <p:spTree>
      <p:nvGrpSpPr>
        <p:cNvPr id="601" name="Shape 601"/>
        <p:cNvGrpSpPr/>
        <p:nvPr/>
      </p:nvGrpSpPr>
      <p:grpSpPr>
        <a:xfrm>
          <a:off x="0" y="0"/>
          <a:ext cx="0" cy="0"/>
          <a:chOff x="0" y="0"/>
          <a:chExt cx="0" cy="0"/>
        </a:xfrm>
      </p:grpSpPr>
      <p:sp>
        <p:nvSpPr>
          <p:cNvPr id="602" name="Google Shape;602;p20"/>
          <p:cNvSpPr txBox="1"/>
          <p:nvPr>
            <p:ph type="title"/>
          </p:nvPr>
        </p:nvSpPr>
        <p:spPr>
          <a:xfrm>
            <a:off x="829818" y="880181"/>
            <a:ext cx="7475100" cy="2194800"/>
          </a:xfrm>
          <a:prstGeom prst="rect">
            <a:avLst/>
          </a:prstGeom>
          <a:noFill/>
          <a:ln>
            <a:noFill/>
          </a:ln>
        </p:spPr>
        <p:txBody>
          <a:bodyPr anchorCtr="0" anchor="b" bIns="34275" lIns="68575" spcFirstLastPara="1" rIns="68575" wrap="square" tIns="34275">
            <a:noAutofit/>
          </a:bodyPr>
          <a:lstStyle>
            <a:lvl1pPr lvl="0" rtl="0" algn="ctr">
              <a:lnSpc>
                <a:spcPct val="85000"/>
              </a:lnSpc>
              <a:spcBef>
                <a:spcPts val="0"/>
              </a:spcBef>
              <a:spcAft>
                <a:spcPts val="0"/>
              </a:spcAft>
              <a:buClr>
                <a:schemeClr val="accent1"/>
              </a:buClr>
              <a:buSzPts val="5400"/>
              <a:buFont typeface="Corbel"/>
              <a:buNone/>
              <a:defRPr b="0" sz="5400" cap="none"/>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3" name="Google Shape;603;p20"/>
          <p:cNvSpPr txBox="1"/>
          <p:nvPr>
            <p:ph idx="1" type="body"/>
          </p:nvPr>
        </p:nvSpPr>
        <p:spPr>
          <a:xfrm>
            <a:off x="1282446" y="3115890"/>
            <a:ext cx="6576900" cy="10227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1100"/>
              </a:spcBef>
              <a:spcAft>
                <a:spcPts val="0"/>
              </a:spcAft>
              <a:buClr>
                <a:schemeClr val="accent1"/>
              </a:buClr>
              <a:buSzPts val="1300"/>
              <a:buNone/>
              <a:defRPr sz="1700">
                <a:solidFill>
                  <a:schemeClr val="accent1"/>
                </a:solidFill>
              </a:defRPr>
            </a:lvl1pPr>
            <a:lvl2pPr indent="-228600" lvl="1" marL="914400" rtl="0" algn="l">
              <a:lnSpc>
                <a:spcPct val="90000"/>
              </a:lnSpc>
              <a:spcBef>
                <a:spcPts val="1600"/>
              </a:spcBef>
              <a:spcAft>
                <a:spcPts val="0"/>
              </a:spcAft>
              <a:buClr>
                <a:srgbClr val="888888"/>
              </a:buClr>
              <a:buSzPts val="1100"/>
              <a:buNone/>
              <a:defRPr sz="1400">
                <a:solidFill>
                  <a:srgbClr val="888888"/>
                </a:solidFill>
              </a:defRPr>
            </a:lvl2pPr>
            <a:lvl3pPr indent="-228600" lvl="2" marL="1371600" rtl="0" algn="l">
              <a:lnSpc>
                <a:spcPct val="90000"/>
              </a:lnSpc>
              <a:spcBef>
                <a:spcPts val="300"/>
              </a:spcBef>
              <a:spcAft>
                <a:spcPts val="0"/>
              </a:spcAft>
              <a:buClr>
                <a:srgbClr val="888888"/>
              </a:buClr>
              <a:buSzPts val="1000"/>
              <a:buNone/>
              <a:defRPr sz="1200">
                <a:solidFill>
                  <a:srgbClr val="888888"/>
                </a:solidFill>
              </a:defRPr>
            </a:lvl3pPr>
            <a:lvl4pPr indent="-228600" lvl="3" marL="1828800" rtl="0" algn="l">
              <a:lnSpc>
                <a:spcPct val="90000"/>
              </a:lnSpc>
              <a:spcBef>
                <a:spcPts val="300"/>
              </a:spcBef>
              <a:spcAft>
                <a:spcPts val="0"/>
              </a:spcAft>
              <a:buClr>
                <a:srgbClr val="888888"/>
              </a:buClr>
              <a:buSzPts val="800"/>
              <a:buNone/>
              <a:defRPr sz="1100">
                <a:solidFill>
                  <a:srgbClr val="888888"/>
                </a:solidFill>
              </a:defRPr>
            </a:lvl4pPr>
            <a:lvl5pPr indent="-228600" lvl="4" marL="2286000" rtl="0" algn="l">
              <a:lnSpc>
                <a:spcPct val="90000"/>
              </a:lnSpc>
              <a:spcBef>
                <a:spcPts val="300"/>
              </a:spcBef>
              <a:spcAft>
                <a:spcPts val="0"/>
              </a:spcAft>
              <a:buClr>
                <a:srgbClr val="888888"/>
              </a:buClr>
              <a:buSzPts val="800"/>
              <a:buNone/>
              <a:defRPr sz="1100">
                <a:solidFill>
                  <a:srgbClr val="888888"/>
                </a:solidFill>
              </a:defRPr>
            </a:lvl5pPr>
            <a:lvl6pPr indent="-228600" lvl="5" marL="2743200" rtl="0" algn="l">
              <a:lnSpc>
                <a:spcPct val="90000"/>
              </a:lnSpc>
              <a:spcBef>
                <a:spcPts val="300"/>
              </a:spcBef>
              <a:spcAft>
                <a:spcPts val="0"/>
              </a:spcAft>
              <a:buClr>
                <a:srgbClr val="888888"/>
              </a:buClr>
              <a:buSzPts val="800"/>
              <a:buNone/>
              <a:defRPr sz="1100">
                <a:solidFill>
                  <a:srgbClr val="888888"/>
                </a:solidFill>
              </a:defRPr>
            </a:lvl6pPr>
            <a:lvl7pPr indent="-228600" lvl="6" marL="3200400" rtl="0" algn="l">
              <a:lnSpc>
                <a:spcPct val="90000"/>
              </a:lnSpc>
              <a:spcBef>
                <a:spcPts val="300"/>
              </a:spcBef>
              <a:spcAft>
                <a:spcPts val="0"/>
              </a:spcAft>
              <a:buClr>
                <a:srgbClr val="888888"/>
              </a:buClr>
              <a:buSzPts val="800"/>
              <a:buNone/>
              <a:defRPr sz="1100">
                <a:solidFill>
                  <a:srgbClr val="888888"/>
                </a:solidFill>
              </a:defRPr>
            </a:lvl7pPr>
            <a:lvl8pPr indent="-228600" lvl="7" marL="3657600" rtl="0" algn="l">
              <a:lnSpc>
                <a:spcPct val="90000"/>
              </a:lnSpc>
              <a:spcBef>
                <a:spcPts val="300"/>
              </a:spcBef>
              <a:spcAft>
                <a:spcPts val="0"/>
              </a:spcAft>
              <a:buClr>
                <a:srgbClr val="888888"/>
              </a:buClr>
              <a:buSzPts val="800"/>
              <a:buNone/>
              <a:defRPr sz="1100">
                <a:solidFill>
                  <a:srgbClr val="888888"/>
                </a:solidFill>
              </a:defRPr>
            </a:lvl8pPr>
            <a:lvl9pPr indent="-228600" lvl="8" marL="4114800" rtl="0" algn="l">
              <a:lnSpc>
                <a:spcPct val="90000"/>
              </a:lnSpc>
              <a:spcBef>
                <a:spcPts val="300"/>
              </a:spcBef>
              <a:spcAft>
                <a:spcPts val="300"/>
              </a:spcAft>
              <a:buClr>
                <a:srgbClr val="888888"/>
              </a:buClr>
              <a:buSzPts val="800"/>
              <a:buNone/>
              <a:defRPr sz="1100">
                <a:solidFill>
                  <a:srgbClr val="888888"/>
                </a:solidFill>
              </a:defRPr>
            </a:lvl9pPr>
          </a:lstStyle>
          <a:p/>
        </p:txBody>
      </p:sp>
      <p:sp>
        <p:nvSpPr>
          <p:cNvPr id="604" name="Google Shape;604;p20"/>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sz="1100"/>
            </a:lvl1pPr>
            <a:lvl2pPr lvl="1" rtl="0" algn="l">
              <a:spcBef>
                <a:spcPts val="0"/>
              </a:spcBef>
              <a:spcAft>
                <a:spcPts val="0"/>
              </a:spcAft>
              <a:buClr>
                <a:schemeClr val="dk1"/>
              </a:buClr>
              <a:buSzPts val="1100"/>
              <a:buFont typeface="Calibri"/>
              <a:buNone/>
              <a:defRPr sz="1100"/>
            </a:lvl2pPr>
            <a:lvl3pPr lvl="2" rtl="0" algn="l">
              <a:spcBef>
                <a:spcPts val="0"/>
              </a:spcBef>
              <a:spcAft>
                <a:spcPts val="0"/>
              </a:spcAft>
              <a:buClr>
                <a:schemeClr val="dk1"/>
              </a:buClr>
              <a:buSzPts val="1100"/>
              <a:buFont typeface="Calibri"/>
              <a:buNone/>
              <a:defRPr sz="1100"/>
            </a:lvl3pPr>
            <a:lvl4pPr lvl="3" rtl="0" algn="l">
              <a:spcBef>
                <a:spcPts val="0"/>
              </a:spcBef>
              <a:spcAft>
                <a:spcPts val="0"/>
              </a:spcAft>
              <a:buClr>
                <a:schemeClr val="dk1"/>
              </a:buClr>
              <a:buSzPts val="1100"/>
              <a:buFont typeface="Calibri"/>
              <a:buNone/>
              <a:defRPr sz="1100"/>
            </a:lvl4pPr>
            <a:lvl5pPr lvl="4" rtl="0" algn="l">
              <a:spcBef>
                <a:spcPts val="0"/>
              </a:spcBef>
              <a:spcAft>
                <a:spcPts val="0"/>
              </a:spcAft>
              <a:buClr>
                <a:schemeClr val="dk1"/>
              </a:buClr>
              <a:buSzPts val="1100"/>
              <a:buFont typeface="Calibri"/>
              <a:buNone/>
              <a:defRPr sz="1100"/>
            </a:lvl5pPr>
            <a:lvl6pPr lvl="5" rtl="0" algn="l">
              <a:spcBef>
                <a:spcPts val="0"/>
              </a:spcBef>
              <a:spcAft>
                <a:spcPts val="0"/>
              </a:spcAft>
              <a:buClr>
                <a:schemeClr val="dk1"/>
              </a:buClr>
              <a:buSzPts val="1100"/>
              <a:buFont typeface="Calibri"/>
              <a:buNone/>
              <a:defRPr sz="1100"/>
            </a:lvl6pPr>
            <a:lvl7pPr lvl="6" rtl="0" algn="l">
              <a:spcBef>
                <a:spcPts val="0"/>
              </a:spcBef>
              <a:spcAft>
                <a:spcPts val="0"/>
              </a:spcAft>
              <a:buClr>
                <a:schemeClr val="dk1"/>
              </a:buClr>
              <a:buSzPts val="1100"/>
              <a:buFont typeface="Calibri"/>
              <a:buNone/>
              <a:defRPr sz="1100"/>
            </a:lvl7pPr>
            <a:lvl8pPr lvl="7" rtl="0" algn="l">
              <a:spcBef>
                <a:spcPts val="0"/>
              </a:spcBef>
              <a:spcAft>
                <a:spcPts val="0"/>
              </a:spcAft>
              <a:buClr>
                <a:schemeClr val="dk1"/>
              </a:buClr>
              <a:buSzPts val="1100"/>
              <a:buFont typeface="Calibri"/>
              <a:buNone/>
              <a:defRPr sz="1100"/>
            </a:lvl8pPr>
            <a:lvl9pPr lvl="8" rtl="0" algn="l">
              <a:spcBef>
                <a:spcPts val="0"/>
              </a:spcBef>
              <a:spcAft>
                <a:spcPts val="0"/>
              </a:spcAft>
              <a:buClr>
                <a:schemeClr val="dk1"/>
              </a:buClr>
              <a:buSzPts val="1100"/>
              <a:buFont typeface="Calibri"/>
              <a:buNone/>
              <a:defRPr sz="1100"/>
            </a:lvl9pPr>
          </a:lstStyle>
          <a:p/>
        </p:txBody>
      </p:sp>
      <p:sp>
        <p:nvSpPr>
          <p:cNvPr id="605" name="Google Shape;605;p20"/>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sz="1100"/>
            </a:lvl1pPr>
            <a:lvl2pPr lvl="1" rtl="0" algn="l">
              <a:spcBef>
                <a:spcPts val="0"/>
              </a:spcBef>
              <a:spcAft>
                <a:spcPts val="0"/>
              </a:spcAft>
              <a:buClr>
                <a:schemeClr val="dk1"/>
              </a:buClr>
              <a:buSzPts val="1100"/>
              <a:buFont typeface="Calibri"/>
              <a:buNone/>
              <a:defRPr sz="1100"/>
            </a:lvl2pPr>
            <a:lvl3pPr lvl="2" rtl="0" algn="l">
              <a:spcBef>
                <a:spcPts val="0"/>
              </a:spcBef>
              <a:spcAft>
                <a:spcPts val="0"/>
              </a:spcAft>
              <a:buClr>
                <a:schemeClr val="dk1"/>
              </a:buClr>
              <a:buSzPts val="1100"/>
              <a:buFont typeface="Calibri"/>
              <a:buNone/>
              <a:defRPr sz="1100"/>
            </a:lvl3pPr>
            <a:lvl4pPr lvl="3" rtl="0" algn="l">
              <a:spcBef>
                <a:spcPts val="0"/>
              </a:spcBef>
              <a:spcAft>
                <a:spcPts val="0"/>
              </a:spcAft>
              <a:buClr>
                <a:schemeClr val="dk1"/>
              </a:buClr>
              <a:buSzPts val="1100"/>
              <a:buFont typeface="Calibri"/>
              <a:buNone/>
              <a:defRPr sz="1100"/>
            </a:lvl4pPr>
            <a:lvl5pPr lvl="4" rtl="0" algn="l">
              <a:spcBef>
                <a:spcPts val="0"/>
              </a:spcBef>
              <a:spcAft>
                <a:spcPts val="0"/>
              </a:spcAft>
              <a:buClr>
                <a:schemeClr val="dk1"/>
              </a:buClr>
              <a:buSzPts val="1100"/>
              <a:buFont typeface="Calibri"/>
              <a:buNone/>
              <a:defRPr sz="1100"/>
            </a:lvl5pPr>
            <a:lvl6pPr lvl="5" rtl="0" algn="l">
              <a:spcBef>
                <a:spcPts val="0"/>
              </a:spcBef>
              <a:spcAft>
                <a:spcPts val="0"/>
              </a:spcAft>
              <a:buClr>
                <a:schemeClr val="dk1"/>
              </a:buClr>
              <a:buSzPts val="1100"/>
              <a:buFont typeface="Calibri"/>
              <a:buNone/>
              <a:defRPr sz="1100"/>
            </a:lvl6pPr>
            <a:lvl7pPr lvl="6" rtl="0" algn="l">
              <a:spcBef>
                <a:spcPts val="0"/>
              </a:spcBef>
              <a:spcAft>
                <a:spcPts val="0"/>
              </a:spcAft>
              <a:buClr>
                <a:schemeClr val="dk1"/>
              </a:buClr>
              <a:buSzPts val="1100"/>
              <a:buFont typeface="Calibri"/>
              <a:buNone/>
              <a:defRPr sz="1100"/>
            </a:lvl7pPr>
            <a:lvl8pPr lvl="7" rtl="0" algn="l">
              <a:spcBef>
                <a:spcPts val="0"/>
              </a:spcBef>
              <a:spcAft>
                <a:spcPts val="0"/>
              </a:spcAft>
              <a:buClr>
                <a:schemeClr val="dk1"/>
              </a:buClr>
              <a:buSzPts val="1100"/>
              <a:buFont typeface="Calibri"/>
              <a:buNone/>
              <a:defRPr sz="1100"/>
            </a:lvl8pPr>
            <a:lvl9pPr lvl="8" rtl="0" algn="l">
              <a:spcBef>
                <a:spcPts val="0"/>
              </a:spcBef>
              <a:spcAft>
                <a:spcPts val="0"/>
              </a:spcAft>
              <a:buClr>
                <a:schemeClr val="dk1"/>
              </a:buClr>
              <a:buSzPts val="1100"/>
              <a:buFont typeface="Calibri"/>
              <a:buNone/>
              <a:defRPr sz="1100"/>
            </a:lvl9pPr>
          </a:lstStyle>
          <a:p/>
        </p:txBody>
      </p:sp>
      <p:sp>
        <p:nvSpPr>
          <p:cNvPr id="606" name="Google Shape;606;p20"/>
          <p:cNvSpPr txBox="1"/>
          <p:nvPr>
            <p:ph idx="12" type="sldNum"/>
          </p:nvPr>
        </p:nvSpPr>
        <p:spPr>
          <a:xfrm>
            <a:off x="6997147" y="4667871"/>
            <a:ext cx="12795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92" name="Shape 192"/>
        <p:cNvGrpSpPr/>
        <p:nvPr/>
      </p:nvGrpSpPr>
      <p:grpSpPr>
        <a:xfrm>
          <a:off x="0" y="0"/>
          <a:ext cx="0" cy="0"/>
          <a:chOff x="0" y="0"/>
          <a:chExt cx="0" cy="0"/>
        </a:xfrm>
      </p:grpSpPr>
      <p:sp>
        <p:nvSpPr>
          <p:cNvPr id="193" name="Google Shape;193;p3"/>
          <p:cNvSpPr txBox="1"/>
          <p:nvPr>
            <p:ph type="ctrTitle"/>
          </p:nvPr>
        </p:nvSpPr>
        <p:spPr>
          <a:xfrm>
            <a:off x="3210935" y="1661762"/>
            <a:ext cx="53016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700"/>
              <a:buNone/>
              <a:defRPr b="0" sz="3700"/>
            </a:lvl1pPr>
            <a:lvl2pPr lvl="1" rtl="0" algn="r">
              <a:spcBef>
                <a:spcPts val="0"/>
              </a:spcBef>
              <a:spcAft>
                <a:spcPts val="0"/>
              </a:spcAft>
              <a:buSzPts val="3700"/>
              <a:buNone/>
              <a:defRPr b="0" sz="3700"/>
            </a:lvl2pPr>
            <a:lvl3pPr lvl="2" rtl="0" algn="r">
              <a:spcBef>
                <a:spcPts val="0"/>
              </a:spcBef>
              <a:spcAft>
                <a:spcPts val="0"/>
              </a:spcAft>
              <a:buSzPts val="3700"/>
              <a:buNone/>
              <a:defRPr b="0" sz="3700"/>
            </a:lvl3pPr>
            <a:lvl4pPr lvl="3" rtl="0" algn="r">
              <a:spcBef>
                <a:spcPts val="0"/>
              </a:spcBef>
              <a:spcAft>
                <a:spcPts val="0"/>
              </a:spcAft>
              <a:buSzPts val="3700"/>
              <a:buNone/>
              <a:defRPr b="0" sz="3700"/>
            </a:lvl4pPr>
            <a:lvl5pPr lvl="4" rtl="0" algn="r">
              <a:spcBef>
                <a:spcPts val="0"/>
              </a:spcBef>
              <a:spcAft>
                <a:spcPts val="0"/>
              </a:spcAft>
              <a:buSzPts val="3700"/>
              <a:buNone/>
              <a:defRPr b="0" sz="3700"/>
            </a:lvl5pPr>
            <a:lvl6pPr lvl="5" rtl="0" algn="r">
              <a:spcBef>
                <a:spcPts val="0"/>
              </a:spcBef>
              <a:spcAft>
                <a:spcPts val="0"/>
              </a:spcAft>
              <a:buSzPts val="3700"/>
              <a:buNone/>
              <a:defRPr b="0" sz="3700"/>
            </a:lvl6pPr>
            <a:lvl7pPr lvl="6" rtl="0" algn="r">
              <a:spcBef>
                <a:spcPts val="0"/>
              </a:spcBef>
              <a:spcAft>
                <a:spcPts val="0"/>
              </a:spcAft>
              <a:buSzPts val="3700"/>
              <a:buNone/>
              <a:defRPr b="0" sz="3700"/>
            </a:lvl7pPr>
            <a:lvl8pPr lvl="7" rtl="0" algn="r">
              <a:spcBef>
                <a:spcPts val="0"/>
              </a:spcBef>
              <a:spcAft>
                <a:spcPts val="0"/>
              </a:spcAft>
              <a:buSzPts val="3700"/>
              <a:buNone/>
              <a:defRPr b="0" sz="3700"/>
            </a:lvl8pPr>
            <a:lvl9pPr lvl="8" rtl="0" algn="r">
              <a:spcBef>
                <a:spcPts val="0"/>
              </a:spcBef>
              <a:spcAft>
                <a:spcPts val="0"/>
              </a:spcAft>
              <a:buSzPts val="3700"/>
              <a:buNone/>
              <a:defRPr b="0" sz="3700"/>
            </a:lvl9pPr>
          </a:lstStyle>
          <a:p/>
        </p:txBody>
      </p:sp>
      <p:sp>
        <p:nvSpPr>
          <p:cNvPr id="194" name="Google Shape;194;p3"/>
          <p:cNvSpPr txBox="1"/>
          <p:nvPr>
            <p:ph idx="1" type="subTitle"/>
          </p:nvPr>
        </p:nvSpPr>
        <p:spPr>
          <a:xfrm>
            <a:off x="3210885" y="2864177"/>
            <a:ext cx="5301600" cy="7848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1C4587"/>
              </a:buClr>
              <a:buSzPts val="2600"/>
              <a:buNone/>
              <a:defRPr>
                <a:solidFill>
                  <a:srgbClr val="1C4587"/>
                </a:solidFill>
              </a:defRPr>
            </a:lvl1pPr>
            <a:lvl2pPr lvl="1" rtl="0" algn="r">
              <a:spcBef>
                <a:spcPts val="0"/>
              </a:spcBef>
              <a:spcAft>
                <a:spcPts val="0"/>
              </a:spcAft>
              <a:buClr>
                <a:srgbClr val="1C4587"/>
              </a:buClr>
              <a:buSzPts val="3000"/>
              <a:buNone/>
              <a:defRPr sz="3000">
                <a:solidFill>
                  <a:srgbClr val="1C4587"/>
                </a:solidFill>
              </a:defRPr>
            </a:lvl2pPr>
            <a:lvl3pPr lvl="2" rtl="0" algn="r">
              <a:spcBef>
                <a:spcPts val="0"/>
              </a:spcBef>
              <a:spcAft>
                <a:spcPts val="0"/>
              </a:spcAft>
              <a:buClr>
                <a:srgbClr val="1C4587"/>
              </a:buClr>
              <a:buSzPts val="3000"/>
              <a:buNone/>
              <a:defRPr sz="3000">
                <a:solidFill>
                  <a:srgbClr val="1C4587"/>
                </a:solidFill>
              </a:defRPr>
            </a:lvl3pPr>
            <a:lvl4pPr lvl="3" rtl="0" algn="r">
              <a:spcBef>
                <a:spcPts val="0"/>
              </a:spcBef>
              <a:spcAft>
                <a:spcPts val="0"/>
              </a:spcAft>
              <a:buClr>
                <a:srgbClr val="1C4587"/>
              </a:buClr>
              <a:buSzPts val="3000"/>
              <a:buNone/>
              <a:defRPr sz="3000">
                <a:solidFill>
                  <a:srgbClr val="1C4587"/>
                </a:solidFill>
              </a:defRPr>
            </a:lvl4pPr>
            <a:lvl5pPr lvl="4" rtl="0" algn="r">
              <a:spcBef>
                <a:spcPts val="0"/>
              </a:spcBef>
              <a:spcAft>
                <a:spcPts val="0"/>
              </a:spcAft>
              <a:buClr>
                <a:srgbClr val="1C4587"/>
              </a:buClr>
              <a:buSzPts val="3000"/>
              <a:buNone/>
              <a:defRPr sz="3000">
                <a:solidFill>
                  <a:srgbClr val="1C4587"/>
                </a:solidFill>
              </a:defRPr>
            </a:lvl5pPr>
            <a:lvl6pPr lvl="5" rtl="0" algn="r">
              <a:spcBef>
                <a:spcPts val="0"/>
              </a:spcBef>
              <a:spcAft>
                <a:spcPts val="0"/>
              </a:spcAft>
              <a:buClr>
                <a:srgbClr val="1C4587"/>
              </a:buClr>
              <a:buSzPts val="3000"/>
              <a:buNone/>
              <a:defRPr sz="3000">
                <a:solidFill>
                  <a:srgbClr val="1C4587"/>
                </a:solidFill>
              </a:defRPr>
            </a:lvl6pPr>
            <a:lvl7pPr lvl="6" rtl="0" algn="r">
              <a:spcBef>
                <a:spcPts val="0"/>
              </a:spcBef>
              <a:spcAft>
                <a:spcPts val="0"/>
              </a:spcAft>
              <a:buClr>
                <a:srgbClr val="1C4587"/>
              </a:buClr>
              <a:buSzPts val="3000"/>
              <a:buNone/>
              <a:defRPr sz="3000">
                <a:solidFill>
                  <a:srgbClr val="1C4587"/>
                </a:solidFill>
              </a:defRPr>
            </a:lvl7pPr>
            <a:lvl8pPr lvl="7" rtl="0" algn="r">
              <a:spcBef>
                <a:spcPts val="0"/>
              </a:spcBef>
              <a:spcAft>
                <a:spcPts val="0"/>
              </a:spcAft>
              <a:buClr>
                <a:srgbClr val="1C4587"/>
              </a:buClr>
              <a:buSzPts val="3000"/>
              <a:buNone/>
              <a:defRPr sz="3000">
                <a:solidFill>
                  <a:srgbClr val="1C4587"/>
                </a:solidFill>
              </a:defRPr>
            </a:lvl8pPr>
            <a:lvl9pPr lvl="8" rtl="0" algn="r">
              <a:spcBef>
                <a:spcPts val="0"/>
              </a:spcBef>
              <a:spcAft>
                <a:spcPts val="0"/>
              </a:spcAft>
              <a:buClr>
                <a:srgbClr val="1C4587"/>
              </a:buClr>
              <a:buSzPts val="3000"/>
              <a:buNone/>
              <a:defRPr sz="3000">
                <a:solidFill>
                  <a:srgbClr val="1C4587"/>
                </a:solidFill>
              </a:defRPr>
            </a:lvl9pPr>
          </a:lstStyle>
          <a:p/>
        </p:txBody>
      </p:sp>
      <p:sp>
        <p:nvSpPr>
          <p:cNvPr id="195" name="Google Shape;195;p3"/>
          <p:cNvSpPr/>
          <p:nvPr/>
        </p:nvSpPr>
        <p:spPr>
          <a:xfrm>
            <a:off x="4412080" y="4661638"/>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6" name="Google Shape;196;p3"/>
          <p:cNvSpPr/>
          <p:nvPr/>
        </p:nvSpPr>
        <p:spPr>
          <a:xfrm>
            <a:off x="3968826" y="4000288"/>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 name="Google Shape;197;p3"/>
          <p:cNvSpPr/>
          <p:nvPr/>
        </p:nvSpPr>
        <p:spPr>
          <a:xfrm>
            <a:off x="6283364"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 name="Google Shape;198;p3"/>
          <p:cNvSpPr/>
          <p:nvPr/>
        </p:nvSpPr>
        <p:spPr>
          <a:xfrm>
            <a:off x="57465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 name="Google Shape;199;p3"/>
          <p:cNvSpPr/>
          <p:nvPr/>
        </p:nvSpPr>
        <p:spPr>
          <a:xfrm>
            <a:off x="70636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 name="Google Shape;200;p3"/>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 name="Google Shape;201;p3"/>
          <p:cNvSpPr/>
          <p:nvPr/>
        </p:nvSpPr>
        <p:spPr>
          <a:xfrm>
            <a:off x="65815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 name="Google Shape;202;p3"/>
          <p:cNvSpPr/>
          <p:nvPr/>
        </p:nvSpPr>
        <p:spPr>
          <a:xfrm>
            <a:off x="65071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 name="Google Shape;203;p3"/>
          <p:cNvSpPr/>
          <p:nvPr/>
        </p:nvSpPr>
        <p:spPr>
          <a:xfrm>
            <a:off x="55010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 name="Google Shape;204;p3"/>
          <p:cNvSpPr/>
          <p:nvPr/>
        </p:nvSpPr>
        <p:spPr>
          <a:xfrm>
            <a:off x="52015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5" name="Google Shape;205;p3"/>
          <p:cNvSpPr/>
          <p:nvPr/>
        </p:nvSpPr>
        <p:spPr>
          <a:xfrm>
            <a:off x="4765584"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6" name="Google Shape;206;p3"/>
          <p:cNvSpPr/>
          <p:nvPr/>
        </p:nvSpPr>
        <p:spPr>
          <a:xfrm>
            <a:off x="55218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7" name="Google Shape;207;p3"/>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 name="Google Shape;208;p3"/>
          <p:cNvSpPr/>
          <p:nvPr/>
        </p:nvSpPr>
        <p:spPr>
          <a:xfrm>
            <a:off x="8052577"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 name="Google Shape;209;p3"/>
          <p:cNvSpPr/>
          <p:nvPr/>
        </p:nvSpPr>
        <p:spPr>
          <a:xfrm>
            <a:off x="6984573"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 name="Google Shape;210;p3"/>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1" name="Google Shape;211;p3"/>
          <p:cNvSpPr/>
          <p:nvPr/>
        </p:nvSpPr>
        <p:spPr>
          <a:xfrm>
            <a:off x="61607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2" name="Google Shape;212;p3"/>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3" name="Google Shape;213;p3"/>
          <p:cNvSpPr/>
          <p:nvPr/>
        </p:nvSpPr>
        <p:spPr>
          <a:xfrm>
            <a:off x="48922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4" name="Google Shape;214;p3"/>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5" name="Google Shape;215;p3"/>
          <p:cNvSpPr/>
          <p:nvPr/>
        </p:nvSpPr>
        <p:spPr>
          <a:xfrm>
            <a:off x="4489179" y="4206693"/>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6" name="Google Shape;216;p3"/>
          <p:cNvSpPr/>
          <p:nvPr/>
        </p:nvSpPr>
        <p:spPr>
          <a:xfrm rot="1920548">
            <a:off x="7236726"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7" name="Google Shape;217;p3"/>
          <p:cNvSpPr/>
          <p:nvPr/>
        </p:nvSpPr>
        <p:spPr>
          <a:xfrm>
            <a:off x="82632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8" name="Google Shape;218;p3"/>
          <p:cNvSpPr/>
          <p:nvPr/>
        </p:nvSpPr>
        <p:spPr>
          <a:xfrm rot="-5400000">
            <a:off x="76843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9" name="Google Shape;219;p3"/>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0" name="Google Shape;220;p3"/>
          <p:cNvSpPr/>
          <p:nvPr/>
        </p:nvSpPr>
        <p:spPr>
          <a:xfrm>
            <a:off x="50595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1" name="Google Shape;221;p3"/>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2" name="Google Shape;222;p3"/>
          <p:cNvSpPr/>
          <p:nvPr/>
        </p:nvSpPr>
        <p:spPr>
          <a:xfrm>
            <a:off x="1482765"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3" name="Google Shape;223;p3"/>
          <p:cNvSpPr/>
          <p:nvPr/>
        </p:nvSpPr>
        <p:spPr>
          <a:xfrm>
            <a:off x="9459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4" name="Google Shape;224;p3"/>
          <p:cNvSpPr/>
          <p:nvPr/>
        </p:nvSpPr>
        <p:spPr>
          <a:xfrm>
            <a:off x="22630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5" name="Google Shape;225;p3"/>
          <p:cNvSpPr/>
          <p:nvPr/>
        </p:nvSpPr>
        <p:spPr>
          <a:xfrm>
            <a:off x="17809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6" name="Google Shape;226;p3"/>
          <p:cNvSpPr/>
          <p:nvPr/>
        </p:nvSpPr>
        <p:spPr>
          <a:xfrm>
            <a:off x="17065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7" name="Google Shape;227;p3"/>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8" name="Google Shape;228;p3"/>
          <p:cNvSpPr/>
          <p:nvPr/>
        </p:nvSpPr>
        <p:spPr>
          <a:xfrm>
            <a:off x="4009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9" name="Google Shape;229;p3"/>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0" name="Google Shape;230;p3"/>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1" name="Google Shape;231;p3"/>
          <p:cNvSpPr/>
          <p:nvPr/>
        </p:nvSpPr>
        <p:spPr>
          <a:xfrm>
            <a:off x="32519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2" name="Google Shape;232;p3"/>
          <p:cNvSpPr/>
          <p:nvPr/>
        </p:nvSpPr>
        <p:spPr>
          <a:xfrm>
            <a:off x="3251978"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3" name="Google Shape;233;p3"/>
          <p:cNvSpPr/>
          <p:nvPr/>
        </p:nvSpPr>
        <p:spPr>
          <a:xfrm>
            <a:off x="2183974"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4" name="Google Shape;234;p3"/>
          <p:cNvSpPr/>
          <p:nvPr/>
        </p:nvSpPr>
        <p:spPr>
          <a:xfrm>
            <a:off x="39491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5" name="Google Shape;235;p3"/>
          <p:cNvSpPr/>
          <p:nvPr/>
        </p:nvSpPr>
        <p:spPr>
          <a:xfrm>
            <a:off x="13601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6" name="Google Shape;236;p3"/>
          <p:cNvSpPr/>
          <p:nvPr/>
        </p:nvSpPr>
        <p:spPr>
          <a:xfrm>
            <a:off x="37218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7" name="Google Shape;237;p3"/>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8" name="Google Shape;238;p3"/>
          <p:cNvSpPr/>
          <p:nvPr/>
        </p:nvSpPr>
        <p:spPr>
          <a:xfrm>
            <a:off x="40288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9" name="Google Shape;239;p3"/>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0" name="Google Shape;240;p3"/>
          <p:cNvSpPr/>
          <p:nvPr/>
        </p:nvSpPr>
        <p:spPr>
          <a:xfrm rot="1920548">
            <a:off x="2436125"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1" name="Google Shape;241;p3"/>
          <p:cNvSpPr/>
          <p:nvPr/>
        </p:nvSpPr>
        <p:spPr>
          <a:xfrm>
            <a:off x="34626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2" name="Google Shape;242;p3"/>
          <p:cNvSpPr/>
          <p:nvPr/>
        </p:nvSpPr>
        <p:spPr>
          <a:xfrm rot="-5400000">
            <a:off x="28837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3" name="Google Shape;243;p3"/>
          <p:cNvSpPr/>
          <p:nvPr/>
        </p:nvSpPr>
        <p:spPr>
          <a:xfrm>
            <a:off x="28590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4" name="Google Shape;244;p3"/>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5" name="Google Shape;245;p3"/>
          <p:cNvSpPr/>
          <p:nvPr/>
        </p:nvSpPr>
        <p:spPr>
          <a:xfrm>
            <a:off x="29818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2">
  <p:cSld name="TITLE_4">
    <p:spTree>
      <p:nvGrpSpPr>
        <p:cNvPr id="607" name="Shape 607"/>
        <p:cNvGrpSpPr/>
        <p:nvPr/>
      </p:nvGrpSpPr>
      <p:grpSpPr>
        <a:xfrm>
          <a:off x="0" y="0"/>
          <a:ext cx="0" cy="0"/>
          <a:chOff x="0" y="0"/>
          <a:chExt cx="0" cy="0"/>
        </a:xfrm>
      </p:grpSpPr>
      <p:sp>
        <p:nvSpPr>
          <p:cNvPr id="608" name="Google Shape;608;p2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Viga"/>
              <a:buNone/>
              <a:defRPr sz="30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9" name="Google Shape;609;p2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1800"/>
              <a:buFont typeface="Ubuntu"/>
              <a:buNone/>
              <a:defRPr sz="1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0" name="Google Shape;610;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3">
  <p:cSld name="TITLE_5">
    <p:bg>
      <p:bgPr>
        <a:solidFill>
          <a:schemeClr val="dk1"/>
        </a:solidFill>
      </p:bgPr>
    </p:bg>
    <p:spTree>
      <p:nvGrpSpPr>
        <p:cNvPr id="611" name="Shape 611"/>
        <p:cNvGrpSpPr/>
        <p:nvPr/>
      </p:nvGrpSpPr>
      <p:grpSpPr>
        <a:xfrm>
          <a:off x="0" y="0"/>
          <a:ext cx="0" cy="0"/>
          <a:chOff x="0" y="0"/>
          <a:chExt cx="0" cy="0"/>
        </a:xfrm>
      </p:grpSpPr>
      <p:sp>
        <p:nvSpPr>
          <p:cNvPr id="612" name="Google Shape;612;p2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13" name="Google Shape;613;p22"/>
          <p:cNvSpPr txBox="1"/>
          <p:nvPr>
            <p:ph type="ctrTitle"/>
          </p:nvPr>
        </p:nvSpPr>
        <p:spPr>
          <a:xfrm>
            <a:off x="311700" y="539725"/>
            <a:ext cx="8520600" cy="12825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14" name="Google Shape;614;p22"/>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rtl="0">
              <a:lnSpc>
                <a:spcPct val="100000"/>
              </a:lnSpc>
              <a:spcBef>
                <a:spcPts val="60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615" name="Google Shape;615;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4">
  <p:cSld name="TITLE_6">
    <p:bg>
      <p:bgPr>
        <a:solidFill>
          <a:schemeClr val="dk1"/>
        </a:solidFill>
      </p:bgPr>
    </p:bg>
    <p:spTree>
      <p:nvGrpSpPr>
        <p:cNvPr id="616" name="Shape 616"/>
        <p:cNvGrpSpPr/>
        <p:nvPr/>
      </p:nvGrpSpPr>
      <p:grpSpPr>
        <a:xfrm>
          <a:off x="0" y="0"/>
          <a:ext cx="0" cy="0"/>
          <a:chOff x="0" y="0"/>
          <a:chExt cx="0" cy="0"/>
        </a:xfrm>
      </p:grpSpPr>
      <p:sp>
        <p:nvSpPr>
          <p:cNvPr id="617" name="Google Shape;617;p23"/>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18" name="Google Shape;618;p23"/>
          <p:cNvSpPr txBox="1"/>
          <p:nvPr>
            <p:ph type="ctrTitle"/>
          </p:nvPr>
        </p:nvSpPr>
        <p:spPr>
          <a:xfrm>
            <a:off x="311700" y="539725"/>
            <a:ext cx="8520600" cy="12825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19" name="Google Shape;619;p23"/>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rtl="0">
              <a:lnSpc>
                <a:spcPct val="100000"/>
              </a:lnSpc>
              <a:spcBef>
                <a:spcPts val="60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620" name="Google Shape;620;p2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1" name="Shape 621"/>
        <p:cNvGrpSpPr/>
        <p:nvPr/>
      </p:nvGrpSpPr>
      <p:grpSpPr>
        <a:xfrm>
          <a:off x="0" y="0"/>
          <a:ext cx="0" cy="0"/>
          <a:chOff x="0" y="0"/>
          <a:chExt cx="0" cy="0"/>
        </a:xfrm>
      </p:grpSpPr>
      <p:sp>
        <p:nvSpPr>
          <p:cNvPr id="622" name="Google Shape;622;p24"/>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4"/>
          <p:cNvSpPr txBox="1"/>
          <p:nvPr>
            <p:ph type="title"/>
          </p:nvPr>
        </p:nvSpPr>
        <p:spPr>
          <a:xfrm>
            <a:off x="311725" y="500925"/>
            <a:ext cx="3127500" cy="1829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800"/>
              <a:buNone/>
              <a:defRPr>
                <a:solidFill>
                  <a:schemeClr val="lt1"/>
                </a:solidFill>
              </a:defRPr>
            </a:lvl2pPr>
            <a:lvl3pPr lvl="2" rtl="0">
              <a:spcBef>
                <a:spcPts val="0"/>
              </a:spcBef>
              <a:spcAft>
                <a:spcPts val="0"/>
              </a:spcAft>
              <a:buClr>
                <a:schemeClr val="lt1"/>
              </a:buClr>
              <a:buSzPts val="1800"/>
              <a:buNone/>
              <a:defRPr>
                <a:solidFill>
                  <a:schemeClr val="lt1"/>
                </a:solidFill>
              </a:defRPr>
            </a:lvl3pPr>
            <a:lvl4pPr lvl="3" rtl="0">
              <a:spcBef>
                <a:spcPts val="0"/>
              </a:spcBef>
              <a:spcAft>
                <a:spcPts val="0"/>
              </a:spcAft>
              <a:buClr>
                <a:schemeClr val="lt1"/>
              </a:buClr>
              <a:buSzPts val="1800"/>
              <a:buNone/>
              <a:defRPr>
                <a:solidFill>
                  <a:schemeClr val="lt1"/>
                </a:solidFill>
              </a:defRPr>
            </a:lvl4pPr>
            <a:lvl5pPr lvl="4" rtl="0">
              <a:spcBef>
                <a:spcPts val="0"/>
              </a:spcBef>
              <a:spcAft>
                <a:spcPts val="0"/>
              </a:spcAft>
              <a:buClr>
                <a:schemeClr val="lt1"/>
              </a:buClr>
              <a:buSzPts val="1800"/>
              <a:buNone/>
              <a:defRPr>
                <a:solidFill>
                  <a:schemeClr val="lt1"/>
                </a:solidFill>
              </a:defRPr>
            </a:lvl5pPr>
            <a:lvl6pPr lvl="5" rtl="0">
              <a:spcBef>
                <a:spcPts val="0"/>
              </a:spcBef>
              <a:spcAft>
                <a:spcPts val="0"/>
              </a:spcAft>
              <a:buClr>
                <a:schemeClr val="lt1"/>
              </a:buClr>
              <a:buSzPts val="1800"/>
              <a:buNone/>
              <a:defRPr>
                <a:solidFill>
                  <a:schemeClr val="lt1"/>
                </a:solidFill>
              </a:defRPr>
            </a:lvl6pPr>
            <a:lvl7pPr lvl="6" rtl="0">
              <a:spcBef>
                <a:spcPts val="0"/>
              </a:spcBef>
              <a:spcAft>
                <a:spcPts val="0"/>
              </a:spcAft>
              <a:buClr>
                <a:schemeClr val="lt1"/>
              </a:buClr>
              <a:buSzPts val="1800"/>
              <a:buNone/>
              <a:defRPr>
                <a:solidFill>
                  <a:schemeClr val="lt1"/>
                </a:solidFill>
              </a:defRPr>
            </a:lvl7pPr>
            <a:lvl8pPr lvl="7" rtl="0">
              <a:spcBef>
                <a:spcPts val="0"/>
              </a:spcBef>
              <a:spcAft>
                <a:spcPts val="0"/>
              </a:spcAft>
              <a:buClr>
                <a:schemeClr val="lt1"/>
              </a:buClr>
              <a:buSzPts val="1800"/>
              <a:buNone/>
              <a:defRPr>
                <a:solidFill>
                  <a:schemeClr val="lt1"/>
                </a:solidFill>
              </a:defRPr>
            </a:lvl8pPr>
            <a:lvl9pPr lvl="8" rtl="0">
              <a:spcBef>
                <a:spcPts val="0"/>
              </a:spcBef>
              <a:spcAft>
                <a:spcPts val="0"/>
              </a:spcAft>
              <a:buClr>
                <a:schemeClr val="lt1"/>
              </a:buClr>
              <a:buSzPts val="1800"/>
              <a:buNone/>
              <a:defRPr>
                <a:solidFill>
                  <a:schemeClr val="lt1"/>
                </a:solidFill>
              </a:defRPr>
            </a:lvl9pPr>
          </a:lstStyle>
          <a:p/>
        </p:txBody>
      </p:sp>
      <p:sp>
        <p:nvSpPr>
          <p:cNvPr id="624" name="Google Shape;624;p24"/>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93700" lvl="0" marL="457200" rtl="0">
              <a:spcBef>
                <a:spcPts val="600"/>
              </a:spcBef>
              <a:spcAft>
                <a:spcPts val="0"/>
              </a:spcAft>
              <a:buClr>
                <a:schemeClr val="accent2"/>
              </a:buClr>
              <a:buSzPts val="2600"/>
              <a:buChar char="✘"/>
              <a:defRPr>
                <a:solidFill>
                  <a:schemeClr val="accent2"/>
                </a:solidFill>
              </a:defRPr>
            </a:lvl1pPr>
            <a:lvl2pPr indent="-355600" lvl="1" marL="914400" rtl="0">
              <a:spcBef>
                <a:spcPts val="0"/>
              </a:spcBef>
              <a:spcAft>
                <a:spcPts val="0"/>
              </a:spcAft>
              <a:buClr>
                <a:schemeClr val="accent2"/>
              </a:buClr>
              <a:buSzPts val="2000"/>
              <a:buChar char="✗"/>
              <a:defRPr>
                <a:solidFill>
                  <a:schemeClr val="accent2"/>
                </a:solidFill>
              </a:defRPr>
            </a:lvl2pPr>
            <a:lvl3pPr indent="-355600" lvl="2" marL="1371600" rtl="0">
              <a:spcBef>
                <a:spcPts val="0"/>
              </a:spcBef>
              <a:spcAft>
                <a:spcPts val="0"/>
              </a:spcAft>
              <a:buClr>
                <a:schemeClr val="accent2"/>
              </a:buClr>
              <a:buSzPts val="2000"/>
              <a:buChar char="■"/>
              <a:defRPr>
                <a:solidFill>
                  <a:schemeClr val="accent2"/>
                </a:solidFill>
              </a:defRPr>
            </a:lvl3pPr>
            <a:lvl4pPr indent="-342900" lvl="3" marL="1828800" rtl="0">
              <a:spcBef>
                <a:spcPts val="0"/>
              </a:spcBef>
              <a:spcAft>
                <a:spcPts val="0"/>
              </a:spcAft>
              <a:buClr>
                <a:schemeClr val="accent2"/>
              </a:buClr>
              <a:buSzPts val="1800"/>
              <a:buChar char="●"/>
              <a:defRPr>
                <a:solidFill>
                  <a:schemeClr val="accent2"/>
                </a:solidFill>
              </a:defRPr>
            </a:lvl4pPr>
            <a:lvl5pPr indent="-342900" lvl="4" marL="2286000" rtl="0">
              <a:spcBef>
                <a:spcPts val="0"/>
              </a:spcBef>
              <a:spcAft>
                <a:spcPts val="0"/>
              </a:spcAft>
              <a:buClr>
                <a:schemeClr val="accent2"/>
              </a:buClr>
              <a:buSzPts val="1800"/>
              <a:buChar char="○"/>
              <a:defRPr>
                <a:solidFill>
                  <a:schemeClr val="accent2"/>
                </a:solidFill>
              </a:defRPr>
            </a:lvl5pPr>
            <a:lvl6pPr indent="-342900" lvl="5" marL="2743200" rtl="0">
              <a:spcBef>
                <a:spcPts val="0"/>
              </a:spcBef>
              <a:spcAft>
                <a:spcPts val="0"/>
              </a:spcAft>
              <a:buClr>
                <a:schemeClr val="accent2"/>
              </a:buClr>
              <a:buSzPts val="1800"/>
              <a:buChar char="■"/>
              <a:defRPr>
                <a:solidFill>
                  <a:schemeClr val="accent2"/>
                </a:solidFill>
              </a:defRPr>
            </a:lvl6pPr>
            <a:lvl7pPr indent="-342900" lvl="6" marL="3200400" rtl="0">
              <a:spcBef>
                <a:spcPts val="0"/>
              </a:spcBef>
              <a:spcAft>
                <a:spcPts val="0"/>
              </a:spcAft>
              <a:buClr>
                <a:schemeClr val="accent2"/>
              </a:buClr>
              <a:buSzPts val="1800"/>
              <a:buChar char="●"/>
              <a:defRPr>
                <a:solidFill>
                  <a:schemeClr val="accent2"/>
                </a:solidFill>
              </a:defRPr>
            </a:lvl7pPr>
            <a:lvl8pPr indent="-342900" lvl="7" marL="3657600" rtl="0">
              <a:spcBef>
                <a:spcPts val="0"/>
              </a:spcBef>
              <a:spcAft>
                <a:spcPts val="0"/>
              </a:spcAft>
              <a:buClr>
                <a:schemeClr val="accent2"/>
              </a:buClr>
              <a:buSzPts val="1800"/>
              <a:buChar char="○"/>
              <a:defRPr>
                <a:solidFill>
                  <a:schemeClr val="accent2"/>
                </a:solidFill>
              </a:defRPr>
            </a:lvl8pPr>
            <a:lvl9pPr indent="-342900" lvl="8" marL="4114800" rtl="0">
              <a:spcBef>
                <a:spcPts val="0"/>
              </a:spcBef>
              <a:spcAft>
                <a:spcPts val="0"/>
              </a:spcAft>
              <a:buClr>
                <a:schemeClr val="accent2"/>
              </a:buClr>
              <a:buSzPts val="1800"/>
              <a:buChar char="■"/>
              <a:defRPr>
                <a:solidFill>
                  <a:schemeClr val="accent2"/>
                </a:solidFill>
              </a:defRPr>
            </a:lvl9pPr>
          </a:lstStyle>
          <a:p/>
        </p:txBody>
      </p:sp>
      <p:sp>
        <p:nvSpPr>
          <p:cNvPr id="625" name="Google Shape;625;p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bg>
      <p:bgPr>
        <a:solidFill>
          <a:schemeClr val="accent6"/>
        </a:solidFill>
      </p:bgPr>
    </p:bg>
    <p:spTree>
      <p:nvGrpSpPr>
        <p:cNvPr id="626" name="Shape 626"/>
        <p:cNvGrpSpPr/>
        <p:nvPr/>
      </p:nvGrpSpPr>
      <p:grpSpPr>
        <a:xfrm>
          <a:off x="0" y="0"/>
          <a:ext cx="0" cy="0"/>
          <a:chOff x="0" y="0"/>
          <a:chExt cx="0" cy="0"/>
        </a:xfrm>
      </p:grpSpPr>
      <p:grpSp>
        <p:nvGrpSpPr>
          <p:cNvPr id="627" name="Google Shape;627;p25"/>
          <p:cNvGrpSpPr/>
          <p:nvPr/>
        </p:nvGrpSpPr>
        <p:grpSpPr>
          <a:xfrm rot="10800000">
            <a:off x="9938" y="-17848"/>
            <a:ext cx="9144094" cy="4533898"/>
            <a:chOff x="1697" y="798588"/>
            <a:chExt cx="9125842" cy="4344895"/>
          </a:xfrm>
        </p:grpSpPr>
        <p:sp>
          <p:nvSpPr>
            <p:cNvPr id="628" name="Google Shape;628;p25"/>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5"/>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5"/>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25"/>
          <p:cNvGrpSpPr/>
          <p:nvPr/>
        </p:nvGrpSpPr>
        <p:grpSpPr>
          <a:xfrm flipH="1">
            <a:off x="51918" y="478034"/>
            <a:ext cx="8489973" cy="4501022"/>
            <a:chOff x="1048650" y="4061275"/>
            <a:chExt cx="2655025" cy="1407625"/>
          </a:xfrm>
        </p:grpSpPr>
        <p:sp>
          <p:nvSpPr>
            <p:cNvPr id="632" name="Google Shape;632;p25"/>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5"/>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5"/>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5"/>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5"/>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5"/>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5"/>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5"/>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5"/>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5"/>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5"/>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5"/>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5"/>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5"/>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5"/>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5"/>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5"/>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5"/>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5"/>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5"/>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5"/>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4" name="Google Shape;674;p25"/>
          <p:cNvSpPr/>
          <p:nvPr/>
        </p:nvSpPr>
        <p:spPr>
          <a:xfrm>
            <a:off x="710150" y="-17850"/>
            <a:ext cx="7720800" cy="47505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p:nvPr/>
        </p:nvSpPr>
        <p:spPr>
          <a:xfrm rot="10800000">
            <a:off x="8614825" y="207560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6" name="Google Shape;676;p25"/>
          <p:cNvGrpSpPr/>
          <p:nvPr/>
        </p:nvGrpSpPr>
        <p:grpSpPr>
          <a:xfrm rot="7612950">
            <a:off x="5546695" y="585282"/>
            <a:ext cx="234848" cy="212032"/>
            <a:chOff x="6393135" y="471613"/>
            <a:chExt cx="234839" cy="212023"/>
          </a:xfrm>
        </p:grpSpPr>
        <p:sp>
          <p:nvSpPr>
            <p:cNvPr id="677" name="Google Shape;677;p25"/>
            <p:cNvSpPr/>
            <p:nvPr/>
          </p:nvSpPr>
          <p:spPr>
            <a:xfrm rot="10800000">
              <a:off x="6393135" y="471613"/>
              <a:ext cx="234839" cy="17346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p:nvPr/>
          </p:nvSpPr>
          <p:spPr>
            <a:xfrm rot="10800000">
              <a:off x="6496458" y="511867"/>
              <a:ext cx="131516" cy="1717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9" name="Google Shape;679;p25"/>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2">
  <p:cSld name="TITLE_ONLY_2">
    <p:bg>
      <p:bgPr>
        <a:solidFill>
          <a:schemeClr val="accent6"/>
        </a:solidFill>
      </p:bgPr>
    </p:bg>
    <p:spTree>
      <p:nvGrpSpPr>
        <p:cNvPr id="680" name="Shape 680"/>
        <p:cNvGrpSpPr/>
        <p:nvPr/>
      </p:nvGrpSpPr>
      <p:grpSpPr>
        <a:xfrm>
          <a:off x="0" y="0"/>
          <a:ext cx="0" cy="0"/>
          <a:chOff x="0" y="0"/>
          <a:chExt cx="0" cy="0"/>
        </a:xfrm>
      </p:grpSpPr>
      <p:grpSp>
        <p:nvGrpSpPr>
          <p:cNvPr id="681" name="Google Shape;681;p26"/>
          <p:cNvGrpSpPr/>
          <p:nvPr/>
        </p:nvGrpSpPr>
        <p:grpSpPr>
          <a:xfrm rot="10800000">
            <a:off x="9938" y="-17848"/>
            <a:ext cx="9144094" cy="4533898"/>
            <a:chOff x="1697" y="798588"/>
            <a:chExt cx="9125842" cy="4344895"/>
          </a:xfrm>
        </p:grpSpPr>
        <p:sp>
          <p:nvSpPr>
            <p:cNvPr id="682" name="Google Shape;682;p26"/>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6"/>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6"/>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26"/>
          <p:cNvGrpSpPr/>
          <p:nvPr/>
        </p:nvGrpSpPr>
        <p:grpSpPr>
          <a:xfrm flipH="1">
            <a:off x="51918" y="478034"/>
            <a:ext cx="8489973" cy="4501022"/>
            <a:chOff x="1048650" y="4061275"/>
            <a:chExt cx="2655025" cy="1407625"/>
          </a:xfrm>
        </p:grpSpPr>
        <p:sp>
          <p:nvSpPr>
            <p:cNvPr id="686" name="Google Shape;686;p26"/>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6"/>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6"/>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6"/>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6"/>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6"/>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6"/>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6"/>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6"/>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6"/>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6"/>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6"/>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6"/>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6"/>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6"/>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6"/>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6"/>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6"/>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6"/>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6"/>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6"/>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6"/>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6"/>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6"/>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8" name="Google Shape;728;p26"/>
          <p:cNvSpPr/>
          <p:nvPr/>
        </p:nvSpPr>
        <p:spPr>
          <a:xfrm>
            <a:off x="710150" y="-17850"/>
            <a:ext cx="7720800" cy="47505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rot="10800000">
            <a:off x="8614825" y="207560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0" name="Google Shape;730;p26"/>
          <p:cNvGrpSpPr/>
          <p:nvPr/>
        </p:nvGrpSpPr>
        <p:grpSpPr>
          <a:xfrm rot="7612950">
            <a:off x="5546695" y="585282"/>
            <a:ext cx="234848" cy="212032"/>
            <a:chOff x="6393135" y="471613"/>
            <a:chExt cx="234839" cy="212023"/>
          </a:xfrm>
        </p:grpSpPr>
        <p:sp>
          <p:nvSpPr>
            <p:cNvPr id="731" name="Google Shape;731;p26"/>
            <p:cNvSpPr/>
            <p:nvPr/>
          </p:nvSpPr>
          <p:spPr>
            <a:xfrm rot="10800000">
              <a:off x="6393135" y="471613"/>
              <a:ext cx="234839" cy="17346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6"/>
            <p:cNvSpPr/>
            <p:nvPr/>
          </p:nvSpPr>
          <p:spPr>
            <a:xfrm rot="10800000">
              <a:off x="6496458" y="511867"/>
              <a:ext cx="131516" cy="1717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3" name="Google Shape;733;p26"/>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3">
  <p:cSld name="TITLE_ONLY_3">
    <p:bg>
      <p:bgPr>
        <a:solidFill>
          <a:schemeClr val="accent6"/>
        </a:solidFill>
      </p:bgPr>
    </p:bg>
    <p:spTree>
      <p:nvGrpSpPr>
        <p:cNvPr id="734" name="Shape 734"/>
        <p:cNvGrpSpPr/>
        <p:nvPr/>
      </p:nvGrpSpPr>
      <p:grpSpPr>
        <a:xfrm>
          <a:off x="0" y="0"/>
          <a:ext cx="0" cy="0"/>
          <a:chOff x="0" y="0"/>
          <a:chExt cx="0" cy="0"/>
        </a:xfrm>
      </p:grpSpPr>
      <p:grpSp>
        <p:nvGrpSpPr>
          <p:cNvPr id="735" name="Google Shape;735;p27"/>
          <p:cNvGrpSpPr/>
          <p:nvPr/>
        </p:nvGrpSpPr>
        <p:grpSpPr>
          <a:xfrm rot="10800000">
            <a:off x="9938" y="-17848"/>
            <a:ext cx="9144094" cy="4533898"/>
            <a:chOff x="1697" y="798588"/>
            <a:chExt cx="9125842" cy="4344895"/>
          </a:xfrm>
        </p:grpSpPr>
        <p:sp>
          <p:nvSpPr>
            <p:cNvPr id="736" name="Google Shape;736;p27"/>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7"/>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7"/>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 name="Google Shape;739;p27"/>
          <p:cNvGrpSpPr/>
          <p:nvPr/>
        </p:nvGrpSpPr>
        <p:grpSpPr>
          <a:xfrm flipH="1">
            <a:off x="51918" y="478034"/>
            <a:ext cx="8489973" cy="4501022"/>
            <a:chOff x="1048650" y="4061275"/>
            <a:chExt cx="2655025" cy="1407625"/>
          </a:xfrm>
        </p:grpSpPr>
        <p:sp>
          <p:nvSpPr>
            <p:cNvPr id="740" name="Google Shape;740;p27"/>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7"/>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7"/>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7"/>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7"/>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7"/>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7"/>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7"/>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7"/>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7"/>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7"/>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7"/>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7"/>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7"/>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7"/>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7"/>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7"/>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7"/>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7"/>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7"/>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7"/>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7"/>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7"/>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7"/>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7"/>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7"/>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7"/>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7"/>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7"/>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7"/>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7"/>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7"/>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7"/>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7"/>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7"/>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7"/>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7"/>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7"/>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7"/>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7"/>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7"/>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7"/>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 name="Google Shape;782;p27"/>
          <p:cNvSpPr/>
          <p:nvPr/>
        </p:nvSpPr>
        <p:spPr>
          <a:xfrm>
            <a:off x="710150" y="-17850"/>
            <a:ext cx="7720800" cy="47505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7"/>
          <p:cNvSpPr/>
          <p:nvPr/>
        </p:nvSpPr>
        <p:spPr>
          <a:xfrm rot="10800000">
            <a:off x="8614825" y="207560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4" name="Google Shape;784;p27"/>
          <p:cNvGrpSpPr/>
          <p:nvPr/>
        </p:nvGrpSpPr>
        <p:grpSpPr>
          <a:xfrm rot="7612950">
            <a:off x="5546695" y="585282"/>
            <a:ext cx="234848" cy="212032"/>
            <a:chOff x="6393135" y="471613"/>
            <a:chExt cx="234839" cy="212023"/>
          </a:xfrm>
        </p:grpSpPr>
        <p:sp>
          <p:nvSpPr>
            <p:cNvPr id="785" name="Google Shape;785;p27"/>
            <p:cNvSpPr/>
            <p:nvPr/>
          </p:nvSpPr>
          <p:spPr>
            <a:xfrm rot="10800000">
              <a:off x="6393135" y="471613"/>
              <a:ext cx="234839" cy="17346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7"/>
            <p:cNvSpPr/>
            <p:nvPr/>
          </p:nvSpPr>
          <p:spPr>
            <a:xfrm rot="10800000">
              <a:off x="6496458" y="511867"/>
              <a:ext cx="131516" cy="1717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7" name="Google Shape;787;p27"/>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5">
  <p:cSld name="TITLE_7">
    <p:spTree>
      <p:nvGrpSpPr>
        <p:cNvPr id="788" name="Shape 788"/>
        <p:cNvGrpSpPr/>
        <p:nvPr/>
      </p:nvGrpSpPr>
      <p:grpSpPr>
        <a:xfrm>
          <a:off x="0" y="0"/>
          <a:ext cx="0" cy="0"/>
          <a:chOff x="0" y="0"/>
          <a:chExt cx="0" cy="0"/>
        </a:xfrm>
      </p:grpSpPr>
      <p:sp>
        <p:nvSpPr>
          <p:cNvPr id="789" name="Google Shape;789;p2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90" name="Google Shape;790;p2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91" name="Google Shape;791;p2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6">
  <p:cSld name="TITLE_8">
    <p:spTree>
      <p:nvGrpSpPr>
        <p:cNvPr id="792" name="Shape 792"/>
        <p:cNvGrpSpPr/>
        <p:nvPr/>
      </p:nvGrpSpPr>
      <p:grpSpPr>
        <a:xfrm>
          <a:off x="0" y="0"/>
          <a:ext cx="0" cy="0"/>
          <a:chOff x="0" y="0"/>
          <a:chExt cx="0" cy="0"/>
        </a:xfrm>
      </p:grpSpPr>
      <p:sp>
        <p:nvSpPr>
          <p:cNvPr id="793" name="Google Shape;793;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94" name="Google Shape;794;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95" name="Google Shape;795;p2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bg>
      <p:bgPr>
        <a:solidFill>
          <a:schemeClr val="accent6"/>
        </a:solidFill>
      </p:bgPr>
    </p:bg>
    <p:spTree>
      <p:nvGrpSpPr>
        <p:cNvPr id="796" name="Shape 796"/>
        <p:cNvGrpSpPr/>
        <p:nvPr/>
      </p:nvGrpSpPr>
      <p:grpSpPr>
        <a:xfrm>
          <a:off x="0" y="0"/>
          <a:ext cx="0" cy="0"/>
          <a:chOff x="0" y="0"/>
          <a:chExt cx="0" cy="0"/>
        </a:xfrm>
      </p:grpSpPr>
      <p:grpSp>
        <p:nvGrpSpPr>
          <p:cNvPr id="797" name="Google Shape;797;p30"/>
          <p:cNvGrpSpPr/>
          <p:nvPr/>
        </p:nvGrpSpPr>
        <p:grpSpPr>
          <a:xfrm flipH="1" rot="10800000">
            <a:off x="22975" y="-17848"/>
            <a:ext cx="9121279" cy="4533898"/>
            <a:chOff x="1697" y="798588"/>
            <a:chExt cx="9125842" cy="4344895"/>
          </a:xfrm>
        </p:grpSpPr>
        <p:sp>
          <p:nvSpPr>
            <p:cNvPr id="798" name="Google Shape;798;p30"/>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0"/>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0"/>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 name="Google Shape;801;p30"/>
          <p:cNvGrpSpPr/>
          <p:nvPr/>
        </p:nvGrpSpPr>
        <p:grpSpPr>
          <a:xfrm rot="10800000">
            <a:off x="22977" y="155610"/>
            <a:ext cx="9028974" cy="4759321"/>
            <a:chOff x="1033250" y="4061275"/>
            <a:chExt cx="2670425" cy="1407625"/>
          </a:xfrm>
        </p:grpSpPr>
        <p:sp>
          <p:nvSpPr>
            <p:cNvPr id="802" name="Google Shape;802;p30"/>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0"/>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0"/>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0"/>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0"/>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0"/>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0"/>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0"/>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0"/>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0"/>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0"/>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0"/>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0"/>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0"/>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0"/>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0"/>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0"/>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0"/>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0"/>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0"/>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0"/>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0"/>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0"/>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0"/>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0"/>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0"/>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0"/>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0"/>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0"/>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0"/>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0"/>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0"/>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0"/>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0"/>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0"/>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0"/>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0"/>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0"/>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0"/>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0"/>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0"/>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3" name="Google Shape;843;p30"/>
          <p:cNvGrpSpPr/>
          <p:nvPr/>
        </p:nvGrpSpPr>
        <p:grpSpPr>
          <a:xfrm flipH="1">
            <a:off x="556601" y="152446"/>
            <a:ext cx="8355795" cy="4533963"/>
            <a:chOff x="3994975" y="2327000"/>
            <a:chExt cx="2656175" cy="1441275"/>
          </a:xfrm>
        </p:grpSpPr>
        <p:sp>
          <p:nvSpPr>
            <p:cNvPr id="844" name="Google Shape;844;p30"/>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0"/>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0"/>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0"/>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0"/>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0"/>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0"/>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0"/>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0"/>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0"/>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0"/>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0"/>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6" name="Google Shape;856;p30"/>
          <p:cNvSpPr/>
          <p:nvPr/>
        </p:nvSpPr>
        <p:spPr>
          <a:xfrm>
            <a:off x="710150" y="-17850"/>
            <a:ext cx="7720800" cy="48309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0"/>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
        <p:nvSpPr>
          <p:cNvPr id="858" name="Google Shape;858;p30"/>
          <p:cNvSpPr txBox="1"/>
          <p:nvPr>
            <p:ph idx="2" type="ctrTitle"/>
          </p:nvPr>
        </p:nvSpPr>
        <p:spPr>
          <a:xfrm>
            <a:off x="1068688"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59" name="Google Shape;859;p30"/>
          <p:cNvSpPr txBox="1"/>
          <p:nvPr>
            <p:ph idx="1" type="subTitle"/>
          </p:nvPr>
        </p:nvSpPr>
        <p:spPr>
          <a:xfrm>
            <a:off x="870700" y="3766450"/>
            <a:ext cx="2297100" cy="6072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None/>
              <a:defRPr sz="1600"/>
            </a:lvl1pPr>
            <a:lvl2pPr lvl="1" rtl="0" algn="ctr">
              <a:lnSpc>
                <a:spcPct val="100000"/>
              </a:lnSpc>
              <a:spcBef>
                <a:spcPts val="600"/>
              </a:spcBef>
              <a:spcAft>
                <a:spcPts val="0"/>
              </a:spcAft>
              <a:buNone/>
              <a:defRPr sz="1600"/>
            </a:lvl2pPr>
            <a:lvl3pPr lvl="2" rtl="0" algn="ctr">
              <a:lnSpc>
                <a:spcPct val="100000"/>
              </a:lnSpc>
              <a:spcBef>
                <a:spcPts val="600"/>
              </a:spcBef>
              <a:spcAft>
                <a:spcPts val="0"/>
              </a:spcAft>
              <a:buNone/>
              <a:defRPr sz="1600"/>
            </a:lvl3pPr>
            <a:lvl4pPr lvl="3" rtl="0" algn="ctr">
              <a:lnSpc>
                <a:spcPct val="100000"/>
              </a:lnSpc>
              <a:spcBef>
                <a:spcPts val="600"/>
              </a:spcBef>
              <a:spcAft>
                <a:spcPts val="0"/>
              </a:spcAft>
              <a:buNone/>
              <a:defRPr sz="1600"/>
            </a:lvl4pPr>
            <a:lvl5pPr lvl="4" rtl="0" algn="ctr">
              <a:lnSpc>
                <a:spcPct val="100000"/>
              </a:lnSpc>
              <a:spcBef>
                <a:spcPts val="600"/>
              </a:spcBef>
              <a:spcAft>
                <a:spcPts val="0"/>
              </a:spcAft>
              <a:buNone/>
              <a:defRPr sz="1600"/>
            </a:lvl5pPr>
            <a:lvl6pPr lvl="5" rtl="0" algn="ctr">
              <a:lnSpc>
                <a:spcPct val="100000"/>
              </a:lnSpc>
              <a:spcBef>
                <a:spcPts val="600"/>
              </a:spcBef>
              <a:spcAft>
                <a:spcPts val="0"/>
              </a:spcAft>
              <a:buNone/>
              <a:defRPr sz="1600"/>
            </a:lvl6pPr>
            <a:lvl7pPr lvl="6" rtl="0" algn="ctr">
              <a:lnSpc>
                <a:spcPct val="100000"/>
              </a:lnSpc>
              <a:spcBef>
                <a:spcPts val="600"/>
              </a:spcBef>
              <a:spcAft>
                <a:spcPts val="0"/>
              </a:spcAft>
              <a:buNone/>
              <a:defRPr sz="1600"/>
            </a:lvl7pPr>
            <a:lvl8pPr lvl="7" rtl="0" algn="ctr">
              <a:lnSpc>
                <a:spcPct val="100000"/>
              </a:lnSpc>
              <a:spcBef>
                <a:spcPts val="600"/>
              </a:spcBef>
              <a:spcAft>
                <a:spcPts val="0"/>
              </a:spcAft>
              <a:buNone/>
              <a:defRPr sz="1600"/>
            </a:lvl8pPr>
            <a:lvl9pPr lvl="8" rtl="0" algn="ctr">
              <a:lnSpc>
                <a:spcPct val="100000"/>
              </a:lnSpc>
              <a:spcBef>
                <a:spcPts val="600"/>
              </a:spcBef>
              <a:spcAft>
                <a:spcPts val="0"/>
              </a:spcAft>
              <a:buNone/>
              <a:defRPr sz="1600"/>
            </a:lvl9pPr>
          </a:lstStyle>
          <a:p/>
        </p:txBody>
      </p:sp>
      <p:sp>
        <p:nvSpPr>
          <p:cNvPr id="860" name="Google Shape;860;p30"/>
          <p:cNvSpPr txBox="1"/>
          <p:nvPr>
            <p:ph idx="3" type="ctrTitle"/>
          </p:nvPr>
        </p:nvSpPr>
        <p:spPr>
          <a:xfrm>
            <a:off x="3619494" y="2127075"/>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61" name="Google Shape;861;p30"/>
          <p:cNvSpPr txBox="1"/>
          <p:nvPr>
            <p:ph idx="4" type="subTitle"/>
          </p:nvPr>
        </p:nvSpPr>
        <p:spPr>
          <a:xfrm>
            <a:off x="3421450" y="2400875"/>
            <a:ext cx="2297100" cy="564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None/>
              <a:defRPr sz="1600"/>
            </a:lvl1pPr>
            <a:lvl2pPr lvl="1" rtl="0" algn="ctr">
              <a:lnSpc>
                <a:spcPct val="100000"/>
              </a:lnSpc>
              <a:spcBef>
                <a:spcPts val="600"/>
              </a:spcBef>
              <a:spcAft>
                <a:spcPts val="0"/>
              </a:spcAft>
              <a:buNone/>
              <a:defRPr sz="1600"/>
            </a:lvl2pPr>
            <a:lvl3pPr lvl="2" rtl="0" algn="ctr">
              <a:lnSpc>
                <a:spcPct val="100000"/>
              </a:lnSpc>
              <a:spcBef>
                <a:spcPts val="600"/>
              </a:spcBef>
              <a:spcAft>
                <a:spcPts val="0"/>
              </a:spcAft>
              <a:buNone/>
              <a:defRPr sz="1600"/>
            </a:lvl3pPr>
            <a:lvl4pPr lvl="3" rtl="0" algn="ctr">
              <a:lnSpc>
                <a:spcPct val="100000"/>
              </a:lnSpc>
              <a:spcBef>
                <a:spcPts val="600"/>
              </a:spcBef>
              <a:spcAft>
                <a:spcPts val="0"/>
              </a:spcAft>
              <a:buNone/>
              <a:defRPr sz="1600"/>
            </a:lvl4pPr>
            <a:lvl5pPr lvl="4" rtl="0" algn="ctr">
              <a:lnSpc>
                <a:spcPct val="100000"/>
              </a:lnSpc>
              <a:spcBef>
                <a:spcPts val="600"/>
              </a:spcBef>
              <a:spcAft>
                <a:spcPts val="0"/>
              </a:spcAft>
              <a:buNone/>
              <a:defRPr sz="1600"/>
            </a:lvl5pPr>
            <a:lvl6pPr lvl="5" rtl="0" algn="ctr">
              <a:lnSpc>
                <a:spcPct val="100000"/>
              </a:lnSpc>
              <a:spcBef>
                <a:spcPts val="600"/>
              </a:spcBef>
              <a:spcAft>
                <a:spcPts val="0"/>
              </a:spcAft>
              <a:buNone/>
              <a:defRPr sz="1600"/>
            </a:lvl6pPr>
            <a:lvl7pPr lvl="6" rtl="0" algn="ctr">
              <a:lnSpc>
                <a:spcPct val="100000"/>
              </a:lnSpc>
              <a:spcBef>
                <a:spcPts val="600"/>
              </a:spcBef>
              <a:spcAft>
                <a:spcPts val="0"/>
              </a:spcAft>
              <a:buNone/>
              <a:defRPr sz="1600"/>
            </a:lvl7pPr>
            <a:lvl8pPr lvl="7" rtl="0" algn="ctr">
              <a:lnSpc>
                <a:spcPct val="100000"/>
              </a:lnSpc>
              <a:spcBef>
                <a:spcPts val="600"/>
              </a:spcBef>
              <a:spcAft>
                <a:spcPts val="0"/>
              </a:spcAft>
              <a:buNone/>
              <a:defRPr sz="1600"/>
            </a:lvl8pPr>
            <a:lvl9pPr lvl="8" rtl="0" algn="ctr">
              <a:lnSpc>
                <a:spcPct val="100000"/>
              </a:lnSpc>
              <a:spcBef>
                <a:spcPts val="600"/>
              </a:spcBef>
              <a:spcAft>
                <a:spcPts val="0"/>
              </a:spcAft>
              <a:buNone/>
              <a:defRPr sz="1600"/>
            </a:lvl9pPr>
          </a:lstStyle>
          <a:p/>
        </p:txBody>
      </p:sp>
      <p:sp>
        <p:nvSpPr>
          <p:cNvPr id="862" name="Google Shape;862;p30"/>
          <p:cNvSpPr txBox="1"/>
          <p:nvPr>
            <p:ph idx="5" type="ctrTitle"/>
          </p:nvPr>
        </p:nvSpPr>
        <p:spPr>
          <a:xfrm>
            <a:off x="6174225"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63" name="Google Shape;863;p30"/>
          <p:cNvSpPr txBox="1"/>
          <p:nvPr>
            <p:ph idx="6" type="subTitle"/>
          </p:nvPr>
        </p:nvSpPr>
        <p:spPr>
          <a:xfrm>
            <a:off x="5976225" y="3766450"/>
            <a:ext cx="2297100" cy="6072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None/>
              <a:defRPr sz="1600"/>
            </a:lvl1pPr>
            <a:lvl2pPr lvl="1" rtl="0" algn="ctr">
              <a:lnSpc>
                <a:spcPct val="100000"/>
              </a:lnSpc>
              <a:spcBef>
                <a:spcPts val="600"/>
              </a:spcBef>
              <a:spcAft>
                <a:spcPts val="0"/>
              </a:spcAft>
              <a:buNone/>
              <a:defRPr sz="1600"/>
            </a:lvl2pPr>
            <a:lvl3pPr lvl="2" rtl="0" algn="ctr">
              <a:lnSpc>
                <a:spcPct val="100000"/>
              </a:lnSpc>
              <a:spcBef>
                <a:spcPts val="600"/>
              </a:spcBef>
              <a:spcAft>
                <a:spcPts val="0"/>
              </a:spcAft>
              <a:buNone/>
              <a:defRPr sz="1600"/>
            </a:lvl3pPr>
            <a:lvl4pPr lvl="3" rtl="0" algn="ctr">
              <a:lnSpc>
                <a:spcPct val="100000"/>
              </a:lnSpc>
              <a:spcBef>
                <a:spcPts val="600"/>
              </a:spcBef>
              <a:spcAft>
                <a:spcPts val="0"/>
              </a:spcAft>
              <a:buNone/>
              <a:defRPr sz="1600"/>
            </a:lvl4pPr>
            <a:lvl5pPr lvl="4" rtl="0" algn="ctr">
              <a:lnSpc>
                <a:spcPct val="100000"/>
              </a:lnSpc>
              <a:spcBef>
                <a:spcPts val="600"/>
              </a:spcBef>
              <a:spcAft>
                <a:spcPts val="0"/>
              </a:spcAft>
              <a:buNone/>
              <a:defRPr sz="1600"/>
            </a:lvl5pPr>
            <a:lvl6pPr lvl="5" rtl="0" algn="ctr">
              <a:lnSpc>
                <a:spcPct val="100000"/>
              </a:lnSpc>
              <a:spcBef>
                <a:spcPts val="600"/>
              </a:spcBef>
              <a:spcAft>
                <a:spcPts val="0"/>
              </a:spcAft>
              <a:buNone/>
              <a:defRPr sz="1600"/>
            </a:lvl6pPr>
            <a:lvl7pPr lvl="6" rtl="0" algn="ctr">
              <a:lnSpc>
                <a:spcPct val="100000"/>
              </a:lnSpc>
              <a:spcBef>
                <a:spcPts val="600"/>
              </a:spcBef>
              <a:spcAft>
                <a:spcPts val="0"/>
              </a:spcAft>
              <a:buNone/>
              <a:defRPr sz="1600"/>
            </a:lvl7pPr>
            <a:lvl8pPr lvl="7" rtl="0" algn="ctr">
              <a:lnSpc>
                <a:spcPct val="100000"/>
              </a:lnSpc>
              <a:spcBef>
                <a:spcPts val="600"/>
              </a:spcBef>
              <a:spcAft>
                <a:spcPts val="0"/>
              </a:spcAft>
              <a:buNone/>
              <a:defRPr sz="1600"/>
            </a:lvl8pPr>
            <a:lvl9pPr lvl="8" rtl="0" algn="ctr">
              <a:lnSpc>
                <a:spcPct val="100000"/>
              </a:lnSpc>
              <a:spcBef>
                <a:spcPts val="600"/>
              </a:spcBef>
              <a:spcAft>
                <a:spcPts val="0"/>
              </a:spcAft>
              <a:buNone/>
              <a:defRPr sz="1600"/>
            </a:lvl9pPr>
          </a:lstStyle>
          <a:p/>
        </p:txBody>
      </p:sp>
      <p:sp>
        <p:nvSpPr>
          <p:cNvPr id="864" name="Google Shape;864;p30"/>
          <p:cNvSpPr txBox="1"/>
          <p:nvPr>
            <p:ph idx="7" type="ctrTitle"/>
          </p:nvPr>
        </p:nvSpPr>
        <p:spPr>
          <a:xfrm>
            <a:off x="1068719" y="2127075"/>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65" name="Google Shape;865;p30"/>
          <p:cNvSpPr txBox="1"/>
          <p:nvPr>
            <p:ph idx="8" type="subTitle"/>
          </p:nvPr>
        </p:nvSpPr>
        <p:spPr>
          <a:xfrm>
            <a:off x="870675" y="2400875"/>
            <a:ext cx="2297100" cy="564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None/>
              <a:defRPr sz="1600"/>
            </a:lvl1pPr>
            <a:lvl2pPr lvl="1" rtl="0" algn="ctr">
              <a:lnSpc>
                <a:spcPct val="100000"/>
              </a:lnSpc>
              <a:spcBef>
                <a:spcPts val="600"/>
              </a:spcBef>
              <a:spcAft>
                <a:spcPts val="0"/>
              </a:spcAft>
              <a:buNone/>
              <a:defRPr sz="1600"/>
            </a:lvl2pPr>
            <a:lvl3pPr lvl="2" rtl="0" algn="ctr">
              <a:lnSpc>
                <a:spcPct val="100000"/>
              </a:lnSpc>
              <a:spcBef>
                <a:spcPts val="600"/>
              </a:spcBef>
              <a:spcAft>
                <a:spcPts val="0"/>
              </a:spcAft>
              <a:buNone/>
              <a:defRPr sz="1600"/>
            </a:lvl3pPr>
            <a:lvl4pPr lvl="3" rtl="0" algn="ctr">
              <a:lnSpc>
                <a:spcPct val="100000"/>
              </a:lnSpc>
              <a:spcBef>
                <a:spcPts val="600"/>
              </a:spcBef>
              <a:spcAft>
                <a:spcPts val="0"/>
              </a:spcAft>
              <a:buNone/>
              <a:defRPr sz="1600"/>
            </a:lvl4pPr>
            <a:lvl5pPr lvl="4" rtl="0" algn="ctr">
              <a:lnSpc>
                <a:spcPct val="100000"/>
              </a:lnSpc>
              <a:spcBef>
                <a:spcPts val="600"/>
              </a:spcBef>
              <a:spcAft>
                <a:spcPts val="0"/>
              </a:spcAft>
              <a:buNone/>
              <a:defRPr sz="1600"/>
            </a:lvl5pPr>
            <a:lvl6pPr lvl="5" rtl="0" algn="ctr">
              <a:lnSpc>
                <a:spcPct val="100000"/>
              </a:lnSpc>
              <a:spcBef>
                <a:spcPts val="600"/>
              </a:spcBef>
              <a:spcAft>
                <a:spcPts val="0"/>
              </a:spcAft>
              <a:buNone/>
              <a:defRPr sz="1600"/>
            </a:lvl6pPr>
            <a:lvl7pPr lvl="6" rtl="0" algn="ctr">
              <a:lnSpc>
                <a:spcPct val="100000"/>
              </a:lnSpc>
              <a:spcBef>
                <a:spcPts val="600"/>
              </a:spcBef>
              <a:spcAft>
                <a:spcPts val="0"/>
              </a:spcAft>
              <a:buNone/>
              <a:defRPr sz="1600"/>
            </a:lvl7pPr>
            <a:lvl8pPr lvl="7" rtl="0" algn="ctr">
              <a:lnSpc>
                <a:spcPct val="100000"/>
              </a:lnSpc>
              <a:spcBef>
                <a:spcPts val="600"/>
              </a:spcBef>
              <a:spcAft>
                <a:spcPts val="0"/>
              </a:spcAft>
              <a:buNone/>
              <a:defRPr sz="1600"/>
            </a:lvl8pPr>
            <a:lvl9pPr lvl="8" rtl="0" algn="ctr">
              <a:lnSpc>
                <a:spcPct val="100000"/>
              </a:lnSpc>
              <a:spcBef>
                <a:spcPts val="600"/>
              </a:spcBef>
              <a:spcAft>
                <a:spcPts val="0"/>
              </a:spcAft>
              <a:buNone/>
              <a:defRPr sz="1600"/>
            </a:lvl9pPr>
          </a:lstStyle>
          <a:p/>
        </p:txBody>
      </p:sp>
      <p:sp>
        <p:nvSpPr>
          <p:cNvPr id="866" name="Google Shape;866;p30"/>
          <p:cNvSpPr txBox="1"/>
          <p:nvPr>
            <p:ph idx="9" type="ctrTitle"/>
          </p:nvPr>
        </p:nvSpPr>
        <p:spPr>
          <a:xfrm>
            <a:off x="3621450"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67" name="Google Shape;867;p30"/>
          <p:cNvSpPr txBox="1"/>
          <p:nvPr>
            <p:ph idx="13" type="subTitle"/>
          </p:nvPr>
        </p:nvSpPr>
        <p:spPr>
          <a:xfrm>
            <a:off x="3423462" y="3766450"/>
            <a:ext cx="2297100" cy="6072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None/>
              <a:defRPr sz="1600"/>
            </a:lvl1pPr>
            <a:lvl2pPr lvl="1" rtl="0" algn="ctr">
              <a:lnSpc>
                <a:spcPct val="100000"/>
              </a:lnSpc>
              <a:spcBef>
                <a:spcPts val="600"/>
              </a:spcBef>
              <a:spcAft>
                <a:spcPts val="0"/>
              </a:spcAft>
              <a:buNone/>
              <a:defRPr sz="1600"/>
            </a:lvl2pPr>
            <a:lvl3pPr lvl="2" rtl="0" algn="ctr">
              <a:lnSpc>
                <a:spcPct val="100000"/>
              </a:lnSpc>
              <a:spcBef>
                <a:spcPts val="600"/>
              </a:spcBef>
              <a:spcAft>
                <a:spcPts val="0"/>
              </a:spcAft>
              <a:buNone/>
              <a:defRPr sz="1600"/>
            </a:lvl3pPr>
            <a:lvl4pPr lvl="3" rtl="0" algn="ctr">
              <a:lnSpc>
                <a:spcPct val="100000"/>
              </a:lnSpc>
              <a:spcBef>
                <a:spcPts val="600"/>
              </a:spcBef>
              <a:spcAft>
                <a:spcPts val="0"/>
              </a:spcAft>
              <a:buNone/>
              <a:defRPr sz="1600"/>
            </a:lvl4pPr>
            <a:lvl5pPr lvl="4" rtl="0" algn="ctr">
              <a:lnSpc>
                <a:spcPct val="100000"/>
              </a:lnSpc>
              <a:spcBef>
                <a:spcPts val="600"/>
              </a:spcBef>
              <a:spcAft>
                <a:spcPts val="0"/>
              </a:spcAft>
              <a:buNone/>
              <a:defRPr sz="1600"/>
            </a:lvl5pPr>
            <a:lvl6pPr lvl="5" rtl="0" algn="ctr">
              <a:lnSpc>
                <a:spcPct val="100000"/>
              </a:lnSpc>
              <a:spcBef>
                <a:spcPts val="600"/>
              </a:spcBef>
              <a:spcAft>
                <a:spcPts val="0"/>
              </a:spcAft>
              <a:buNone/>
              <a:defRPr sz="1600"/>
            </a:lvl6pPr>
            <a:lvl7pPr lvl="6" rtl="0" algn="ctr">
              <a:lnSpc>
                <a:spcPct val="100000"/>
              </a:lnSpc>
              <a:spcBef>
                <a:spcPts val="600"/>
              </a:spcBef>
              <a:spcAft>
                <a:spcPts val="0"/>
              </a:spcAft>
              <a:buNone/>
              <a:defRPr sz="1600"/>
            </a:lvl7pPr>
            <a:lvl8pPr lvl="7" rtl="0" algn="ctr">
              <a:lnSpc>
                <a:spcPct val="100000"/>
              </a:lnSpc>
              <a:spcBef>
                <a:spcPts val="600"/>
              </a:spcBef>
              <a:spcAft>
                <a:spcPts val="0"/>
              </a:spcAft>
              <a:buNone/>
              <a:defRPr sz="1600"/>
            </a:lvl8pPr>
            <a:lvl9pPr lvl="8" rtl="0" algn="ctr">
              <a:lnSpc>
                <a:spcPct val="100000"/>
              </a:lnSpc>
              <a:spcBef>
                <a:spcPts val="600"/>
              </a:spcBef>
              <a:spcAft>
                <a:spcPts val="0"/>
              </a:spcAft>
              <a:buNone/>
              <a:defRPr sz="1600"/>
            </a:lvl9pPr>
          </a:lstStyle>
          <a:p/>
        </p:txBody>
      </p:sp>
      <p:sp>
        <p:nvSpPr>
          <p:cNvPr id="868" name="Google Shape;868;p30"/>
          <p:cNvSpPr txBox="1"/>
          <p:nvPr>
            <p:ph idx="14" type="ctrTitle"/>
          </p:nvPr>
        </p:nvSpPr>
        <p:spPr>
          <a:xfrm>
            <a:off x="6170269" y="2127075"/>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69" name="Google Shape;869;p30"/>
          <p:cNvSpPr txBox="1"/>
          <p:nvPr>
            <p:ph idx="15" type="subTitle"/>
          </p:nvPr>
        </p:nvSpPr>
        <p:spPr>
          <a:xfrm>
            <a:off x="5972225" y="2400875"/>
            <a:ext cx="2297100" cy="564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None/>
              <a:defRPr sz="1600"/>
            </a:lvl1pPr>
            <a:lvl2pPr lvl="1" rtl="0" algn="ctr">
              <a:lnSpc>
                <a:spcPct val="100000"/>
              </a:lnSpc>
              <a:spcBef>
                <a:spcPts val="600"/>
              </a:spcBef>
              <a:spcAft>
                <a:spcPts val="0"/>
              </a:spcAft>
              <a:buNone/>
              <a:defRPr sz="1600"/>
            </a:lvl2pPr>
            <a:lvl3pPr lvl="2" rtl="0" algn="ctr">
              <a:lnSpc>
                <a:spcPct val="100000"/>
              </a:lnSpc>
              <a:spcBef>
                <a:spcPts val="600"/>
              </a:spcBef>
              <a:spcAft>
                <a:spcPts val="0"/>
              </a:spcAft>
              <a:buNone/>
              <a:defRPr sz="1600"/>
            </a:lvl3pPr>
            <a:lvl4pPr lvl="3" rtl="0" algn="ctr">
              <a:lnSpc>
                <a:spcPct val="100000"/>
              </a:lnSpc>
              <a:spcBef>
                <a:spcPts val="600"/>
              </a:spcBef>
              <a:spcAft>
                <a:spcPts val="0"/>
              </a:spcAft>
              <a:buNone/>
              <a:defRPr sz="1600"/>
            </a:lvl4pPr>
            <a:lvl5pPr lvl="4" rtl="0" algn="ctr">
              <a:lnSpc>
                <a:spcPct val="100000"/>
              </a:lnSpc>
              <a:spcBef>
                <a:spcPts val="600"/>
              </a:spcBef>
              <a:spcAft>
                <a:spcPts val="0"/>
              </a:spcAft>
              <a:buNone/>
              <a:defRPr sz="1600"/>
            </a:lvl5pPr>
            <a:lvl6pPr lvl="5" rtl="0" algn="ctr">
              <a:lnSpc>
                <a:spcPct val="100000"/>
              </a:lnSpc>
              <a:spcBef>
                <a:spcPts val="600"/>
              </a:spcBef>
              <a:spcAft>
                <a:spcPts val="0"/>
              </a:spcAft>
              <a:buNone/>
              <a:defRPr sz="1600"/>
            </a:lvl6pPr>
            <a:lvl7pPr lvl="6" rtl="0" algn="ctr">
              <a:lnSpc>
                <a:spcPct val="100000"/>
              </a:lnSpc>
              <a:spcBef>
                <a:spcPts val="600"/>
              </a:spcBef>
              <a:spcAft>
                <a:spcPts val="0"/>
              </a:spcAft>
              <a:buNone/>
              <a:defRPr sz="1600"/>
            </a:lvl7pPr>
            <a:lvl8pPr lvl="7" rtl="0" algn="ctr">
              <a:lnSpc>
                <a:spcPct val="100000"/>
              </a:lnSpc>
              <a:spcBef>
                <a:spcPts val="600"/>
              </a:spcBef>
              <a:spcAft>
                <a:spcPts val="0"/>
              </a:spcAft>
              <a:buNone/>
              <a:defRPr sz="1600"/>
            </a:lvl8pPr>
            <a:lvl9pPr lvl="8" rtl="0" algn="ctr">
              <a:lnSpc>
                <a:spcPct val="100000"/>
              </a:lnSpc>
              <a:spcBef>
                <a:spcPts val="600"/>
              </a:spcBef>
              <a:spcAft>
                <a:spcPts val="0"/>
              </a:spcAft>
              <a:buNone/>
              <a:defRPr sz="1600"/>
            </a:lvl9pPr>
          </a:lstStyle>
          <a:p/>
        </p:txBody>
      </p:sp>
      <p:grpSp>
        <p:nvGrpSpPr>
          <p:cNvPr id="870" name="Google Shape;870;p30"/>
          <p:cNvGrpSpPr/>
          <p:nvPr/>
        </p:nvGrpSpPr>
        <p:grpSpPr>
          <a:xfrm>
            <a:off x="76234" y="4812919"/>
            <a:ext cx="276934" cy="260862"/>
            <a:chOff x="5621097" y="1500761"/>
            <a:chExt cx="371424" cy="355446"/>
          </a:xfrm>
        </p:grpSpPr>
        <p:sp>
          <p:nvSpPr>
            <p:cNvPr id="871" name="Google Shape;871;p30"/>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0"/>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3" name="Google Shape;873;p30"/>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46" name="Shape 246"/>
        <p:cNvGrpSpPr/>
        <p:nvPr/>
      </p:nvGrpSpPr>
      <p:grpSpPr>
        <a:xfrm>
          <a:off x="0" y="0"/>
          <a:ext cx="0" cy="0"/>
          <a:chOff x="0" y="0"/>
          <a:chExt cx="0" cy="0"/>
        </a:xfrm>
      </p:grpSpPr>
      <p:sp>
        <p:nvSpPr>
          <p:cNvPr id="247" name="Google Shape;247;p4"/>
          <p:cNvSpPr txBox="1"/>
          <p:nvPr>
            <p:ph idx="1" type="body"/>
          </p:nvPr>
        </p:nvSpPr>
        <p:spPr>
          <a:xfrm>
            <a:off x="2159325" y="2161800"/>
            <a:ext cx="4825500" cy="819900"/>
          </a:xfrm>
          <a:prstGeom prst="rect">
            <a:avLst/>
          </a:prstGeom>
        </p:spPr>
        <p:txBody>
          <a:bodyPr anchorCtr="0" anchor="ctr" bIns="91425" lIns="91425" spcFirstLastPara="1" rIns="91425" wrap="square" tIns="91425">
            <a:noAutofit/>
          </a:bodyPr>
          <a:lstStyle>
            <a:lvl1pPr indent="-387350" lvl="0" marL="457200" rtl="0" algn="ctr">
              <a:spcBef>
                <a:spcPts val="600"/>
              </a:spcBef>
              <a:spcAft>
                <a:spcPts val="0"/>
              </a:spcAft>
              <a:buClr>
                <a:srgbClr val="1C4587"/>
              </a:buClr>
              <a:buSzPts val="2500"/>
              <a:buChar char="✘"/>
              <a:defRPr b="1" sz="2500">
                <a:solidFill>
                  <a:srgbClr val="1C4587"/>
                </a:solidFill>
              </a:defRPr>
            </a:lvl1pPr>
            <a:lvl2pPr indent="-387350" lvl="1" marL="914400" rtl="0" algn="ctr">
              <a:spcBef>
                <a:spcPts val="0"/>
              </a:spcBef>
              <a:spcAft>
                <a:spcPts val="0"/>
              </a:spcAft>
              <a:buClr>
                <a:srgbClr val="1C4587"/>
              </a:buClr>
              <a:buSzPts val="2500"/>
              <a:buChar char="✗"/>
              <a:defRPr b="1" sz="2500">
                <a:solidFill>
                  <a:srgbClr val="1C4587"/>
                </a:solidFill>
              </a:defRPr>
            </a:lvl2pPr>
            <a:lvl3pPr indent="-387350" lvl="2" marL="1371600" rtl="0" algn="ctr">
              <a:spcBef>
                <a:spcPts val="0"/>
              </a:spcBef>
              <a:spcAft>
                <a:spcPts val="0"/>
              </a:spcAft>
              <a:buClr>
                <a:srgbClr val="1C4587"/>
              </a:buClr>
              <a:buSzPts val="2500"/>
              <a:buChar char="■"/>
              <a:defRPr b="1" sz="2500">
                <a:solidFill>
                  <a:srgbClr val="1C4587"/>
                </a:solidFill>
              </a:defRPr>
            </a:lvl3pPr>
            <a:lvl4pPr indent="-387350" lvl="3" marL="1828800" rtl="0" algn="ctr">
              <a:spcBef>
                <a:spcPts val="0"/>
              </a:spcBef>
              <a:spcAft>
                <a:spcPts val="0"/>
              </a:spcAft>
              <a:buClr>
                <a:srgbClr val="1C4587"/>
              </a:buClr>
              <a:buSzPts val="2500"/>
              <a:buChar char="●"/>
              <a:defRPr b="1" sz="2500">
                <a:solidFill>
                  <a:srgbClr val="1C4587"/>
                </a:solidFill>
              </a:defRPr>
            </a:lvl4pPr>
            <a:lvl5pPr indent="-387350" lvl="4" marL="2286000" rtl="0" algn="ctr">
              <a:spcBef>
                <a:spcPts val="0"/>
              </a:spcBef>
              <a:spcAft>
                <a:spcPts val="0"/>
              </a:spcAft>
              <a:buClr>
                <a:srgbClr val="1C4587"/>
              </a:buClr>
              <a:buSzPts val="2500"/>
              <a:buChar char="○"/>
              <a:defRPr b="1" sz="2500">
                <a:solidFill>
                  <a:srgbClr val="1C4587"/>
                </a:solidFill>
              </a:defRPr>
            </a:lvl5pPr>
            <a:lvl6pPr indent="-387350" lvl="5" marL="2743200" rtl="0" algn="ctr">
              <a:spcBef>
                <a:spcPts val="0"/>
              </a:spcBef>
              <a:spcAft>
                <a:spcPts val="0"/>
              </a:spcAft>
              <a:buClr>
                <a:srgbClr val="1C4587"/>
              </a:buClr>
              <a:buSzPts val="2500"/>
              <a:buChar char="■"/>
              <a:defRPr b="1" sz="2500">
                <a:solidFill>
                  <a:srgbClr val="1C4587"/>
                </a:solidFill>
              </a:defRPr>
            </a:lvl6pPr>
            <a:lvl7pPr indent="-387350" lvl="6" marL="3200400" rtl="0" algn="ctr">
              <a:spcBef>
                <a:spcPts val="0"/>
              </a:spcBef>
              <a:spcAft>
                <a:spcPts val="0"/>
              </a:spcAft>
              <a:buClr>
                <a:srgbClr val="1C4587"/>
              </a:buClr>
              <a:buSzPts val="2500"/>
              <a:buChar char="●"/>
              <a:defRPr b="1" sz="2500">
                <a:solidFill>
                  <a:srgbClr val="1C4587"/>
                </a:solidFill>
              </a:defRPr>
            </a:lvl7pPr>
            <a:lvl8pPr indent="-387350" lvl="7" marL="3657600" rtl="0" algn="ctr">
              <a:spcBef>
                <a:spcPts val="0"/>
              </a:spcBef>
              <a:spcAft>
                <a:spcPts val="0"/>
              </a:spcAft>
              <a:buClr>
                <a:srgbClr val="1C4587"/>
              </a:buClr>
              <a:buSzPts val="2500"/>
              <a:buChar char="○"/>
              <a:defRPr b="1" sz="2500">
                <a:solidFill>
                  <a:srgbClr val="1C4587"/>
                </a:solidFill>
              </a:defRPr>
            </a:lvl8pPr>
            <a:lvl9pPr indent="-387350" lvl="8" marL="4114800" rtl="0" algn="ctr">
              <a:spcBef>
                <a:spcPts val="0"/>
              </a:spcBef>
              <a:spcAft>
                <a:spcPts val="0"/>
              </a:spcAft>
              <a:buClr>
                <a:srgbClr val="1C4587"/>
              </a:buClr>
              <a:buSzPts val="2500"/>
              <a:buChar char="■"/>
              <a:defRPr b="1" sz="2500">
                <a:solidFill>
                  <a:srgbClr val="1C4587"/>
                </a:solidFill>
              </a:defRPr>
            </a:lvl9pPr>
          </a:lstStyle>
          <a:p/>
        </p:txBody>
      </p:sp>
      <p:sp>
        <p:nvSpPr>
          <p:cNvPr id="248" name="Google Shape;248;p4"/>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9" name="Google Shape;249;p4"/>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0" name="Google Shape;250;p4"/>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1" name="Google Shape;251;p4"/>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2" name="Google Shape;252;p4"/>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3" name="Google Shape;253;p4"/>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4" name="Google Shape;254;p4"/>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5" name="Google Shape;255;p4"/>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6" name="Google Shape;256;p4"/>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7" name="Google Shape;257;p4"/>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8" name="Google Shape;258;p4"/>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9" name="Google Shape;259;p4"/>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0" name="Google Shape;260;p4"/>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1" name="Google Shape;261;p4"/>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2" name="Google Shape;262;p4"/>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3" name="Google Shape;263;p4"/>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4" name="Google Shape;264;p4"/>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5" name="Google Shape;265;p4"/>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6" name="Google Shape;266;p4"/>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7" name="Google Shape;267;p4"/>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8" name="Google Shape;268;p4"/>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9" name="Google Shape;269;p4"/>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0" name="Google Shape;270;p4"/>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1" name="Google Shape;271;p4"/>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2" name="Google Shape;272;p4"/>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3" name="Google Shape;273;p4"/>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4" name="Google Shape;274;p4"/>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5" name="Google Shape;275;p4"/>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6" name="Google Shape;276;p4"/>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7" name="Google Shape;277;p4"/>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8" name="Google Shape;278;p4"/>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9" name="Google Shape;279;p4"/>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0" name="Google Shape;280;p4"/>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1" name="Google Shape;281;p4"/>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2" name="Google Shape;282;p4"/>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3" name="Google Shape;283;p4"/>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4" name="Google Shape;284;p4"/>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5" name="Google Shape;285;p4"/>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6" name="Google Shape;286;p4"/>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7" name="Google Shape;287;p4"/>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8" name="Google Shape;288;p4"/>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9" name="Google Shape;289;p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90" name="Shape 290"/>
        <p:cNvGrpSpPr/>
        <p:nvPr/>
      </p:nvGrpSpPr>
      <p:grpSpPr>
        <a:xfrm>
          <a:off x="0" y="0"/>
          <a:ext cx="0" cy="0"/>
          <a:chOff x="0" y="0"/>
          <a:chExt cx="0" cy="0"/>
        </a:xfrm>
      </p:grpSpPr>
      <p:sp>
        <p:nvSpPr>
          <p:cNvPr id="291" name="Google Shape;291;p5"/>
          <p:cNvSpPr txBox="1"/>
          <p:nvPr>
            <p:ph type="title"/>
          </p:nvPr>
        </p:nvSpPr>
        <p:spPr>
          <a:xfrm>
            <a:off x="729769" y="190783"/>
            <a:ext cx="6140400" cy="6570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sz="27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92" name="Google Shape;292;p5"/>
          <p:cNvSpPr txBox="1"/>
          <p:nvPr>
            <p:ph idx="1" type="body"/>
          </p:nvPr>
        </p:nvSpPr>
        <p:spPr>
          <a:xfrm>
            <a:off x="747925" y="1302837"/>
            <a:ext cx="6140400" cy="3610800"/>
          </a:xfrm>
          <a:prstGeom prst="rect">
            <a:avLst/>
          </a:prstGeom>
        </p:spPr>
        <p:txBody>
          <a:bodyPr anchorCtr="0" anchor="t" bIns="91425" lIns="91425" spcFirstLastPara="1" rIns="91425" wrap="square" tIns="91425">
            <a:noAutofit/>
          </a:bodyPr>
          <a:lstStyle>
            <a:lvl1pPr indent="-387350" lvl="0" marL="457200" rtl="0">
              <a:spcBef>
                <a:spcPts val="600"/>
              </a:spcBef>
              <a:spcAft>
                <a:spcPts val="0"/>
              </a:spcAft>
              <a:buSzPts val="2500"/>
              <a:buChar char="✘"/>
              <a:defRPr sz="25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5" name="Google Shape;295;p5"/>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6" name="Google Shape;296;p5"/>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7" name="Google Shape;297;p5"/>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8" name="Google Shape;298;p5"/>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9" name="Google Shape;299;p5"/>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0" name="Google Shape;300;p5"/>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1" name="Google Shape;301;p5"/>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2" name="Google Shape;302;p5"/>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3" name="Google Shape;303;p5"/>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4" name="Google Shape;304;p5"/>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5" name="Google Shape;305;p5"/>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6" name="Google Shape;306;p5"/>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7" name="Google Shape;307;p5"/>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8" name="Google Shape;308;p5"/>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9" name="Google Shape;309;p5"/>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0" name="Google Shape;310;p5"/>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1" name="Google Shape;311;p5"/>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2" name="Google Shape;312;p5"/>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3" name="Google Shape;313;p5"/>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4" name="Google Shape;314;p5"/>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5" name="Google Shape;315;p5"/>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6" name="Google Shape;316;p5"/>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7" name="Google Shape;317;p5"/>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8" name="Google Shape;318;p5"/>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9" name="Google Shape;319;p5"/>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0" name="Google Shape;320;p5"/>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1" name="Google Shape;321;p5"/>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2" name="Google Shape;322;p5"/>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grpSp>
      <p:cxnSp>
        <p:nvCxnSpPr>
          <p:cNvPr id="323" name="Google Shape;323;p5"/>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24" name="Google Shape;324;p5"/>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5" name="Shape 325"/>
        <p:cNvGrpSpPr/>
        <p:nvPr/>
      </p:nvGrpSpPr>
      <p:grpSpPr>
        <a:xfrm>
          <a:off x="0" y="0"/>
          <a:ext cx="0" cy="0"/>
          <a:chOff x="0" y="0"/>
          <a:chExt cx="0" cy="0"/>
        </a:xfrm>
      </p:grpSpPr>
      <p:sp>
        <p:nvSpPr>
          <p:cNvPr id="326" name="Google Shape;326;p6"/>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327" name="Google Shape;327;p6"/>
          <p:cNvSpPr txBox="1"/>
          <p:nvPr>
            <p:ph idx="1" type="body"/>
          </p:nvPr>
        </p:nvSpPr>
        <p:spPr>
          <a:xfrm>
            <a:off x="747925" y="1363153"/>
            <a:ext cx="3159000" cy="3610800"/>
          </a:xfrm>
          <a:prstGeom prst="rect">
            <a:avLst/>
          </a:prstGeom>
        </p:spPr>
        <p:txBody>
          <a:bodyPr anchorCtr="0" anchor="t" bIns="91425" lIns="91425" spcFirstLastPara="1" rIns="91425" wrap="square" tIns="91425">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328" name="Google Shape;328;p6"/>
          <p:cNvSpPr txBox="1"/>
          <p:nvPr>
            <p:ph idx="2" type="body"/>
          </p:nvPr>
        </p:nvSpPr>
        <p:spPr>
          <a:xfrm>
            <a:off x="4097098" y="1363153"/>
            <a:ext cx="3159000" cy="3610800"/>
          </a:xfrm>
          <a:prstGeom prst="rect">
            <a:avLst/>
          </a:prstGeom>
        </p:spPr>
        <p:txBody>
          <a:bodyPr anchorCtr="0" anchor="t" bIns="91425" lIns="91425" spcFirstLastPara="1" rIns="91425" wrap="square" tIns="91425">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6"/>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6"/>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9" name="Google Shape;359;p6"/>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60" name="Google Shape;360;p6"/>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61" name="Shape 361"/>
        <p:cNvGrpSpPr/>
        <p:nvPr/>
      </p:nvGrpSpPr>
      <p:grpSpPr>
        <a:xfrm>
          <a:off x="0" y="0"/>
          <a:ext cx="0" cy="0"/>
          <a:chOff x="0" y="0"/>
          <a:chExt cx="0" cy="0"/>
        </a:xfrm>
      </p:grpSpPr>
      <p:sp>
        <p:nvSpPr>
          <p:cNvPr id="362" name="Google Shape;362;p7"/>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363" name="Google Shape;363;p7"/>
          <p:cNvSpPr txBox="1"/>
          <p:nvPr>
            <p:ph idx="1" type="body"/>
          </p:nvPr>
        </p:nvSpPr>
        <p:spPr>
          <a:xfrm>
            <a:off x="747925"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4" name="Google Shape;364;p7"/>
          <p:cNvSpPr txBox="1"/>
          <p:nvPr>
            <p:ph idx="2" type="body"/>
          </p:nvPr>
        </p:nvSpPr>
        <p:spPr>
          <a:xfrm>
            <a:off x="2953087"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5" name="Google Shape;365;p7"/>
          <p:cNvSpPr txBox="1"/>
          <p:nvPr>
            <p:ph idx="3" type="body"/>
          </p:nvPr>
        </p:nvSpPr>
        <p:spPr>
          <a:xfrm>
            <a:off x="5158248"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7"/>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7"/>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96" name="Google Shape;396;p7"/>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97" name="Google Shape;397;p7"/>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8" name="Shape 398"/>
        <p:cNvGrpSpPr/>
        <p:nvPr/>
      </p:nvGrpSpPr>
      <p:grpSpPr>
        <a:xfrm>
          <a:off x="0" y="0"/>
          <a:ext cx="0" cy="0"/>
          <a:chOff x="0" y="0"/>
          <a:chExt cx="0" cy="0"/>
        </a:xfrm>
      </p:grpSpPr>
      <p:sp>
        <p:nvSpPr>
          <p:cNvPr id="399" name="Google Shape;399;p8"/>
          <p:cNvSpPr txBox="1"/>
          <p:nvPr>
            <p:ph type="title"/>
          </p:nvPr>
        </p:nvSpPr>
        <p:spPr>
          <a:xfrm>
            <a:off x="747925" y="225025"/>
            <a:ext cx="67788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30" name="Google Shape;430;p8"/>
          <p:cNvCxnSpPr/>
          <p:nvPr/>
        </p:nvCxnSpPr>
        <p:spPr>
          <a:xfrm>
            <a:off x="850475" y="1031425"/>
            <a:ext cx="6724200" cy="0"/>
          </a:xfrm>
          <a:prstGeom prst="straightConnector1">
            <a:avLst/>
          </a:prstGeom>
          <a:noFill/>
          <a:ln cap="rnd" cmpd="sng" w="19050">
            <a:solidFill>
              <a:srgbClr val="A4C2F4"/>
            </a:solidFill>
            <a:prstDash val="dash"/>
            <a:round/>
            <a:headEnd len="med" w="med" type="none"/>
            <a:tailEnd len="med" w="med" type="none"/>
          </a:ln>
        </p:spPr>
      </p:cxnSp>
      <p:sp>
        <p:nvSpPr>
          <p:cNvPr id="431" name="Google Shape;431;p8"/>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2" name="Shape 432"/>
        <p:cNvGrpSpPr/>
        <p:nvPr/>
      </p:nvGrpSpPr>
      <p:grpSpPr>
        <a:xfrm>
          <a:off x="0" y="0"/>
          <a:ext cx="0" cy="0"/>
          <a:chOff x="0" y="0"/>
          <a:chExt cx="0" cy="0"/>
        </a:xfrm>
      </p:grpSpPr>
      <p:sp>
        <p:nvSpPr>
          <p:cNvPr id="433" name="Google Shape;433;p9"/>
          <p:cNvSpPr txBox="1"/>
          <p:nvPr>
            <p:ph idx="1" type="body"/>
          </p:nvPr>
        </p:nvSpPr>
        <p:spPr>
          <a:xfrm>
            <a:off x="457200" y="116284"/>
            <a:ext cx="8229600" cy="519600"/>
          </a:xfrm>
          <a:prstGeom prst="rect">
            <a:avLst/>
          </a:prstGeom>
        </p:spPr>
        <p:txBody>
          <a:bodyPr anchorCtr="0" anchor="t" bIns="91425" lIns="91425" spcFirstLastPara="1" rIns="91425" wrap="square" tIns="91425">
            <a:noAutofit/>
          </a:bodyPr>
          <a:lstStyle>
            <a:lvl1pPr indent="-228600" lvl="0" marL="457200" rtl="0" algn="ctr">
              <a:spcBef>
                <a:spcPts val="400"/>
              </a:spcBef>
              <a:spcAft>
                <a:spcPts val="0"/>
              </a:spcAft>
              <a:buClr>
                <a:srgbClr val="0069BF"/>
              </a:buClr>
              <a:buSzPts val="2400"/>
              <a:buFont typeface="Viga"/>
              <a:buNone/>
              <a:defRPr sz="2400">
                <a:solidFill>
                  <a:srgbClr val="0069BF"/>
                </a:solidFill>
                <a:latin typeface="Viga"/>
                <a:ea typeface="Viga"/>
                <a:cs typeface="Viga"/>
                <a:sym typeface="Viga"/>
              </a:defRPr>
            </a:lvl1pPr>
          </a:lstStyle>
          <a:p/>
        </p:txBody>
      </p:sp>
      <p:sp>
        <p:nvSpPr>
          <p:cNvPr id="434" name="Google Shape;434;p9"/>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35" name="Google Shape;435;p9"/>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36" name="Google Shape;436;p9"/>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37" name="Google Shape;437;p9"/>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38" name="Google Shape;438;p9"/>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39" name="Google Shape;439;p9"/>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0" name="Google Shape;440;p9"/>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1" name="Google Shape;441;p9"/>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2" name="Google Shape;442;p9"/>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3" name="Google Shape;443;p9"/>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4" name="Google Shape;444;p9"/>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5" name="Google Shape;445;p9"/>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6" name="Google Shape;446;p9"/>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7" name="Google Shape;447;p9"/>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8" name="Google Shape;448;p9"/>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49" name="Google Shape;449;p9"/>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0" name="Google Shape;450;p9"/>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1" name="Google Shape;451;p9"/>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2" name="Google Shape;452;p9"/>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3" name="Google Shape;453;p9"/>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4" name="Google Shape;454;p9"/>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5" name="Google Shape;455;p9"/>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6" name="Google Shape;456;p9"/>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7" name="Google Shape;457;p9"/>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8" name="Google Shape;458;p9"/>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59" name="Google Shape;459;p9"/>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0" name="Google Shape;460;p9"/>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1" name="Google Shape;461;p9"/>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2" name="Google Shape;462;p9"/>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3" name="Google Shape;463;p9"/>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4" name="Google Shape;464;p9"/>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5" name="Google Shape;465;p9"/>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6" name="Google Shape;466;p9"/>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7" name="Google Shape;467;p9"/>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8" name="Google Shape;468;p9"/>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69" name="Google Shape;469;p9"/>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0" name="Google Shape;470;p9"/>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1" name="Google Shape;471;p9"/>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2" name="Google Shape;472;p9"/>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3" name="Google Shape;473;p9"/>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4" name="Google Shape;474;p9"/>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5" name="Google Shape;475;p9"/>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6" name="Shape 476"/>
        <p:cNvGrpSpPr/>
        <p:nvPr/>
      </p:nvGrpSpPr>
      <p:grpSpPr>
        <a:xfrm>
          <a:off x="0" y="0"/>
          <a:ext cx="0" cy="0"/>
          <a:chOff x="0" y="0"/>
          <a:chExt cx="0" cy="0"/>
        </a:xfrm>
      </p:grpSpPr>
      <p:sp>
        <p:nvSpPr>
          <p:cNvPr id="477" name="Google Shape;477;p10"/>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8" name="Google Shape;478;p10"/>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79" name="Google Shape;479;p10"/>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0" name="Google Shape;480;p10"/>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1" name="Google Shape;481;p10"/>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2" name="Google Shape;482;p10"/>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3" name="Google Shape;483;p10"/>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4" name="Google Shape;484;p10"/>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5" name="Google Shape;485;p10"/>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6" name="Google Shape;486;p10"/>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7" name="Google Shape;487;p10"/>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8" name="Google Shape;488;p10"/>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9" name="Google Shape;489;p10"/>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0" name="Google Shape;490;p10"/>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1" name="Google Shape;491;p10"/>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2" name="Google Shape;492;p10"/>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3" name="Google Shape;493;p10"/>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4" name="Google Shape;494;p10"/>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5" name="Google Shape;495;p10"/>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6" name="Google Shape;496;p10"/>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7" name="Google Shape;497;p10"/>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8" name="Google Shape;498;p10"/>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9" name="Google Shape;499;p10"/>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0" name="Google Shape;500;p10"/>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1" name="Google Shape;501;p10"/>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2" name="Google Shape;502;p10"/>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3" name="Google Shape;503;p10"/>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4" name="Google Shape;504;p10"/>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5" name="Google Shape;505;p10"/>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6" name="Google Shape;506;p10"/>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7" name="Google Shape;507;p10"/>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8" name="Google Shape;508;p10"/>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9" name="Google Shape;509;p10"/>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0" name="Google Shape;510;p10"/>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1" name="Google Shape;511;p10"/>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2" name="Google Shape;512;p10"/>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3" name="Google Shape;513;p10"/>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4" name="Google Shape;514;p10"/>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5" name="Google Shape;515;p10"/>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6" name="Google Shape;516;p10"/>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7" name="Google Shape;517;p10"/>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8" name="Google Shape;518;p1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rect b="b" l="l" r="r" t="t"/>
              <a:pathLst>
                <a:path extrusionOk="0" fill="none" h="158465" w="281716">
                  <a:moveTo>
                    <a:pt x="0" y="0"/>
                  </a:moveTo>
                  <a:lnTo>
                    <a:pt x="281715" y="0"/>
                  </a:lnTo>
                  <a:lnTo>
                    <a:pt x="281715" y="158464"/>
                  </a:lnTo>
                  <a:lnTo>
                    <a:pt x="0" y="158464"/>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p:nvPr/>
          </p:nvSpPr>
          <p:spPr>
            <a:xfrm>
              <a:off x="239950" y="47617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a:off x="239950" y="4690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p:nvPr/>
          </p:nvSpPr>
          <p:spPr>
            <a:xfrm>
              <a:off x="239950" y="46177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a:off x="239950" y="4546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239950" y="44737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239950" y="4402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239950" y="43297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239950" y="4258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239950" y="41858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39950" y="4114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239950" y="40418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239950" y="39693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239950" y="38978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239950" y="38254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239950" y="37538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p:nvPr/>
          </p:nvSpPr>
          <p:spPr>
            <a:xfrm>
              <a:off x="239950" y="36814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
            <p:cNvSpPr/>
            <p:nvPr/>
          </p:nvSpPr>
          <p:spPr>
            <a:xfrm>
              <a:off x="239950" y="36099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239950" y="35374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239950" y="34659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239950" y="33934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239950" y="33219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239950" y="32495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239950" y="31770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239950" y="31055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239950" y="3033100"/>
              <a:ext cx="7042900" cy="0"/>
            </a:xfrm>
            <a:custGeom>
              <a:rect b="b" l="l" r="r" t="t"/>
              <a:pathLst>
                <a:path extrusionOk="0" fill="none" h="0"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239950" y="29615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
            <p:cNvSpPr/>
            <p:nvPr/>
          </p:nvSpPr>
          <p:spPr>
            <a:xfrm>
              <a:off x="239950" y="28891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
            <p:cNvSpPr/>
            <p:nvPr/>
          </p:nvSpPr>
          <p:spPr>
            <a:xfrm>
              <a:off x="239950" y="28175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
            <p:cNvSpPr/>
            <p:nvPr/>
          </p:nvSpPr>
          <p:spPr>
            <a:xfrm>
              <a:off x="239950" y="27451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
            <p:cNvSpPr/>
            <p:nvPr/>
          </p:nvSpPr>
          <p:spPr>
            <a:xfrm>
              <a:off x="239950" y="26736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
            <p:cNvSpPr/>
            <p:nvPr/>
          </p:nvSpPr>
          <p:spPr>
            <a:xfrm>
              <a:off x="239950" y="2601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
            <p:cNvSpPr/>
            <p:nvPr/>
          </p:nvSpPr>
          <p:spPr>
            <a:xfrm>
              <a:off x="239950" y="25296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
            <p:cNvSpPr/>
            <p:nvPr/>
          </p:nvSpPr>
          <p:spPr>
            <a:xfrm>
              <a:off x="239950" y="2457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
            <p:cNvSpPr/>
            <p:nvPr/>
          </p:nvSpPr>
          <p:spPr>
            <a:xfrm>
              <a:off x="239950" y="23847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
            <p:cNvSpPr/>
            <p:nvPr/>
          </p:nvSpPr>
          <p:spPr>
            <a:xfrm>
              <a:off x="239950" y="2313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
            <p:cNvSpPr/>
            <p:nvPr/>
          </p:nvSpPr>
          <p:spPr>
            <a:xfrm>
              <a:off x="239950" y="22407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
            <p:cNvSpPr/>
            <p:nvPr/>
          </p:nvSpPr>
          <p:spPr>
            <a:xfrm>
              <a:off x="239950" y="2169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
            <p:cNvSpPr/>
            <p:nvPr/>
          </p:nvSpPr>
          <p:spPr>
            <a:xfrm>
              <a:off x="239950" y="20968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
            <p:cNvSpPr/>
            <p:nvPr/>
          </p:nvSpPr>
          <p:spPr>
            <a:xfrm>
              <a:off x="239950" y="2025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
            <p:cNvSpPr/>
            <p:nvPr/>
          </p:nvSpPr>
          <p:spPr>
            <a:xfrm>
              <a:off x="239950" y="19528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
            <p:cNvSpPr/>
            <p:nvPr/>
          </p:nvSpPr>
          <p:spPr>
            <a:xfrm>
              <a:off x="239950" y="18813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
            <p:cNvSpPr/>
            <p:nvPr/>
          </p:nvSpPr>
          <p:spPr>
            <a:xfrm>
              <a:off x="239950" y="18088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
            <p:cNvSpPr/>
            <p:nvPr/>
          </p:nvSpPr>
          <p:spPr>
            <a:xfrm>
              <a:off x="239950" y="17373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
            <p:cNvSpPr/>
            <p:nvPr/>
          </p:nvSpPr>
          <p:spPr>
            <a:xfrm>
              <a:off x="239950" y="16648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
            <p:cNvSpPr/>
            <p:nvPr/>
          </p:nvSpPr>
          <p:spPr>
            <a:xfrm>
              <a:off x="239950" y="15924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
            <p:cNvSpPr/>
            <p:nvPr/>
          </p:nvSpPr>
          <p:spPr>
            <a:xfrm>
              <a:off x="239950" y="15209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
            <p:cNvSpPr/>
            <p:nvPr/>
          </p:nvSpPr>
          <p:spPr>
            <a:xfrm>
              <a:off x="239950" y="14484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
            <p:cNvSpPr/>
            <p:nvPr/>
          </p:nvSpPr>
          <p:spPr>
            <a:xfrm>
              <a:off x="239950" y="13769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
            <p:cNvSpPr/>
            <p:nvPr/>
          </p:nvSpPr>
          <p:spPr>
            <a:xfrm>
              <a:off x="239950" y="13044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
            <p:cNvSpPr/>
            <p:nvPr/>
          </p:nvSpPr>
          <p:spPr>
            <a:xfrm>
              <a:off x="239950" y="12329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
            <p:cNvSpPr/>
            <p:nvPr/>
          </p:nvSpPr>
          <p:spPr>
            <a:xfrm>
              <a:off x="239950" y="11605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
            <p:cNvSpPr/>
            <p:nvPr/>
          </p:nvSpPr>
          <p:spPr>
            <a:xfrm>
              <a:off x="239950" y="10889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
            <p:cNvSpPr/>
            <p:nvPr/>
          </p:nvSpPr>
          <p:spPr>
            <a:xfrm>
              <a:off x="239950" y="10165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
            <p:cNvSpPr/>
            <p:nvPr/>
          </p:nvSpPr>
          <p:spPr>
            <a:xfrm>
              <a:off x="239950" y="9450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
            <p:cNvSpPr/>
            <p:nvPr/>
          </p:nvSpPr>
          <p:spPr>
            <a:xfrm>
              <a:off x="7210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
            <p:cNvSpPr/>
            <p:nvPr/>
          </p:nvSpPr>
          <p:spPr>
            <a:xfrm>
              <a:off x="7137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
            <p:cNvSpPr/>
            <p:nvPr/>
          </p:nvSpPr>
          <p:spPr>
            <a:xfrm>
              <a:off x="70645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
            <p:cNvSpPr/>
            <p:nvPr/>
          </p:nvSpPr>
          <p:spPr>
            <a:xfrm>
              <a:off x="69921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
            <p:cNvSpPr/>
            <p:nvPr/>
          </p:nvSpPr>
          <p:spPr>
            <a:xfrm>
              <a:off x="69196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
            <p:cNvSpPr/>
            <p:nvPr/>
          </p:nvSpPr>
          <p:spPr>
            <a:xfrm>
              <a:off x="6847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
            <p:cNvSpPr/>
            <p:nvPr/>
          </p:nvSpPr>
          <p:spPr>
            <a:xfrm>
              <a:off x="6774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
            <p:cNvSpPr/>
            <p:nvPr/>
          </p:nvSpPr>
          <p:spPr>
            <a:xfrm>
              <a:off x="6702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
            <p:cNvSpPr/>
            <p:nvPr/>
          </p:nvSpPr>
          <p:spPr>
            <a:xfrm>
              <a:off x="66289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
            <p:cNvSpPr/>
            <p:nvPr/>
          </p:nvSpPr>
          <p:spPr>
            <a:xfrm>
              <a:off x="65565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
            <p:cNvSpPr/>
            <p:nvPr/>
          </p:nvSpPr>
          <p:spPr>
            <a:xfrm>
              <a:off x="64840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
            <p:cNvSpPr/>
            <p:nvPr/>
          </p:nvSpPr>
          <p:spPr>
            <a:xfrm>
              <a:off x="6411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
            <p:cNvSpPr/>
            <p:nvPr/>
          </p:nvSpPr>
          <p:spPr>
            <a:xfrm>
              <a:off x="633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
            <p:cNvSpPr/>
            <p:nvPr/>
          </p:nvSpPr>
          <p:spPr>
            <a:xfrm>
              <a:off x="6266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
            <p:cNvSpPr/>
            <p:nvPr/>
          </p:nvSpPr>
          <p:spPr>
            <a:xfrm>
              <a:off x="6193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
            <p:cNvSpPr/>
            <p:nvPr/>
          </p:nvSpPr>
          <p:spPr>
            <a:xfrm>
              <a:off x="6120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
            <p:cNvSpPr/>
            <p:nvPr/>
          </p:nvSpPr>
          <p:spPr>
            <a:xfrm>
              <a:off x="60484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
            <p:cNvSpPr/>
            <p:nvPr/>
          </p:nvSpPr>
          <p:spPr>
            <a:xfrm>
              <a:off x="5976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
            <p:cNvSpPr/>
            <p:nvPr/>
          </p:nvSpPr>
          <p:spPr>
            <a:xfrm>
              <a:off x="5903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
            <p:cNvSpPr/>
            <p:nvPr/>
          </p:nvSpPr>
          <p:spPr>
            <a:xfrm>
              <a:off x="5830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
            <p:cNvSpPr/>
            <p:nvPr/>
          </p:nvSpPr>
          <p:spPr>
            <a:xfrm>
              <a:off x="5757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
            <p:cNvSpPr/>
            <p:nvPr/>
          </p:nvSpPr>
          <p:spPr>
            <a:xfrm>
              <a:off x="5685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
            <p:cNvSpPr/>
            <p:nvPr/>
          </p:nvSpPr>
          <p:spPr>
            <a:xfrm>
              <a:off x="56129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
            <p:cNvSpPr/>
            <p:nvPr/>
          </p:nvSpPr>
          <p:spPr>
            <a:xfrm>
              <a:off x="5540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
            <p:cNvSpPr/>
            <p:nvPr/>
          </p:nvSpPr>
          <p:spPr>
            <a:xfrm>
              <a:off x="5468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p:nvPr/>
          </p:nvSpPr>
          <p:spPr>
            <a:xfrm>
              <a:off x="5394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
            <p:cNvSpPr/>
            <p:nvPr/>
          </p:nvSpPr>
          <p:spPr>
            <a:xfrm>
              <a:off x="53222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
            <p:cNvSpPr/>
            <p:nvPr/>
          </p:nvSpPr>
          <p:spPr>
            <a:xfrm>
              <a:off x="5249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
            <p:cNvSpPr/>
            <p:nvPr/>
          </p:nvSpPr>
          <p:spPr>
            <a:xfrm>
              <a:off x="5177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
            <p:cNvSpPr/>
            <p:nvPr/>
          </p:nvSpPr>
          <p:spPr>
            <a:xfrm>
              <a:off x="510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
            <p:cNvSpPr/>
            <p:nvPr/>
          </p:nvSpPr>
          <p:spPr>
            <a:xfrm>
              <a:off x="5032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
            <p:cNvSpPr/>
            <p:nvPr/>
          </p:nvSpPr>
          <p:spPr>
            <a:xfrm>
              <a:off x="4959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p:nvPr/>
          </p:nvSpPr>
          <p:spPr>
            <a:xfrm>
              <a:off x="4886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
            <p:cNvSpPr/>
            <p:nvPr/>
          </p:nvSpPr>
          <p:spPr>
            <a:xfrm>
              <a:off x="48141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
            <p:cNvSpPr/>
            <p:nvPr/>
          </p:nvSpPr>
          <p:spPr>
            <a:xfrm>
              <a:off x="4741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
            <p:cNvSpPr/>
            <p:nvPr/>
          </p:nvSpPr>
          <p:spPr>
            <a:xfrm>
              <a:off x="4669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
            <p:cNvSpPr/>
            <p:nvPr/>
          </p:nvSpPr>
          <p:spPr>
            <a:xfrm>
              <a:off x="4596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
            <p:cNvSpPr/>
            <p:nvPr/>
          </p:nvSpPr>
          <p:spPr>
            <a:xfrm>
              <a:off x="4523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
            <p:cNvSpPr/>
            <p:nvPr/>
          </p:nvSpPr>
          <p:spPr>
            <a:xfrm>
              <a:off x="4451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
            <p:cNvSpPr/>
            <p:nvPr/>
          </p:nvSpPr>
          <p:spPr>
            <a:xfrm>
              <a:off x="43785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
            <p:cNvSpPr/>
            <p:nvPr/>
          </p:nvSpPr>
          <p:spPr>
            <a:xfrm>
              <a:off x="4306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
            <p:cNvSpPr/>
            <p:nvPr/>
          </p:nvSpPr>
          <p:spPr>
            <a:xfrm>
              <a:off x="4233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
            <p:cNvSpPr/>
            <p:nvPr/>
          </p:nvSpPr>
          <p:spPr>
            <a:xfrm>
              <a:off x="4160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
            <p:cNvSpPr/>
            <p:nvPr/>
          </p:nvSpPr>
          <p:spPr>
            <a:xfrm>
              <a:off x="40878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
            <p:cNvSpPr/>
            <p:nvPr/>
          </p:nvSpPr>
          <p:spPr>
            <a:xfrm>
              <a:off x="4015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
            <p:cNvSpPr/>
            <p:nvPr/>
          </p:nvSpPr>
          <p:spPr>
            <a:xfrm>
              <a:off x="3942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
            <p:cNvSpPr/>
            <p:nvPr/>
          </p:nvSpPr>
          <p:spPr>
            <a:xfrm>
              <a:off x="38705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
            <p:cNvSpPr/>
            <p:nvPr/>
          </p:nvSpPr>
          <p:spPr>
            <a:xfrm>
              <a:off x="3798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
            <p:cNvSpPr/>
            <p:nvPr/>
          </p:nvSpPr>
          <p:spPr>
            <a:xfrm>
              <a:off x="3724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
            <p:cNvSpPr/>
            <p:nvPr/>
          </p:nvSpPr>
          <p:spPr>
            <a:xfrm>
              <a:off x="3652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
            <p:cNvSpPr/>
            <p:nvPr/>
          </p:nvSpPr>
          <p:spPr>
            <a:xfrm>
              <a:off x="3579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
            <p:cNvSpPr/>
            <p:nvPr/>
          </p:nvSpPr>
          <p:spPr>
            <a:xfrm>
              <a:off x="3507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
            <p:cNvSpPr/>
            <p:nvPr/>
          </p:nvSpPr>
          <p:spPr>
            <a:xfrm>
              <a:off x="3434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
            <p:cNvSpPr/>
            <p:nvPr/>
          </p:nvSpPr>
          <p:spPr>
            <a:xfrm>
              <a:off x="3362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
            <p:cNvSpPr/>
            <p:nvPr/>
          </p:nvSpPr>
          <p:spPr>
            <a:xfrm>
              <a:off x="3289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
            <p:cNvSpPr/>
            <p:nvPr/>
          </p:nvSpPr>
          <p:spPr>
            <a:xfrm>
              <a:off x="3216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
            <p:cNvSpPr/>
            <p:nvPr/>
          </p:nvSpPr>
          <p:spPr>
            <a:xfrm>
              <a:off x="31442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
            <p:cNvSpPr/>
            <p:nvPr/>
          </p:nvSpPr>
          <p:spPr>
            <a:xfrm>
              <a:off x="3071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
            <p:cNvSpPr/>
            <p:nvPr/>
          </p:nvSpPr>
          <p:spPr>
            <a:xfrm>
              <a:off x="2999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
            <p:cNvSpPr/>
            <p:nvPr/>
          </p:nvSpPr>
          <p:spPr>
            <a:xfrm>
              <a:off x="2925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
            <p:cNvSpPr/>
            <p:nvPr/>
          </p:nvSpPr>
          <p:spPr>
            <a:xfrm>
              <a:off x="28535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
            <p:cNvSpPr/>
            <p:nvPr/>
          </p:nvSpPr>
          <p:spPr>
            <a:xfrm>
              <a:off x="2781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
            <p:cNvSpPr/>
            <p:nvPr/>
          </p:nvSpPr>
          <p:spPr>
            <a:xfrm>
              <a:off x="27086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
            <p:cNvSpPr/>
            <p:nvPr/>
          </p:nvSpPr>
          <p:spPr>
            <a:xfrm>
              <a:off x="2636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
            <p:cNvSpPr/>
            <p:nvPr/>
          </p:nvSpPr>
          <p:spPr>
            <a:xfrm>
              <a:off x="2563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
            <p:cNvSpPr/>
            <p:nvPr/>
          </p:nvSpPr>
          <p:spPr>
            <a:xfrm>
              <a:off x="2490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
            <p:cNvSpPr/>
            <p:nvPr/>
          </p:nvSpPr>
          <p:spPr>
            <a:xfrm>
              <a:off x="2417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
            <p:cNvSpPr/>
            <p:nvPr/>
          </p:nvSpPr>
          <p:spPr>
            <a:xfrm>
              <a:off x="2345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
            <p:cNvSpPr/>
            <p:nvPr/>
          </p:nvSpPr>
          <p:spPr>
            <a:xfrm>
              <a:off x="2273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
            <p:cNvSpPr/>
            <p:nvPr/>
          </p:nvSpPr>
          <p:spPr>
            <a:xfrm>
              <a:off x="2200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
            <p:cNvSpPr/>
            <p:nvPr/>
          </p:nvSpPr>
          <p:spPr>
            <a:xfrm>
              <a:off x="2128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
            <p:cNvSpPr/>
            <p:nvPr/>
          </p:nvSpPr>
          <p:spPr>
            <a:xfrm>
              <a:off x="2054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
            <p:cNvSpPr/>
            <p:nvPr/>
          </p:nvSpPr>
          <p:spPr>
            <a:xfrm>
              <a:off x="1982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
            <p:cNvSpPr/>
            <p:nvPr/>
          </p:nvSpPr>
          <p:spPr>
            <a:xfrm>
              <a:off x="19098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
            <p:cNvSpPr/>
            <p:nvPr/>
          </p:nvSpPr>
          <p:spPr>
            <a:xfrm>
              <a:off x="1837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
            <p:cNvSpPr/>
            <p:nvPr/>
          </p:nvSpPr>
          <p:spPr>
            <a:xfrm>
              <a:off x="1764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
            <p:cNvSpPr/>
            <p:nvPr/>
          </p:nvSpPr>
          <p:spPr>
            <a:xfrm>
              <a:off x="1692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
            <p:cNvSpPr/>
            <p:nvPr/>
          </p:nvSpPr>
          <p:spPr>
            <a:xfrm>
              <a:off x="161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
            <p:cNvSpPr/>
            <p:nvPr/>
          </p:nvSpPr>
          <p:spPr>
            <a:xfrm>
              <a:off x="1546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
            <p:cNvSpPr/>
            <p:nvPr/>
          </p:nvSpPr>
          <p:spPr>
            <a:xfrm>
              <a:off x="14742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
            <p:cNvSpPr/>
            <p:nvPr/>
          </p:nvSpPr>
          <p:spPr>
            <a:xfrm>
              <a:off x="1401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
            <p:cNvSpPr/>
            <p:nvPr/>
          </p:nvSpPr>
          <p:spPr>
            <a:xfrm>
              <a:off x="1329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
            <p:cNvSpPr/>
            <p:nvPr/>
          </p:nvSpPr>
          <p:spPr>
            <a:xfrm>
              <a:off x="1256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
            <p:cNvSpPr/>
            <p:nvPr/>
          </p:nvSpPr>
          <p:spPr>
            <a:xfrm>
              <a:off x="1183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
            <p:cNvSpPr/>
            <p:nvPr/>
          </p:nvSpPr>
          <p:spPr>
            <a:xfrm>
              <a:off x="1111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
            <p:cNvSpPr/>
            <p:nvPr/>
          </p:nvSpPr>
          <p:spPr>
            <a:xfrm>
              <a:off x="10387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
            <p:cNvSpPr/>
            <p:nvPr/>
          </p:nvSpPr>
          <p:spPr>
            <a:xfrm>
              <a:off x="9662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
            <p:cNvSpPr/>
            <p:nvPr/>
          </p:nvSpPr>
          <p:spPr>
            <a:xfrm>
              <a:off x="8938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
            <p:cNvSpPr/>
            <p:nvPr/>
          </p:nvSpPr>
          <p:spPr>
            <a:xfrm>
              <a:off x="820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
            <p:cNvSpPr/>
            <p:nvPr/>
          </p:nvSpPr>
          <p:spPr>
            <a:xfrm>
              <a:off x="747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
            <p:cNvSpPr/>
            <p:nvPr/>
          </p:nvSpPr>
          <p:spPr>
            <a:xfrm>
              <a:off x="675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
            <p:cNvSpPr/>
            <p:nvPr/>
          </p:nvSpPr>
          <p:spPr>
            <a:xfrm>
              <a:off x="6031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
            <p:cNvSpPr/>
            <p:nvPr/>
          </p:nvSpPr>
          <p:spPr>
            <a:xfrm>
              <a:off x="5306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
            <p:cNvSpPr/>
            <p:nvPr/>
          </p:nvSpPr>
          <p:spPr>
            <a:xfrm>
              <a:off x="4582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
            <p:cNvSpPr/>
            <p:nvPr/>
          </p:nvSpPr>
          <p:spPr>
            <a:xfrm>
              <a:off x="38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
            <p:cNvSpPr/>
            <p:nvPr/>
          </p:nvSpPr>
          <p:spPr>
            <a:xfrm>
              <a:off x="312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
          <p:cNvSpPr txBox="1"/>
          <p:nvPr>
            <p:ph type="title"/>
          </p:nvPr>
        </p:nvSpPr>
        <p:spPr>
          <a:xfrm>
            <a:off x="747925" y="225025"/>
            <a:ext cx="67917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1pPr>
            <a:lvl2pPr lvl="1"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2pPr>
            <a:lvl3pPr lvl="2"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3pPr>
            <a:lvl4pPr lvl="3"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4pPr>
            <a:lvl5pPr lvl="4"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5pPr>
            <a:lvl6pPr lvl="5"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6pPr>
            <a:lvl7pPr lvl="6"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7pPr>
            <a:lvl8pPr lvl="7"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8pPr>
            <a:lvl9pPr lvl="8" rtl="0">
              <a:spcBef>
                <a:spcPts val="0"/>
              </a:spcBef>
              <a:spcAft>
                <a:spcPts val="0"/>
              </a:spcAft>
              <a:buClr>
                <a:schemeClr val="accent1"/>
              </a:buClr>
              <a:buSzPts val="1800"/>
              <a:buFont typeface="Viga"/>
              <a:buNone/>
              <a:defRPr sz="1800">
                <a:solidFill>
                  <a:schemeClr val="accent1"/>
                </a:solidFill>
                <a:latin typeface="Viga"/>
                <a:ea typeface="Viga"/>
                <a:cs typeface="Viga"/>
                <a:sym typeface="Viga"/>
              </a:defRPr>
            </a:lvl9pPr>
          </a:lstStyle>
          <a:p/>
        </p:txBody>
      </p:sp>
      <p:sp>
        <p:nvSpPr>
          <p:cNvPr id="159" name="Google Shape;159;p1"/>
          <p:cNvSpPr txBox="1"/>
          <p:nvPr>
            <p:ph idx="1" type="body"/>
          </p:nvPr>
        </p:nvSpPr>
        <p:spPr>
          <a:xfrm>
            <a:off x="747925" y="1314900"/>
            <a:ext cx="6791700" cy="3610800"/>
          </a:xfrm>
          <a:prstGeom prst="rect">
            <a:avLst/>
          </a:prstGeom>
          <a:noFill/>
          <a:ln>
            <a:noFill/>
          </a:ln>
        </p:spPr>
        <p:txBody>
          <a:bodyPr anchorCtr="0" anchor="t" bIns="91425" lIns="91425" spcFirstLastPara="1" rIns="91425" wrap="square" tIns="91425">
            <a:noAutofit/>
          </a:bodyPr>
          <a:lstStyle>
            <a:lvl1pPr indent="-393700" lvl="0" marL="457200" rtl="0">
              <a:spcBef>
                <a:spcPts val="600"/>
              </a:spcBef>
              <a:spcAft>
                <a:spcPts val="0"/>
              </a:spcAft>
              <a:buClr>
                <a:schemeClr val="dk1"/>
              </a:buClr>
              <a:buSzPts val="2600"/>
              <a:buFont typeface="Ubuntu"/>
              <a:buChar char="✘"/>
              <a:defRPr sz="2600">
                <a:solidFill>
                  <a:schemeClr val="dk1"/>
                </a:solidFill>
                <a:latin typeface="Ubuntu"/>
                <a:ea typeface="Ubuntu"/>
                <a:cs typeface="Ubuntu"/>
                <a:sym typeface="Ubuntu"/>
              </a:defRPr>
            </a:lvl1pPr>
            <a:lvl2pPr indent="-355600" lvl="1" marL="914400" rtl="0">
              <a:spcBef>
                <a:spcPts val="0"/>
              </a:spcBef>
              <a:spcAft>
                <a:spcPts val="0"/>
              </a:spcAft>
              <a:buClr>
                <a:schemeClr val="dk1"/>
              </a:buClr>
              <a:buSzPts val="2000"/>
              <a:buFont typeface="Ubuntu"/>
              <a:buChar char="✗"/>
              <a:defRPr sz="2000">
                <a:solidFill>
                  <a:schemeClr val="dk1"/>
                </a:solidFill>
                <a:latin typeface="Ubuntu"/>
                <a:ea typeface="Ubuntu"/>
                <a:cs typeface="Ubuntu"/>
                <a:sym typeface="Ubuntu"/>
              </a:defRPr>
            </a:lvl2pPr>
            <a:lvl3pPr indent="-355600" lvl="2" marL="1371600" rtl="0">
              <a:spcBef>
                <a:spcPts val="0"/>
              </a:spcBef>
              <a:spcAft>
                <a:spcPts val="0"/>
              </a:spcAft>
              <a:buClr>
                <a:schemeClr val="dk1"/>
              </a:buClr>
              <a:buSzPts val="2000"/>
              <a:buFont typeface="Ubuntu"/>
              <a:buChar char="■"/>
              <a:defRPr sz="2000">
                <a:solidFill>
                  <a:schemeClr val="dk1"/>
                </a:solidFill>
                <a:latin typeface="Ubuntu"/>
                <a:ea typeface="Ubuntu"/>
                <a:cs typeface="Ubuntu"/>
                <a:sym typeface="Ubuntu"/>
              </a:defRPr>
            </a:lvl3pPr>
            <a:lvl4pPr indent="-342900" lvl="3" marL="1828800" rtl="0">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4pPr>
            <a:lvl5pPr indent="-342900" lvl="4" marL="2286000" rtl="0">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5pPr>
            <a:lvl6pPr indent="-342900" lvl="5" marL="2743200" rtl="0">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6pPr>
            <a:lvl7pPr indent="-342900" lvl="6" marL="3200400" rtl="0">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7pPr>
            <a:lvl8pPr indent="-342900" lvl="7" marL="3657600" rtl="0">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8pPr>
            <a:lvl9pPr indent="-342900" lvl="8" marL="4114800" rtl="0">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9pPr>
          </a:lstStyle>
          <a:p/>
        </p:txBody>
      </p:sp>
      <p:sp>
        <p:nvSpPr>
          <p:cNvPr id="160" name="Google Shape;160;p1"/>
          <p:cNvSpPr txBox="1"/>
          <p:nvPr>
            <p:ph idx="12" type="sldNum"/>
          </p:nvPr>
        </p:nvSpPr>
        <p:spPr>
          <a:xfrm>
            <a:off x="90619" y="4722737"/>
            <a:ext cx="548700" cy="393600"/>
          </a:xfrm>
          <a:prstGeom prst="rect">
            <a:avLst/>
          </a:prstGeom>
          <a:noFill/>
          <a:ln>
            <a:noFill/>
          </a:ln>
        </p:spPr>
        <p:txBody>
          <a:bodyPr anchorCtr="0" anchor="t" bIns="91425" lIns="91425" spcFirstLastPara="1" rIns="91425" wrap="square" tIns="91425">
            <a:noAutofit/>
          </a:bodyPr>
          <a:lstStyle>
            <a:lvl1pPr lvl="0" rtl="0">
              <a:buNone/>
              <a:defRPr sz="1200">
                <a:solidFill>
                  <a:schemeClr val="accent1"/>
                </a:solidFill>
                <a:latin typeface="Sniglet"/>
                <a:ea typeface="Sniglet"/>
                <a:cs typeface="Sniglet"/>
                <a:sym typeface="Sniglet"/>
              </a:defRPr>
            </a:lvl1pPr>
            <a:lvl2pPr lvl="1" rtl="0">
              <a:buNone/>
              <a:defRPr sz="1200">
                <a:solidFill>
                  <a:schemeClr val="accent1"/>
                </a:solidFill>
                <a:latin typeface="Sniglet"/>
                <a:ea typeface="Sniglet"/>
                <a:cs typeface="Sniglet"/>
                <a:sym typeface="Sniglet"/>
              </a:defRPr>
            </a:lvl2pPr>
            <a:lvl3pPr lvl="2" rtl="0">
              <a:buNone/>
              <a:defRPr sz="1200">
                <a:solidFill>
                  <a:schemeClr val="accent1"/>
                </a:solidFill>
                <a:latin typeface="Sniglet"/>
                <a:ea typeface="Sniglet"/>
                <a:cs typeface="Sniglet"/>
                <a:sym typeface="Sniglet"/>
              </a:defRPr>
            </a:lvl3pPr>
            <a:lvl4pPr lvl="3" rtl="0">
              <a:buNone/>
              <a:defRPr sz="1200">
                <a:solidFill>
                  <a:schemeClr val="accent1"/>
                </a:solidFill>
                <a:latin typeface="Sniglet"/>
                <a:ea typeface="Sniglet"/>
                <a:cs typeface="Sniglet"/>
                <a:sym typeface="Sniglet"/>
              </a:defRPr>
            </a:lvl4pPr>
            <a:lvl5pPr lvl="4" rtl="0">
              <a:buNone/>
              <a:defRPr sz="1200">
                <a:solidFill>
                  <a:schemeClr val="accent1"/>
                </a:solidFill>
                <a:latin typeface="Sniglet"/>
                <a:ea typeface="Sniglet"/>
                <a:cs typeface="Sniglet"/>
                <a:sym typeface="Sniglet"/>
              </a:defRPr>
            </a:lvl5pPr>
            <a:lvl6pPr lvl="5" rtl="0">
              <a:buNone/>
              <a:defRPr sz="1200">
                <a:solidFill>
                  <a:schemeClr val="accent1"/>
                </a:solidFill>
                <a:latin typeface="Sniglet"/>
                <a:ea typeface="Sniglet"/>
                <a:cs typeface="Sniglet"/>
                <a:sym typeface="Sniglet"/>
              </a:defRPr>
            </a:lvl6pPr>
            <a:lvl7pPr lvl="6" rtl="0">
              <a:buNone/>
              <a:defRPr sz="1200">
                <a:solidFill>
                  <a:schemeClr val="accent1"/>
                </a:solidFill>
                <a:latin typeface="Sniglet"/>
                <a:ea typeface="Sniglet"/>
                <a:cs typeface="Sniglet"/>
                <a:sym typeface="Sniglet"/>
              </a:defRPr>
            </a:lvl7pPr>
            <a:lvl8pPr lvl="7" rtl="0">
              <a:buNone/>
              <a:defRPr sz="1200">
                <a:solidFill>
                  <a:schemeClr val="accent1"/>
                </a:solidFill>
                <a:latin typeface="Sniglet"/>
                <a:ea typeface="Sniglet"/>
                <a:cs typeface="Sniglet"/>
                <a:sym typeface="Sniglet"/>
              </a:defRPr>
            </a:lvl8pPr>
            <a:lvl9pPr lvl="8" rtl="0">
              <a:buNone/>
              <a:defRPr sz="1200">
                <a:solidFill>
                  <a:schemeClr val="accent1"/>
                </a:solidFill>
                <a:latin typeface="Sniglet"/>
                <a:ea typeface="Sniglet"/>
                <a:cs typeface="Sniglet"/>
                <a:sym typeface="Sniglet"/>
              </a:defRPr>
            </a:lvl9pPr>
          </a:lstStyle>
          <a:p>
            <a:pPr indent="0" lvl="0" marL="0" rtl="0" algn="l">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hyperlink" Target="https://monurl.ca/mst14mars" TargetMode="External"/><Relationship Id="rId9" Type="http://schemas.openxmlformats.org/officeDocument/2006/relationships/hyperlink" Target="https://creativecommons.org/licenses/by-nc-sa/4.0/" TargetMode="External"/><Relationship Id="rId5" Type="http://schemas.openxmlformats.org/officeDocument/2006/relationships/hyperlink" Target="https://recitmst.qc.ca/" TargetMode="External"/><Relationship Id="rId6" Type="http://schemas.openxmlformats.org/officeDocument/2006/relationships/hyperlink" Target="https://monurl.ca/mst14mars" TargetMode="External"/><Relationship Id="rId7" Type="http://schemas.openxmlformats.org/officeDocument/2006/relationships/hyperlink" Target="mailto:equipe@recitmst.qc.ca" TargetMode="External"/><Relationship Id="rId8" Type="http://schemas.openxmlformats.org/officeDocument/2006/relationships/hyperlink" Target="http://creativecommons.org/licenses/by-nc-sa/4.0/" TargetMode="External"/><Relationship Id="rId11" Type="http://schemas.openxmlformats.org/officeDocument/2006/relationships/image" Target="../media/image4.png"/><Relationship Id="rId10" Type="http://schemas.openxmlformats.org/officeDocument/2006/relationships/image" Target="../media/image1.png"/><Relationship Id="rId13" Type="http://schemas.openxmlformats.org/officeDocument/2006/relationships/image" Target="../media/image2.png"/><Relationship Id="rId1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31.png"/><Relationship Id="rId7" Type="http://schemas.openxmlformats.org/officeDocument/2006/relationships/image" Target="../media/image25.png"/><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24.png"/><Relationship Id="rId8"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44.png"/><Relationship Id="rId5"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45.png"/><Relationship Id="rId6"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46.png"/><Relationship Id="rId5" Type="http://schemas.openxmlformats.org/officeDocument/2006/relationships/image" Target="../media/image40.png"/><Relationship Id="rId6" Type="http://schemas.openxmlformats.org/officeDocument/2006/relationships/image" Target="../media/image49.png"/><Relationship Id="rId7"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53.png"/><Relationship Id="rId9" Type="http://schemas.openxmlformats.org/officeDocument/2006/relationships/image" Target="../media/image32.png"/><Relationship Id="rId5" Type="http://schemas.openxmlformats.org/officeDocument/2006/relationships/image" Target="../media/image52.png"/><Relationship Id="rId6" Type="http://schemas.openxmlformats.org/officeDocument/2006/relationships/image" Target="../media/image30.png"/><Relationship Id="rId7" Type="http://schemas.openxmlformats.org/officeDocument/2006/relationships/image" Target="../media/image20.png"/><Relationship Id="rId8" Type="http://schemas.openxmlformats.org/officeDocument/2006/relationships/image" Target="../media/image26.png"/><Relationship Id="rId10"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hyperlink" Target="mailto:luc.lagarde@recitmst.qc.ca" TargetMode="External"/><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6.png"/><Relationship Id="rId7" Type="http://schemas.openxmlformats.org/officeDocument/2006/relationships/hyperlink" Target="https://monurl.ca/mst14mar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http://geogebra.org" TargetMode="External"/><Relationship Id="rId4" Type="http://schemas.openxmlformats.org/officeDocument/2006/relationships/image" Target="../media/image55.png"/><Relationship Id="rId9" Type="http://schemas.openxmlformats.org/officeDocument/2006/relationships/image" Target="../media/image62.png"/><Relationship Id="rId5" Type="http://schemas.openxmlformats.org/officeDocument/2006/relationships/image" Target="../media/image59.png"/><Relationship Id="rId6" Type="http://schemas.openxmlformats.org/officeDocument/2006/relationships/image" Target="../media/image58.png"/><Relationship Id="rId7" Type="http://schemas.openxmlformats.org/officeDocument/2006/relationships/image" Target="../media/image61.png"/><Relationship Id="rId8"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54.png"/><Relationship Id="rId8"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68.png"/><Relationship Id="rId4" Type="http://schemas.openxmlformats.org/officeDocument/2006/relationships/image" Target="../media/image63.png"/><Relationship Id="rId5" Type="http://schemas.openxmlformats.org/officeDocument/2006/relationships/image" Target="../media/image75.png"/><Relationship Id="rId6" Type="http://schemas.openxmlformats.org/officeDocument/2006/relationships/image" Target="../media/image67.png"/><Relationship Id="rId7"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74.png"/><Relationship Id="rId4" Type="http://schemas.openxmlformats.org/officeDocument/2006/relationships/image" Target="../media/image78.png"/><Relationship Id="rId5" Type="http://schemas.openxmlformats.org/officeDocument/2006/relationships/image" Target="../media/image80.png"/><Relationship Id="rId6" Type="http://schemas.openxmlformats.org/officeDocument/2006/relationships/image" Target="../media/image86.png"/><Relationship Id="rId7"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s://www.geogebra.org/" TargetMode="External"/><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82.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83.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95.png"/><Relationship Id="rId4" Type="http://schemas.openxmlformats.org/officeDocument/2006/relationships/image" Target="../media/image88.png"/><Relationship Id="rId5" Type="http://schemas.openxmlformats.org/officeDocument/2006/relationships/image" Target="../media/image97.png"/><Relationship Id="rId6" Type="http://schemas.openxmlformats.org/officeDocument/2006/relationships/image" Target="../media/image9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99.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s://campus.recit.qc.ca/course/view.php?id=30" TargetMode="External"/><Relationship Id="rId4" Type="http://schemas.openxmlformats.org/officeDocument/2006/relationships/hyperlink" Target="https://campus.recit.qc.ca/course/view.php?id=263" TargetMode="External"/><Relationship Id="rId9" Type="http://schemas.openxmlformats.org/officeDocument/2006/relationships/hyperlink" Target="https://www.madameblanchette.com/secondaire-1/geogebra/" TargetMode="External"/><Relationship Id="rId5" Type="http://schemas.openxmlformats.org/officeDocument/2006/relationships/hyperlink" Target="https://recitmst.qc.ca/Animer-une-classe-virtuelle-ou-pas-avec-GeoGebra" TargetMode="External"/><Relationship Id="rId6" Type="http://schemas.openxmlformats.org/officeDocument/2006/relationships/hyperlink" Target="https://recitmst.qc.ca/Faire-des-statistiques-en-ligne-avec-GeoGebra" TargetMode="External"/><Relationship Id="rId7" Type="http://schemas.openxmlformats.org/officeDocument/2006/relationships/hyperlink" Target="https://www.geogebra.org/a/14" TargetMode="External"/><Relationship Id="rId8" Type="http://schemas.openxmlformats.org/officeDocument/2006/relationships/hyperlink" Target="https://www.geogebra.org/m/eqxtf55a" TargetMode="External"/><Relationship Id="rId11" Type="http://schemas.openxmlformats.org/officeDocument/2006/relationships/hyperlink" Target="https://www.geogebra.org/m/nfwugeqg" TargetMode="External"/><Relationship Id="rId10" Type="http://schemas.openxmlformats.org/officeDocument/2006/relationships/hyperlink" Target="https://www.geogebra.org/m/ewpu2baw" TargetMode="External"/><Relationship Id="rId13" Type="http://schemas.openxmlformats.org/officeDocument/2006/relationships/hyperlink" Target="https://www.geogebra.org/m/uYzdg9bB" TargetMode="External"/><Relationship Id="rId12" Type="http://schemas.openxmlformats.org/officeDocument/2006/relationships/hyperlink" Target="https://www.geogebra.org/m/hquc5yub" TargetMode="External"/><Relationship Id="rId15" Type="http://schemas.openxmlformats.org/officeDocument/2006/relationships/hyperlink" Target="https://www.geogebra.org/m/EyYBm3ne" TargetMode="External"/><Relationship Id="rId14" Type="http://schemas.openxmlformats.org/officeDocument/2006/relationships/hyperlink" Target="https://www.geogebra.org/m/SyS5tDKa" TargetMode="External"/><Relationship Id="rId16" Type="http://schemas.openxmlformats.org/officeDocument/2006/relationships/hyperlink" Target="https://www.geogebra.org/u/curriculumtea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hyperlink" Target="https://www.geogebra.org/" TargetMode="External"/><Relationship Id="rId4" Type="http://schemas.openxmlformats.org/officeDocument/2006/relationships/hyperlink" Target="http://recitmst.qc.ca/ecv-zoom" TargetMode="External"/><Relationship Id="rId5" Type="http://schemas.openxmlformats.org/officeDocument/2006/relationships/hyperlink" Target="http://www.recitmst.qc.ca/ecv" TargetMode="External"/><Relationship Id="rId6"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www.education.gouv.qc.ca/dossiers-thematiques/plan-daction-numerique/cadre-de-reference-de-la-competence-numerique/" TargetMode="External"/><Relationship Id="rId4" Type="http://schemas.openxmlformats.org/officeDocument/2006/relationships/image" Target="../media/image36.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hyperlink" Target="https://campus.recit.qc.ca/login/index.php" TargetMode="External"/><Relationship Id="rId4" Type="http://schemas.openxmlformats.org/officeDocument/2006/relationships/hyperlink" Target="https://campus.recit.qc.ca/mod/page/view.php?id=6683" TargetMode="External"/><Relationship Id="rId5" Type="http://schemas.openxmlformats.org/officeDocument/2006/relationships/hyperlink" Target="https://campus.recit.qc.ca/mod/assign/view.php?id=6932" TargetMode="External"/><Relationship Id="rId6" Type="http://schemas.openxmlformats.org/officeDocument/2006/relationships/image" Target="../media/image90.png"/><Relationship Id="rId7" Type="http://schemas.openxmlformats.org/officeDocument/2006/relationships/image" Target="../media/image9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98.png"/><Relationship Id="rId4" Type="http://schemas.openxmlformats.org/officeDocument/2006/relationships/hyperlink" Target="mailto:luc.lagarde@cshbo.qc.ca" TargetMode="External"/><Relationship Id="rId9" Type="http://schemas.openxmlformats.org/officeDocument/2006/relationships/hyperlink" Target="http://creativecommons.org/licenses/by-nc-sa/4.0/" TargetMode="External"/><Relationship Id="rId5" Type="http://schemas.openxmlformats.org/officeDocument/2006/relationships/hyperlink" Target="mailto:equipe@recitmst.qc.ca" TargetMode="External"/><Relationship Id="rId6" Type="http://schemas.openxmlformats.org/officeDocument/2006/relationships/hyperlink" Target="https://www.facebook.com/RECITMST2020/" TargetMode="External"/><Relationship Id="rId7" Type="http://schemas.openxmlformats.org/officeDocument/2006/relationships/hyperlink" Target="https://twitter.com/recitmst" TargetMode="External"/><Relationship Id="rId8" Type="http://schemas.openxmlformats.org/officeDocument/2006/relationships/hyperlink" Target="https://www.youtube.com/channel/UC7IcadI_rZFwso9N81PYqFg" TargetMode="External"/><Relationship Id="rId10" Type="http://schemas.openxmlformats.org/officeDocument/2006/relationships/image" Target="../media/image9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hyperlink" Target="http://www.slidescarnival.com/" TargetMode="External"/><Relationship Id="rId4" Type="http://schemas.openxmlformats.org/officeDocument/2006/relationships/hyperlink" Target="http://unsplash.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hyperlink" Target="https://www.geogebra.org/m/n9afhngr" TargetMode="External"/><Relationship Id="rId9" Type="http://schemas.openxmlformats.org/officeDocument/2006/relationships/image" Target="../media/image26.png"/><Relationship Id="rId5" Type="http://schemas.openxmlformats.org/officeDocument/2006/relationships/hyperlink" Target="https://www.geogebra.org/m/n9afhngr" TargetMode="External"/><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20.png"/><Relationship Id="rId10"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pic>
        <p:nvPicPr>
          <p:cNvPr id="878" name="Google Shape;878;p31"/>
          <p:cNvPicPr preferRelativeResize="0"/>
          <p:nvPr/>
        </p:nvPicPr>
        <p:blipFill>
          <a:blip r:embed="rId3">
            <a:alphaModFix/>
          </a:blip>
          <a:stretch>
            <a:fillRect/>
          </a:stretch>
        </p:blipFill>
        <p:spPr>
          <a:xfrm>
            <a:off x="0" y="13"/>
            <a:ext cx="9144003" cy="5143484"/>
          </a:xfrm>
          <a:prstGeom prst="rect">
            <a:avLst/>
          </a:prstGeom>
          <a:noFill/>
          <a:ln>
            <a:noFill/>
          </a:ln>
        </p:spPr>
      </p:pic>
      <p:sp>
        <p:nvSpPr>
          <p:cNvPr id="879" name="Google Shape;879;p31"/>
          <p:cNvSpPr txBox="1"/>
          <p:nvPr/>
        </p:nvSpPr>
        <p:spPr>
          <a:xfrm>
            <a:off x="380375" y="1299200"/>
            <a:ext cx="57783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sz="3600">
                <a:solidFill>
                  <a:schemeClr val="lt1"/>
                </a:solidFill>
                <a:latin typeface="Viga"/>
                <a:ea typeface="Viga"/>
                <a:cs typeface="Viga"/>
                <a:sym typeface="Viga"/>
              </a:rPr>
              <a:t>GeoGebra Classroom</a:t>
            </a:r>
            <a:endParaRPr sz="3600">
              <a:solidFill>
                <a:schemeClr val="lt1"/>
              </a:solidFill>
              <a:latin typeface="Viga"/>
              <a:ea typeface="Viga"/>
              <a:cs typeface="Viga"/>
              <a:sym typeface="Viga"/>
            </a:endParaRPr>
          </a:p>
        </p:txBody>
      </p:sp>
      <p:sp>
        <p:nvSpPr>
          <p:cNvPr id="880" name="Google Shape;880;p31"/>
          <p:cNvSpPr txBox="1"/>
          <p:nvPr/>
        </p:nvSpPr>
        <p:spPr>
          <a:xfrm>
            <a:off x="5377400" y="3346175"/>
            <a:ext cx="37668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latin typeface="Ubuntu"/>
                <a:ea typeface="Ubuntu"/>
                <a:cs typeface="Ubuntu"/>
                <a:sym typeface="Ubuntu"/>
              </a:rPr>
              <a:t> 14 mars 2022</a:t>
            </a:r>
            <a:endParaRPr sz="1800">
              <a:solidFill>
                <a:schemeClr val="lt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fr" sz="1800">
                <a:solidFill>
                  <a:schemeClr val="lt1"/>
                </a:solidFill>
                <a:latin typeface="Ubuntu"/>
                <a:ea typeface="Ubuntu"/>
                <a:cs typeface="Ubuntu"/>
                <a:sym typeface="Ubuntu"/>
              </a:rPr>
              <a:t> </a:t>
            </a:r>
            <a:r>
              <a:rPr b="1" lang="fr" sz="2600" u="sng">
                <a:solidFill>
                  <a:schemeClr val="hlink"/>
                </a:solidFill>
                <a:latin typeface="Ubuntu"/>
                <a:ea typeface="Ubuntu"/>
                <a:cs typeface="Ubuntu"/>
                <a:sym typeface="Ubuntu"/>
                <a:hlinkClick r:id="rId4"/>
              </a:rPr>
              <a:t>monurl.ca/mst14mars</a:t>
            </a:r>
            <a:r>
              <a:rPr lang="fr" sz="3000">
                <a:solidFill>
                  <a:srgbClr val="0069BF"/>
                </a:solidFill>
                <a:latin typeface="Ubuntu"/>
                <a:ea typeface="Ubuntu"/>
                <a:cs typeface="Ubuntu"/>
                <a:sym typeface="Ubuntu"/>
              </a:rPr>
              <a:t> </a:t>
            </a:r>
            <a:endParaRPr>
              <a:solidFill>
                <a:schemeClr val="lt1"/>
              </a:solidFill>
              <a:latin typeface="Ubuntu"/>
              <a:ea typeface="Ubuntu"/>
              <a:cs typeface="Ubuntu"/>
              <a:sym typeface="Ubuntu"/>
            </a:endParaRPr>
          </a:p>
          <a:p>
            <a:pPr indent="0" lvl="0" marL="0" rtl="0" algn="l">
              <a:spcBef>
                <a:spcPts val="0"/>
              </a:spcBef>
              <a:spcAft>
                <a:spcPts val="0"/>
              </a:spcAft>
              <a:buNone/>
            </a:pPr>
            <a:r>
              <a:t/>
            </a:r>
            <a:endParaRPr sz="1800">
              <a:solidFill>
                <a:schemeClr val="lt1"/>
              </a:solidFill>
              <a:latin typeface="Ubuntu"/>
              <a:ea typeface="Ubuntu"/>
              <a:cs typeface="Ubuntu"/>
              <a:sym typeface="Ubuntu"/>
            </a:endParaRPr>
          </a:p>
          <a:p>
            <a:pPr indent="0" lvl="0" marL="0" rtl="0" algn="l">
              <a:spcBef>
                <a:spcPts val="0"/>
              </a:spcBef>
              <a:spcAft>
                <a:spcPts val="0"/>
              </a:spcAft>
              <a:buNone/>
            </a:pPr>
            <a:r>
              <a:t/>
            </a:r>
            <a:endParaRPr sz="1200"/>
          </a:p>
        </p:txBody>
      </p:sp>
      <p:sp>
        <p:nvSpPr>
          <p:cNvPr id="881" name="Google Shape;881;p31"/>
          <p:cNvSpPr txBox="1"/>
          <p:nvPr/>
        </p:nvSpPr>
        <p:spPr>
          <a:xfrm>
            <a:off x="104700" y="4792325"/>
            <a:ext cx="3040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u="sng">
                <a:solidFill>
                  <a:srgbClr val="FAA22A"/>
                </a:solidFill>
                <a:latin typeface="Ubuntu"/>
                <a:ea typeface="Ubuntu"/>
                <a:cs typeface="Ubuntu"/>
                <a:sym typeface="Ubuntu"/>
                <a:hlinkClick r:id="rId5">
                  <a:extLst>
                    <a:ext uri="{A12FA001-AC4F-418D-AE19-62706E023703}">
                      <ahyp:hlinkClr val="tx"/>
                    </a:ext>
                  </a:extLst>
                </a:hlinkClick>
              </a:rPr>
              <a:t>recitmst.qc.ca</a:t>
            </a:r>
            <a:endParaRPr sz="1200">
              <a:solidFill>
                <a:srgbClr val="FAA22A"/>
              </a:solidFill>
              <a:latin typeface="Ubuntu"/>
              <a:ea typeface="Ubuntu"/>
              <a:cs typeface="Ubuntu"/>
              <a:sym typeface="Ubuntu"/>
            </a:endParaRPr>
          </a:p>
        </p:txBody>
      </p:sp>
      <p:sp>
        <p:nvSpPr>
          <p:cNvPr id="882" name="Google Shape;882;p31"/>
          <p:cNvSpPr/>
          <p:nvPr/>
        </p:nvSpPr>
        <p:spPr>
          <a:xfrm>
            <a:off x="380375" y="129075"/>
            <a:ext cx="1149300" cy="991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1"/>
          <p:cNvSpPr txBox="1"/>
          <p:nvPr/>
        </p:nvSpPr>
        <p:spPr>
          <a:xfrm>
            <a:off x="3340900" y="4768575"/>
            <a:ext cx="4282200" cy="406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rgbClr val="3D4965"/>
              </a:buClr>
              <a:buSzPts val="1100"/>
              <a:buFont typeface="Arial"/>
              <a:buNone/>
            </a:pPr>
            <a:r>
              <a:rPr lang="fr" sz="900">
                <a:solidFill>
                  <a:schemeClr val="lt1"/>
                </a:solidFill>
                <a:latin typeface="Ubuntu"/>
                <a:ea typeface="Ubuntu"/>
                <a:cs typeface="Ubuntu"/>
                <a:sym typeface="Ubuntu"/>
              </a:rPr>
              <a:t>Cette présentation, </a:t>
            </a:r>
            <a:r>
              <a:rPr lang="fr" sz="900" u="sng">
                <a:solidFill>
                  <a:schemeClr val="hlink"/>
                </a:solidFill>
                <a:latin typeface="Ubuntu"/>
                <a:ea typeface="Ubuntu"/>
                <a:cs typeface="Ubuntu"/>
                <a:sym typeface="Ubuntu"/>
                <a:hlinkClick r:id="rId6"/>
              </a:rPr>
              <a:t>monurl.ca/mst14mars</a:t>
            </a:r>
            <a:r>
              <a:rPr lang="fr" sz="900">
                <a:solidFill>
                  <a:schemeClr val="lt1"/>
                </a:solidFill>
                <a:latin typeface="Ubuntu"/>
                <a:ea typeface="Ubuntu"/>
                <a:cs typeface="Ubuntu"/>
                <a:sym typeface="Ubuntu"/>
              </a:rPr>
              <a:t>, du </a:t>
            </a:r>
            <a:r>
              <a:rPr lang="fr" sz="900" u="sng">
                <a:solidFill>
                  <a:schemeClr val="lt1"/>
                </a:solidFill>
                <a:latin typeface="Ubuntu"/>
                <a:ea typeface="Ubuntu"/>
                <a:cs typeface="Ubuntu"/>
                <a:sym typeface="Ubuntu"/>
                <a:hlinkClick r:id="rId7">
                  <a:extLst>
                    <a:ext uri="{A12FA001-AC4F-418D-AE19-62706E023703}">
                      <ahyp:hlinkClr val="tx"/>
                    </a:ext>
                  </a:extLst>
                </a:hlinkClick>
              </a:rPr>
              <a:t>RÉCITMST, </a:t>
            </a:r>
            <a:r>
              <a:rPr lang="fr" sz="900">
                <a:solidFill>
                  <a:schemeClr val="lt1"/>
                </a:solidFill>
                <a:latin typeface="Ubuntu"/>
                <a:ea typeface="Ubuntu"/>
                <a:cs typeface="Ubuntu"/>
                <a:sym typeface="Ubuntu"/>
              </a:rPr>
              <a:t>est mise à disposition, sauf exception, selon les termes de la </a:t>
            </a:r>
            <a:r>
              <a:rPr lang="fr" sz="900" u="sng">
                <a:solidFill>
                  <a:schemeClr val="lt1"/>
                </a:solidFill>
                <a:latin typeface="Ubuntu"/>
                <a:ea typeface="Ubuntu"/>
                <a:cs typeface="Ubuntu"/>
                <a:sym typeface="Ubuntu"/>
                <a:hlinkClick r:id="rId8">
                  <a:extLst>
                    <a:ext uri="{A12FA001-AC4F-418D-AE19-62706E023703}">
                      <ahyp:hlinkClr val="tx"/>
                    </a:ext>
                  </a:extLst>
                </a:hlinkClick>
              </a:rPr>
              <a:t>Licence Creative Common</a:t>
            </a:r>
            <a:r>
              <a:rPr lang="fr" sz="900">
                <a:solidFill>
                  <a:schemeClr val="lt1"/>
                </a:solidFill>
                <a:latin typeface="Ubuntu"/>
                <a:ea typeface="Ubuntu"/>
                <a:cs typeface="Ubuntu"/>
                <a:sym typeface="Ubuntu"/>
              </a:rPr>
              <a:t>. </a:t>
            </a:r>
            <a:endParaRPr>
              <a:solidFill>
                <a:schemeClr val="lt1"/>
              </a:solidFill>
              <a:latin typeface="Roboto"/>
              <a:ea typeface="Roboto"/>
              <a:cs typeface="Roboto"/>
              <a:sym typeface="Roboto"/>
            </a:endParaRPr>
          </a:p>
        </p:txBody>
      </p:sp>
      <p:pic>
        <p:nvPicPr>
          <p:cNvPr id="884" name="Google Shape;884;p31">
            <a:hlinkClick r:id="rId9"/>
          </p:cNvPr>
          <p:cNvPicPr preferRelativeResize="0"/>
          <p:nvPr/>
        </p:nvPicPr>
        <p:blipFill>
          <a:blip r:embed="rId10">
            <a:alphaModFix/>
          </a:blip>
          <a:stretch>
            <a:fillRect/>
          </a:stretch>
        </p:blipFill>
        <p:spPr>
          <a:xfrm>
            <a:off x="8086600" y="4763362"/>
            <a:ext cx="948875" cy="332025"/>
          </a:xfrm>
          <a:prstGeom prst="rect">
            <a:avLst/>
          </a:prstGeom>
          <a:noFill/>
          <a:ln>
            <a:noFill/>
          </a:ln>
        </p:spPr>
      </p:pic>
      <p:sp>
        <p:nvSpPr>
          <p:cNvPr id="885" name="Google Shape;885;p31"/>
          <p:cNvSpPr/>
          <p:nvPr/>
        </p:nvSpPr>
        <p:spPr>
          <a:xfrm>
            <a:off x="6736975" y="201700"/>
            <a:ext cx="2114700" cy="884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6" name="Google Shape;886;p31"/>
          <p:cNvPicPr preferRelativeResize="0"/>
          <p:nvPr/>
        </p:nvPicPr>
        <p:blipFill>
          <a:blip r:embed="rId11">
            <a:alphaModFix/>
          </a:blip>
          <a:stretch>
            <a:fillRect/>
          </a:stretch>
        </p:blipFill>
        <p:spPr>
          <a:xfrm>
            <a:off x="6737050" y="24763"/>
            <a:ext cx="2114550" cy="1238250"/>
          </a:xfrm>
          <a:prstGeom prst="rect">
            <a:avLst/>
          </a:prstGeom>
          <a:noFill/>
          <a:ln>
            <a:noFill/>
          </a:ln>
        </p:spPr>
      </p:pic>
      <p:pic>
        <p:nvPicPr>
          <p:cNvPr id="887" name="Google Shape;887;p31"/>
          <p:cNvPicPr preferRelativeResize="0"/>
          <p:nvPr/>
        </p:nvPicPr>
        <p:blipFill rotWithShape="1">
          <a:blip r:embed="rId12">
            <a:alphaModFix/>
          </a:blip>
          <a:srcRect b="0" l="14986" r="15341" t="0"/>
          <a:stretch/>
        </p:blipFill>
        <p:spPr>
          <a:xfrm>
            <a:off x="104700" y="4159950"/>
            <a:ext cx="3106250" cy="673600"/>
          </a:xfrm>
          <a:prstGeom prst="rect">
            <a:avLst/>
          </a:prstGeom>
          <a:noFill/>
          <a:ln>
            <a:noFill/>
          </a:ln>
        </p:spPr>
      </p:pic>
      <p:pic>
        <p:nvPicPr>
          <p:cNvPr id="888" name="Google Shape;888;p31"/>
          <p:cNvPicPr preferRelativeResize="0"/>
          <p:nvPr/>
        </p:nvPicPr>
        <p:blipFill>
          <a:blip r:embed="rId13">
            <a:alphaModFix/>
          </a:blip>
          <a:stretch>
            <a:fillRect/>
          </a:stretch>
        </p:blipFill>
        <p:spPr>
          <a:xfrm>
            <a:off x="459125" y="148000"/>
            <a:ext cx="991800" cy="991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93" name="Shape 993"/>
        <p:cNvGrpSpPr/>
        <p:nvPr/>
      </p:nvGrpSpPr>
      <p:grpSpPr>
        <a:xfrm>
          <a:off x="0" y="0"/>
          <a:ext cx="0" cy="0"/>
          <a:chOff x="0" y="0"/>
          <a:chExt cx="0" cy="0"/>
        </a:xfrm>
      </p:grpSpPr>
      <p:sp>
        <p:nvSpPr>
          <p:cNvPr id="994" name="Google Shape;994;p40"/>
          <p:cNvSpPr/>
          <p:nvPr/>
        </p:nvSpPr>
        <p:spPr>
          <a:xfrm>
            <a:off x="199325" y="87200"/>
            <a:ext cx="8720400" cy="4983000"/>
          </a:xfrm>
          <a:prstGeom prst="rect">
            <a:avLst/>
          </a:prstGeom>
          <a:solidFill>
            <a:schemeClr val="lt1"/>
          </a:solidFill>
          <a:ln>
            <a:noFill/>
          </a:ln>
          <a:effectLst>
            <a:outerShdw blurRad="185738"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95" name="Google Shape;995;p40"/>
          <p:cNvGraphicFramePr/>
          <p:nvPr/>
        </p:nvGraphicFramePr>
        <p:xfrm>
          <a:off x="288708" y="151042"/>
          <a:ext cx="3000000" cy="3000000"/>
        </p:xfrm>
        <a:graphic>
          <a:graphicData uri="http://schemas.openxmlformats.org/drawingml/2006/table">
            <a:tbl>
              <a:tblPr>
                <a:noFill/>
                <a:tableStyleId>{CE9CA9E2-9F99-43ED-B886-162E3F396E59}</a:tableStyleId>
              </a:tblPr>
              <a:tblGrid>
                <a:gridCol w="1933550"/>
                <a:gridCol w="945775"/>
                <a:gridCol w="945775"/>
                <a:gridCol w="945775"/>
                <a:gridCol w="945775"/>
                <a:gridCol w="945775"/>
                <a:gridCol w="945775"/>
                <a:gridCol w="945775"/>
              </a:tblGrid>
              <a:tr h="245700">
                <a:tc rowSpan="2">
                  <a:txBody>
                    <a:bodyPr/>
                    <a:lstStyle/>
                    <a:p>
                      <a:pPr indent="0" lvl="0" marL="0" rtl="0" algn="ctr">
                        <a:spcBef>
                          <a:spcPts val="0"/>
                        </a:spcBef>
                        <a:spcAft>
                          <a:spcPts val="0"/>
                        </a:spcAft>
                        <a:buNone/>
                      </a:pPr>
                      <a:r>
                        <a:rPr b="1" lang="fr" sz="1000">
                          <a:latin typeface="ABeeZee"/>
                          <a:ea typeface="ABeeZee"/>
                          <a:cs typeface="ABeeZee"/>
                          <a:sym typeface="ABeeZee"/>
                        </a:rPr>
                        <a:t>Applications/concepts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r>
              <a:tr h="419075">
                <a:tc vMerge="1"/>
                <a:tc>
                  <a:txBody>
                    <a:bodyPr/>
                    <a:lstStyle/>
                    <a:p>
                      <a:pPr indent="0" lvl="0" marL="0" rtl="0" algn="ctr">
                        <a:spcBef>
                          <a:spcPts val="0"/>
                        </a:spcBef>
                        <a:spcAft>
                          <a:spcPts val="0"/>
                        </a:spcAft>
                        <a:buNone/>
                      </a:pPr>
                      <a:r>
                        <a:rPr b="1" lang="fr" sz="1000">
                          <a:latin typeface="ABeeZee"/>
                          <a:ea typeface="ABeeZee"/>
                          <a:cs typeface="ABeeZee"/>
                          <a:sym typeface="ABeeZee"/>
                        </a:rPr>
                        <a:t>Scientifique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Graphique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Géométrie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3D</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Formelle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Suite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Classique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Calculs numériques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Opérations sur les fonctions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Opérations sur les fractions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Graphiques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Curseurs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Vecteurs et matrices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Table de valeurs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Constructions géométriques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Graphiques 3D</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Calculs de probabilités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Calculs symboliques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Dérivées et intégrales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Résolution d’équations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Tableur</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r h="196475">
                <a:tc gridSpan="8">
                  <a:txBody>
                    <a:bodyPr/>
                    <a:lstStyle/>
                    <a:p>
                      <a:pPr indent="0" lvl="0" marL="0" rtl="0" algn="l">
                        <a:spcBef>
                          <a:spcPts val="0"/>
                        </a:spcBef>
                        <a:spcAft>
                          <a:spcPts val="0"/>
                        </a:spcAft>
                        <a:buNone/>
                      </a:pPr>
                      <a:r>
                        <a:rPr i="1" lang="fr" sz="800">
                          <a:latin typeface="ABeeZee"/>
                          <a:ea typeface="ABeeZee"/>
                          <a:cs typeface="ABeeZee"/>
                          <a:sym typeface="ABeeZee"/>
                        </a:rPr>
                        <a:t>*Bientôt disponible sur iOS et Android</a:t>
                      </a:r>
                      <a:endParaRPr i="1" sz="8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hMerge="1"/>
                <a:tc hMerge="1"/>
                <a:tc hMerge="1"/>
                <a:tc hMerge="1"/>
                <a:tc hMerge="1"/>
                <a:tc hMerge="1"/>
                <a:tc hMerge="1"/>
              </a:tr>
            </a:tbl>
          </a:graphicData>
        </a:graphic>
      </p:graphicFrame>
      <p:pic>
        <p:nvPicPr>
          <p:cNvPr id="996" name="Google Shape;996;p40"/>
          <p:cNvPicPr preferRelativeResize="0"/>
          <p:nvPr/>
        </p:nvPicPr>
        <p:blipFill>
          <a:blip r:embed="rId3">
            <a:alphaModFix/>
          </a:blip>
          <a:stretch>
            <a:fillRect/>
          </a:stretch>
        </p:blipFill>
        <p:spPr>
          <a:xfrm>
            <a:off x="2549558" y="227693"/>
            <a:ext cx="360000" cy="360000"/>
          </a:xfrm>
          <a:prstGeom prst="rect">
            <a:avLst/>
          </a:prstGeom>
          <a:noFill/>
          <a:ln>
            <a:noFill/>
          </a:ln>
        </p:spPr>
      </p:pic>
      <p:pic>
        <p:nvPicPr>
          <p:cNvPr id="997" name="Google Shape;997;p40"/>
          <p:cNvPicPr preferRelativeResize="0"/>
          <p:nvPr/>
        </p:nvPicPr>
        <p:blipFill>
          <a:blip r:embed="rId4">
            <a:alphaModFix/>
          </a:blip>
          <a:stretch>
            <a:fillRect/>
          </a:stretch>
        </p:blipFill>
        <p:spPr>
          <a:xfrm>
            <a:off x="3523367" y="227693"/>
            <a:ext cx="360000" cy="360000"/>
          </a:xfrm>
          <a:prstGeom prst="rect">
            <a:avLst/>
          </a:prstGeom>
          <a:noFill/>
          <a:ln>
            <a:noFill/>
          </a:ln>
        </p:spPr>
      </p:pic>
      <p:pic>
        <p:nvPicPr>
          <p:cNvPr id="998" name="Google Shape;998;p40"/>
          <p:cNvPicPr preferRelativeResize="0"/>
          <p:nvPr/>
        </p:nvPicPr>
        <p:blipFill>
          <a:blip r:embed="rId5">
            <a:alphaModFix/>
          </a:blip>
          <a:stretch>
            <a:fillRect/>
          </a:stretch>
        </p:blipFill>
        <p:spPr>
          <a:xfrm>
            <a:off x="4448004" y="227693"/>
            <a:ext cx="360000" cy="360000"/>
          </a:xfrm>
          <a:prstGeom prst="rect">
            <a:avLst/>
          </a:prstGeom>
          <a:noFill/>
          <a:ln>
            <a:noFill/>
          </a:ln>
        </p:spPr>
      </p:pic>
      <p:pic>
        <p:nvPicPr>
          <p:cNvPr id="999" name="Google Shape;999;p40"/>
          <p:cNvPicPr preferRelativeResize="0"/>
          <p:nvPr/>
        </p:nvPicPr>
        <p:blipFill>
          <a:blip r:embed="rId6">
            <a:alphaModFix/>
          </a:blip>
          <a:stretch>
            <a:fillRect/>
          </a:stretch>
        </p:blipFill>
        <p:spPr>
          <a:xfrm>
            <a:off x="5354655" y="227693"/>
            <a:ext cx="360000" cy="360000"/>
          </a:xfrm>
          <a:prstGeom prst="rect">
            <a:avLst/>
          </a:prstGeom>
          <a:noFill/>
          <a:ln>
            <a:noFill/>
          </a:ln>
        </p:spPr>
      </p:pic>
      <p:pic>
        <p:nvPicPr>
          <p:cNvPr id="1000" name="Google Shape;1000;p40"/>
          <p:cNvPicPr preferRelativeResize="0"/>
          <p:nvPr/>
        </p:nvPicPr>
        <p:blipFill>
          <a:blip r:embed="rId7">
            <a:alphaModFix/>
          </a:blip>
          <a:stretch>
            <a:fillRect/>
          </a:stretch>
        </p:blipFill>
        <p:spPr>
          <a:xfrm>
            <a:off x="6321507" y="227693"/>
            <a:ext cx="360000" cy="360000"/>
          </a:xfrm>
          <a:prstGeom prst="rect">
            <a:avLst/>
          </a:prstGeom>
          <a:noFill/>
          <a:ln>
            <a:noFill/>
          </a:ln>
        </p:spPr>
      </p:pic>
      <p:pic>
        <p:nvPicPr>
          <p:cNvPr id="1001" name="Google Shape;1001;p40"/>
          <p:cNvPicPr preferRelativeResize="0"/>
          <p:nvPr/>
        </p:nvPicPr>
        <p:blipFill>
          <a:blip r:embed="rId8">
            <a:alphaModFix/>
          </a:blip>
          <a:stretch>
            <a:fillRect/>
          </a:stretch>
        </p:blipFill>
        <p:spPr>
          <a:xfrm>
            <a:off x="7262143" y="227693"/>
            <a:ext cx="360000" cy="360000"/>
          </a:xfrm>
          <a:prstGeom prst="rect">
            <a:avLst/>
          </a:prstGeom>
          <a:noFill/>
          <a:ln>
            <a:noFill/>
          </a:ln>
        </p:spPr>
      </p:pic>
      <p:pic>
        <p:nvPicPr>
          <p:cNvPr id="1002" name="Google Shape;1002;p40"/>
          <p:cNvPicPr preferRelativeResize="0"/>
          <p:nvPr/>
        </p:nvPicPr>
        <p:blipFill rotWithShape="1">
          <a:blip r:embed="rId9">
            <a:alphaModFix/>
          </a:blip>
          <a:srcRect b="8522" l="8307" r="0" t="9611"/>
          <a:stretch/>
        </p:blipFill>
        <p:spPr>
          <a:xfrm>
            <a:off x="8215237" y="242093"/>
            <a:ext cx="360000" cy="331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06" name="Shape 1006"/>
        <p:cNvGrpSpPr/>
        <p:nvPr/>
      </p:nvGrpSpPr>
      <p:grpSpPr>
        <a:xfrm>
          <a:off x="0" y="0"/>
          <a:ext cx="0" cy="0"/>
          <a:chOff x="0" y="0"/>
          <a:chExt cx="0" cy="0"/>
        </a:xfrm>
      </p:grpSpPr>
      <p:sp>
        <p:nvSpPr>
          <p:cNvPr id="1007" name="Google Shape;1007;p41"/>
          <p:cNvSpPr/>
          <p:nvPr/>
        </p:nvSpPr>
        <p:spPr>
          <a:xfrm>
            <a:off x="199325" y="87200"/>
            <a:ext cx="5867700" cy="4983000"/>
          </a:xfrm>
          <a:prstGeom prst="rect">
            <a:avLst/>
          </a:prstGeom>
          <a:solidFill>
            <a:schemeClr val="lt1"/>
          </a:solidFill>
          <a:ln>
            <a:noFill/>
          </a:ln>
          <a:effectLst>
            <a:outerShdw blurRad="185738"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08" name="Google Shape;1008;p41"/>
          <p:cNvGraphicFramePr/>
          <p:nvPr/>
        </p:nvGraphicFramePr>
        <p:xfrm>
          <a:off x="288708" y="151042"/>
          <a:ext cx="3000000" cy="3000000"/>
        </p:xfrm>
        <a:graphic>
          <a:graphicData uri="http://schemas.openxmlformats.org/drawingml/2006/table">
            <a:tbl>
              <a:tblPr>
                <a:noFill/>
                <a:tableStyleId>{CE9CA9E2-9F99-43ED-B886-162E3F396E59}</a:tableStyleId>
              </a:tblPr>
              <a:tblGrid>
                <a:gridCol w="1933550"/>
                <a:gridCol w="945775"/>
                <a:gridCol w="945775"/>
                <a:gridCol w="945775"/>
                <a:gridCol w="945775"/>
              </a:tblGrid>
              <a:tr h="245700">
                <a:tc rowSpan="2">
                  <a:txBody>
                    <a:bodyPr/>
                    <a:lstStyle/>
                    <a:p>
                      <a:pPr indent="0" lvl="0" marL="0" rtl="0" algn="ctr">
                        <a:spcBef>
                          <a:spcPts val="0"/>
                        </a:spcBef>
                        <a:spcAft>
                          <a:spcPts val="0"/>
                        </a:spcAft>
                        <a:buNone/>
                      </a:pPr>
                      <a:r>
                        <a:rPr b="1" lang="fr" sz="1000">
                          <a:latin typeface="ABeeZee"/>
                          <a:ea typeface="ABeeZee"/>
                          <a:cs typeface="ABeeZee"/>
                          <a:sym typeface="ABeeZee"/>
                        </a:rPr>
                        <a:t>Applications/concepts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r>
              <a:tr h="419075">
                <a:tc vMerge="1"/>
                <a:tc>
                  <a:txBody>
                    <a:bodyPr/>
                    <a:lstStyle/>
                    <a:p>
                      <a:pPr indent="0" lvl="0" marL="0" rtl="0" algn="ctr">
                        <a:spcBef>
                          <a:spcPts val="0"/>
                        </a:spcBef>
                        <a:spcAft>
                          <a:spcPts val="0"/>
                        </a:spcAft>
                        <a:buNone/>
                      </a:pPr>
                      <a:r>
                        <a:rPr b="1" lang="fr" sz="1000">
                          <a:latin typeface="ABeeZee"/>
                          <a:ea typeface="ABeeZee"/>
                          <a:cs typeface="ABeeZee"/>
                          <a:sym typeface="ABeeZee"/>
                        </a:rPr>
                        <a:t>Scientifique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Graphique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Suite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000">
                          <a:latin typeface="ABeeZee"/>
                          <a:ea typeface="ABeeZee"/>
                          <a:cs typeface="ABeeZee"/>
                          <a:sym typeface="ABeeZee"/>
                        </a:rPr>
                        <a:t>Classique</a:t>
                      </a:r>
                      <a:endParaRPr b="1" sz="1000">
                        <a:latin typeface="ABeeZee"/>
                        <a:ea typeface="ABeeZee"/>
                        <a:cs typeface="ABeeZee"/>
                        <a:sym typeface="ABeeZee"/>
                      </a:endParaRPr>
                    </a:p>
                  </a:txBody>
                  <a:tcPr marT="43200" marB="43200" marR="63500" marL="63500" anchor="b">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Calculs numériques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Opérations sur les fonctions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Opérations sur les fractions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Graphiques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Curseurs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Vecteurs et matrices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Table de valeurs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Constructions géométriques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Graphiques 3D</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Calculs de probabilités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Calculs symboliques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Dérivées et intégrales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EFEFE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Résolution d’équations</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a:solidFill>
                        <a:srgbClr val="999999"/>
                      </a:solidFill>
                      <a:prstDash val="solid"/>
                      <a:round/>
                      <a:headEnd len="sm" w="sm" type="none"/>
                      <a:tailEnd len="sm" w="sm" type="none"/>
                    </a:lnB>
                    <a:solidFill>
                      <a:srgbClr val="FFFFFF"/>
                    </a:solidFill>
                  </a:tcPr>
                </a:tc>
              </a:tr>
              <a:tr h="233775">
                <a:tc>
                  <a:txBody>
                    <a:bodyPr/>
                    <a:lstStyle/>
                    <a:p>
                      <a:pPr indent="0" lvl="0" marL="0" rtl="0" algn="l">
                        <a:spcBef>
                          <a:spcPts val="0"/>
                        </a:spcBef>
                        <a:spcAft>
                          <a:spcPts val="0"/>
                        </a:spcAft>
                        <a:buNone/>
                      </a:pPr>
                      <a:r>
                        <a:rPr b="1" lang="fr" sz="1000">
                          <a:latin typeface="ABeeZee"/>
                          <a:ea typeface="ABeeZee"/>
                          <a:cs typeface="ABeeZee"/>
                          <a:sym typeface="ABeeZee"/>
                        </a:rPr>
                        <a:t>Tableur</a:t>
                      </a:r>
                      <a:endParaRPr b="1" sz="10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fr" sz="1300">
                          <a:latin typeface="ABeeZee"/>
                          <a:ea typeface="ABeeZee"/>
                          <a:cs typeface="ABeeZee"/>
                          <a:sym typeface="ABeeZee"/>
                        </a:rPr>
                        <a:t>✓</a:t>
                      </a:r>
                      <a:endParaRPr b="1" sz="1300">
                        <a:latin typeface="ABeeZee"/>
                        <a:ea typeface="ABeeZee"/>
                        <a:cs typeface="ABeeZee"/>
                        <a:sym typeface="ABeeZee"/>
                      </a:endParaRPr>
                    </a:p>
                  </a:txBody>
                  <a:tcPr marT="43200" marB="43200" marR="63500" marL="63500" anchor="ctr">
                    <a:lnL cap="flat" cmpd="sng">
                      <a:solidFill>
                        <a:srgbClr val="999999"/>
                      </a:solidFill>
                      <a:prstDash val="solid"/>
                      <a:round/>
                      <a:headEnd len="sm" w="sm" type="none"/>
                      <a:tailEnd len="sm" w="sm" type="none"/>
                    </a:lnL>
                    <a:lnR cap="flat" cmpd="sng">
                      <a:solidFill>
                        <a:srgbClr val="999999"/>
                      </a:solidFill>
                      <a:prstDash val="solid"/>
                      <a:round/>
                      <a:headEnd len="sm" w="sm" type="none"/>
                      <a:tailEnd len="sm" w="sm" type="none"/>
                    </a:lnR>
                    <a:lnT cap="flat" cmpd="sng">
                      <a:solidFill>
                        <a:srgbClr val="99999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r h="196475">
                <a:tc gridSpan="5">
                  <a:txBody>
                    <a:bodyPr/>
                    <a:lstStyle/>
                    <a:p>
                      <a:pPr indent="0" lvl="0" marL="0" rtl="0" algn="l">
                        <a:spcBef>
                          <a:spcPts val="0"/>
                        </a:spcBef>
                        <a:spcAft>
                          <a:spcPts val="0"/>
                        </a:spcAft>
                        <a:buNone/>
                      </a:pPr>
                      <a:r>
                        <a:rPr i="1" lang="fr" sz="800">
                          <a:latin typeface="ABeeZee"/>
                          <a:ea typeface="ABeeZee"/>
                          <a:cs typeface="ABeeZee"/>
                          <a:sym typeface="ABeeZee"/>
                        </a:rPr>
                        <a:t>*Bientôt disponible sur iOS et Android</a:t>
                      </a:r>
                      <a:endParaRPr i="1" sz="800">
                        <a:latin typeface="ABeeZee"/>
                        <a:ea typeface="ABeeZee"/>
                        <a:cs typeface="ABeeZee"/>
                        <a:sym typeface="ABeeZee"/>
                      </a:endParaRPr>
                    </a:p>
                  </a:txBody>
                  <a:tcPr marT="43200" marB="43200" marR="63500" marL="63500" anchor="ctr">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FFFF"/>
                    </a:solidFill>
                  </a:tcPr>
                </a:tc>
                <a:tc hMerge="1"/>
                <a:tc hMerge="1"/>
                <a:tc hMerge="1"/>
                <a:tc hMerge="1"/>
              </a:tr>
            </a:tbl>
          </a:graphicData>
        </a:graphic>
      </p:graphicFrame>
      <p:pic>
        <p:nvPicPr>
          <p:cNvPr id="1009" name="Google Shape;1009;p41"/>
          <p:cNvPicPr preferRelativeResize="0"/>
          <p:nvPr/>
        </p:nvPicPr>
        <p:blipFill>
          <a:blip r:embed="rId3">
            <a:alphaModFix/>
          </a:blip>
          <a:stretch>
            <a:fillRect/>
          </a:stretch>
        </p:blipFill>
        <p:spPr>
          <a:xfrm>
            <a:off x="2549558" y="227693"/>
            <a:ext cx="360000" cy="360000"/>
          </a:xfrm>
          <a:prstGeom prst="rect">
            <a:avLst/>
          </a:prstGeom>
          <a:noFill/>
          <a:ln>
            <a:noFill/>
          </a:ln>
        </p:spPr>
      </p:pic>
      <p:pic>
        <p:nvPicPr>
          <p:cNvPr id="1010" name="Google Shape;1010;p41"/>
          <p:cNvPicPr preferRelativeResize="0"/>
          <p:nvPr/>
        </p:nvPicPr>
        <p:blipFill>
          <a:blip r:embed="rId4">
            <a:alphaModFix/>
          </a:blip>
          <a:stretch>
            <a:fillRect/>
          </a:stretch>
        </p:blipFill>
        <p:spPr>
          <a:xfrm>
            <a:off x="3523367" y="227693"/>
            <a:ext cx="360000" cy="360000"/>
          </a:xfrm>
          <a:prstGeom prst="rect">
            <a:avLst/>
          </a:prstGeom>
          <a:noFill/>
          <a:ln>
            <a:noFill/>
          </a:ln>
        </p:spPr>
      </p:pic>
      <p:pic>
        <p:nvPicPr>
          <p:cNvPr id="1011" name="Google Shape;1011;p41"/>
          <p:cNvPicPr preferRelativeResize="0"/>
          <p:nvPr/>
        </p:nvPicPr>
        <p:blipFill>
          <a:blip r:embed="rId5">
            <a:alphaModFix/>
          </a:blip>
          <a:stretch>
            <a:fillRect/>
          </a:stretch>
        </p:blipFill>
        <p:spPr>
          <a:xfrm>
            <a:off x="4428832" y="227693"/>
            <a:ext cx="360000" cy="360000"/>
          </a:xfrm>
          <a:prstGeom prst="rect">
            <a:avLst/>
          </a:prstGeom>
          <a:noFill/>
          <a:ln>
            <a:noFill/>
          </a:ln>
        </p:spPr>
      </p:pic>
      <p:pic>
        <p:nvPicPr>
          <p:cNvPr id="1012" name="Google Shape;1012;p41"/>
          <p:cNvPicPr preferRelativeResize="0"/>
          <p:nvPr/>
        </p:nvPicPr>
        <p:blipFill rotWithShape="1">
          <a:blip r:embed="rId6">
            <a:alphaModFix/>
          </a:blip>
          <a:srcRect b="8522" l="8307" r="0" t="9611"/>
          <a:stretch/>
        </p:blipFill>
        <p:spPr>
          <a:xfrm>
            <a:off x="5381926" y="242093"/>
            <a:ext cx="360000" cy="331200"/>
          </a:xfrm>
          <a:prstGeom prst="rect">
            <a:avLst/>
          </a:prstGeom>
          <a:noFill/>
          <a:ln>
            <a:noFill/>
          </a:ln>
        </p:spPr>
      </p:pic>
      <p:grpSp>
        <p:nvGrpSpPr>
          <p:cNvPr id="1013" name="Google Shape;1013;p41"/>
          <p:cNvGrpSpPr/>
          <p:nvPr/>
        </p:nvGrpSpPr>
        <p:grpSpPr>
          <a:xfrm>
            <a:off x="6552775" y="116866"/>
            <a:ext cx="2379600" cy="2066026"/>
            <a:chOff x="6552775" y="345466"/>
            <a:chExt cx="2379600" cy="2066026"/>
          </a:xfrm>
        </p:grpSpPr>
        <p:grpSp>
          <p:nvGrpSpPr>
            <p:cNvPr id="1014" name="Google Shape;1014;p41"/>
            <p:cNvGrpSpPr/>
            <p:nvPr/>
          </p:nvGrpSpPr>
          <p:grpSpPr>
            <a:xfrm>
              <a:off x="6552775" y="396750"/>
              <a:ext cx="2379600" cy="2014741"/>
              <a:chOff x="6552775" y="396750"/>
              <a:chExt cx="2379600" cy="2014741"/>
            </a:xfrm>
          </p:grpSpPr>
          <p:pic>
            <p:nvPicPr>
              <p:cNvPr id="1015" name="Google Shape;1015;p41"/>
              <p:cNvPicPr preferRelativeResize="0"/>
              <p:nvPr/>
            </p:nvPicPr>
            <p:blipFill>
              <a:blip r:embed="rId5">
                <a:alphaModFix/>
              </a:blip>
              <a:stretch>
                <a:fillRect/>
              </a:stretch>
            </p:blipFill>
            <p:spPr>
              <a:xfrm>
                <a:off x="7362921" y="1718403"/>
                <a:ext cx="693125" cy="693088"/>
              </a:xfrm>
              <a:prstGeom prst="rect">
                <a:avLst/>
              </a:prstGeom>
              <a:noFill/>
              <a:ln>
                <a:noFill/>
              </a:ln>
              <a:effectLst>
                <a:outerShdw blurRad="57150" rotWithShape="0" algn="bl" dir="5400000" dist="19050">
                  <a:srgbClr val="000000">
                    <a:alpha val="50000"/>
                  </a:srgbClr>
                </a:outerShdw>
              </a:effectLst>
            </p:spPr>
          </p:pic>
          <p:sp>
            <p:nvSpPr>
              <p:cNvPr id="1016" name="Google Shape;1016;p41"/>
              <p:cNvSpPr/>
              <p:nvPr/>
            </p:nvSpPr>
            <p:spPr>
              <a:xfrm>
                <a:off x="6552775" y="396750"/>
                <a:ext cx="2379600" cy="1296900"/>
              </a:xfrm>
              <a:prstGeom prst="downArrowCallout">
                <a:avLst>
                  <a:gd fmla="val 25000" name="adj1"/>
                  <a:gd fmla="val 25000" name="adj2"/>
                  <a:gd fmla="val 25000" name="adj3"/>
                  <a:gd fmla="val 64977" name="adj4"/>
                </a:avLst>
              </a:prstGeom>
              <a:solidFill>
                <a:srgbClr val="FFFFFF"/>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7" name="Google Shape;1017;p41"/>
              <p:cNvPicPr preferRelativeResize="0"/>
              <p:nvPr/>
            </p:nvPicPr>
            <p:blipFill>
              <a:blip r:embed="rId4">
                <a:alphaModFix/>
              </a:blip>
              <a:stretch>
                <a:fillRect/>
              </a:stretch>
            </p:blipFill>
            <p:spPr>
              <a:xfrm>
                <a:off x="6735005" y="760618"/>
                <a:ext cx="360000" cy="360000"/>
              </a:xfrm>
              <a:prstGeom prst="rect">
                <a:avLst/>
              </a:prstGeom>
              <a:noFill/>
              <a:ln>
                <a:noFill/>
              </a:ln>
            </p:spPr>
          </p:pic>
          <p:pic>
            <p:nvPicPr>
              <p:cNvPr id="1018" name="Google Shape;1018;p41"/>
              <p:cNvPicPr preferRelativeResize="0"/>
              <p:nvPr/>
            </p:nvPicPr>
            <p:blipFill>
              <a:blip r:embed="rId7">
                <a:alphaModFix/>
              </a:blip>
              <a:stretch>
                <a:fillRect/>
              </a:stretch>
            </p:blipFill>
            <p:spPr>
              <a:xfrm>
                <a:off x="7286718" y="760618"/>
                <a:ext cx="360000" cy="360000"/>
              </a:xfrm>
              <a:prstGeom prst="rect">
                <a:avLst/>
              </a:prstGeom>
              <a:noFill/>
              <a:ln>
                <a:noFill/>
              </a:ln>
            </p:spPr>
          </p:pic>
          <p:pic>
            <p:nvPicPr>
              <p:cNvPr id="1019" name="Google Shape;1019;p41"/>
              <p:cNvPicPr preferRelativeResize="0"/>
              <p:nvPr/>
            </p:nvPicPr>
            <p:blipFill>
              <a:blip r:embed="rId8">
                <a:alphaModFix/>
              </a:blip>
              <a:stretch>
                <a:fillRect/>
              </a:stretch>
            </p:blipFill>
            <p:spPr>
              <a:xfrm>
                <a:off x="7838431" y="760618"/>
                <a:ext cx="360000" cy="360000"/>
              </a:xfrm>
              <a:prstGeom prst="rect">
                <a:avLst/>
              </a:prstGeom>
              <a:noFill/>
              <a:ln>
                <a:noFill/>
              </a:ln>
            </p:spPr>
          </p:pic>
          <p:pic>
            <p:nvPicPr>
              <p:cNvPr id="1020" name="Google Shape;1020;p41"/>
              <p:cNvPicPr preferRelativeResize="0"/>
              <p:nvPr/>
            </p:nvPicPr>
            <p:blipFill>
              <a:blip r:embed="rId9">
                <a:alphaModFix/>
              </a:blip>
              <a:stretch>
                <a:fillRect/>
              </a:stretch>
            </p:blipFill>
            <p:spPr>
              <a:xfrm>
                <a:off x="8390144" y="760618"/>
                <a:ext cx="360000" cy="360000"/>
              </a:xfrm>
              <a:prstGeom prst="rect">
                <a:avLst/>
              </a:prstGeom>
              <a:noFill/>
              <a:ln>
                <a:noFill/>
              </a:ln>
            </p:spPr>
          </p:pic>
        </p:grpSp>
        <p:sp>
          <p:nvSpPr>
            <p:cNvPr id="1021" name="Google Shape;1021;p41"/>
            <p:cNvSpPr txBox="1"/>
            <p:nvPr/>
          </p:nvSpPr>
          <p:spPr>
            <a:xfrm>
              <a:off x="7240475" y="345466"/>
              <a:ext cx="1011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900">
                  <a:latin typeface="ABeeZee"/>
                  <a:ea typeface="ABeeZee"/>
                  <a:cs typeface="ABeeZee"/>
                  <a:sym typeface="ABeeZee"/>
                </a:rPr>
                <a:t>Suite</a:t>
              </a:r>
              <a:endParaRPr b="1" sz="1900">
                <a:latin typeface="ABeeZee"/>
                <a:ea typeface="ABeeZee"/>
                <a:cs typeface="ABeeZee"/>
                <a:sym typeface="ABeeZee"/>
              </a:endParaRPr>
            </a:p>
          </p:txBody>
        </p:sp>
      </p:grpSp>
      <p:grpSp>
        <p:nvGrpSpPr>
          <p:cNvPr id="1022" name="Google Shape;1022;p41"/>
          <p:cNvGrpSpPr/>
          <p:nvPr/>
        </p:nvGrpSpPr>
        <p:grpSpPr>
          <a:xfrm>
            <a:off x="6291725" y="2456723"/>
            <a:ext cx="2771100" cy="2545200"/>
            <a:chOff x="6215525" y="2456723"/>
            <a:chExt cx="2771100" cy="2545200"/>
          </a:xfrm>
        </p:grpSpPr>
        <p:sp>
          <p:nvSpPr>
            <p:cNvPr id="1023" name="Google Shape;1023;p41"/>
            <p:cNvSpPr/>
            <p:nvPr/>
          </p:nvSpPr>
          <p:spPr>
            <a:xfrm>
              <a:off x="6279458" y="2456723"/>
              <a:ext cx="2618100" cy="2545200"/>
            </a:xfrm>
            <a:prstGeom prst="ellipse">
              <a:avLst/>
            </a:prstGeom>
            <a:solidFill>
              <a:schemeClr val="lt1"/>
            </a:solidFill>
            <a:ln cap="flat" cmpd="sng" w="1905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4" name="Google Shape;1024;p41"/>
            <p:cNvGrpSpPr/>
            <p:nvPr/>
          </p:nvGrpSpPr>
          <p:grpSpPr>
            <a:xfrm>
              <a:off x="6229195" y="3228050"/>
              <a:ext cx="1371600" cy="878178"/>
              <a:chOff x="6226163" y="3307425"/>
              <a:chExt cx="1371600" cy="878178"/>
            </a:xfrm>
          </p:grpSpPr>
          <p:pic>
            <p:nvPicPr>
              <p:cNvPr id="1025" name="Google Shape;1025;p41"/>
              <p:cNvPicPr preferRelativeResize="0"/>
              <p:nvPr/>
            </p:nvPicPr>
            <p:blipFill rotWithShape="1">
              <a:blip r:embed="rId6">
                <a:alphaModFix/>
              </a:blip>
              <a:srcRect b="8522" l="8307" r="0" t="9611"/>
              <a:stretch/>
            </p:blipFill>
            <p:spPr>
              <a:xfrm>
                <a:off x="6652721" y="3708603"/>
                <a:ext cx="518478" cy="477000"/>
              </a:xfrm>
              <a:prstGeom prst="rect">
                <a:avLst/>
              </a:prstGeom>
              <a:noFill/>
              <a:ln>
                <a:noFill/>
              </a:ln>
            </p:spPr>
          </p:pic>
          <p:sp>
            <p:nvSpPr>
              <p:cNvPr id="1026" name="Google Shape;1026;p41"/>
              <p:cNvSpPr txBox="1"/>
              <p:nvPr/>
            </p:nvSpPr>
            <p:spPr>
              <a:xfrm>
                <a:off x="6226163" y="3307425"/>
                <a:ext cx="1371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900">
                    <a:latin typeface="ABeeZee"/>
                    <a:ea typeface="ABeeZee"/>
                    <a:cs typeface="ABeeZee"/>
                    <a:sym typeface="ABeeZee"/>
                  </a:rPr>
                  <a:t>Classique</a:t>
                </a:r>
                <a:endParaRPr b="1" sz="1900">
                  <a:latin typeface="ABeeZee"/>
                  <a:ea typeface="ABeeZee"/>
                  <a:cs typeface="ABeeZee"/>
                  <a:sym typeface="ABeeZee"/>
                </a:endParaRPr>
              </a:p>
            </p:txBody>
          </p:sp>
        </p:grpSp>
        <p:sp>
          <p:nvSpPr>
            <p:cNvPr id="1027" name="Google Shape;1027;p41"/>
            <p:cNvSpPr txBox="1"/>
            <p:nvPr/>
          </p:nvSpPr>
          <p:spPr>
            <a:xfrm>
              <a:off x="6215525" y="2935625"/>
              <a:ext cx="1305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434343"/>
                  </a:solidFill>
                  <a:latin typeface="ABeeZee"/>
                  <a:ea typeface="ABeeZee"/>
                  <a:cs typeface="ABeeZee"/>
                  <a:sym typeface="ABeeZee"/>
                </a:rPr>
                <a:t>Tableur</a:t>
              </a:r>
              <a:endParaRPr b="1" sz="1000">
                <a:solidFill>
                  <a:srgbClr val="434343"/>
                </a:solidFill>
                <a:latin typeface="ABeeZee"/>
                <a:ea typeface="ABeeZee"/>
                <a:cs typeface="ABeeZee"/>
                <a:sym typeface="ABeeZee"/>
              </a:endParaRPr>
            </a:p>
          </p:txBody>
        </p:sp>
        <p:sp>
          <p:nvSpPr>
            <p:cNvPr id="1028" name="Google Shape;1028;p41"/>
            <p:cNvSpPr txBox="1"/>
            <p:nvPr/>
          </p:nvSpPr>
          <p:spPr>
            <a:xfrm>
              <a:off x="7579200" y="3314075"/>
              <a:ext cx="1305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100">
                  <a:solidFill>
                    <a:srgbClr val="434343"/>
                  </a:solidFill>
                  <a:latin typeface="ABeeZee"/>
                  <a:ea typeface="ABeeZee"/>
                  <a:cs typeface="ABeeZee"/>
                  <a:sym typeface="ABeeZee"/>
                </a:rPr>
                <a:t>Menus personnalisés</a:t>
              </a:r>
              <a:endParaRPr b="1" sz="1100">
                <a:solidFill>
                  <a:srgbClr val="434343"/>
                </a:solidFill>
                <a:latin typeface="ABeeZee"/>
                <a:ea typeface="ABeeZee"/>
                <a:cs typeface="ABeeZee"/>
                <a:sym typeface="ABeeZee"/>
              </a:endParaRPr>
            </a:p>
          </p:txBody>
        </p:sp>
        <p:sp>
          <p:nvSpPr>
            <p:cNvPr id="1029" name="Google Shape;1029;p41"/>
            <p:cNvSpPr txBox="1"/>
            <p:nvPr/>
          </p:nvSpPr>
          <p:spPr>
            <a:xfrm>
              <a:off x="7292825" y="3847300"/>
              <a:ext cx="169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434343"/>
                  </a:solidFill>
                  <a:latin typeface="ABeeZee"/>
                  <a:ea typeface="ABeeZee"/>
                  <a:cs typeface="ABeeZee"/>
                  <a:sym typeface="ABeeZee"/>
                </a:rPr>
                <a:t>Affichage</a:t>
              </a:r>
              <a:endParaRPr b="1" sz="1000">
                <a:solidFill>
                  <a:srgbClr val="434343"/>
                </a:solidFill>
                <a:latin typeface="ABeeZee"/>
                <a:ea typeface="ABeeZee"/>
                <a:cs typeface="ABeeZee"/>
                <a:sym typeface="ABeeZee"/>
              </a:endParaRPr>
            </a:p>
            <a:p>
              <a:pPr indent="0" lvl="0" marL="0" rtl="0" algn="ctr">
                <a:spcBef>
                  <a:spcPts val="0"/>
                </a:spcBef>
                <a:spcAft>
                  <a:spcPts val="0"/>
                </a:spcAft>
                <a:buNone/>
              </a:pPr>
              <a:r>
                <a:rPr b="1" lang="fr" sz="1000">
                  <a:solidFill>
                    <a:srgbClr val="434343"/>
                  </a:solidFill>
                  <a:latin typeface="ABeeZee"/>
                  <a:ea typeface="ABeeZee"/>
                  <a:cs typeface="ABeeZee"/>
                  <a:sym typeface="ABeeZee"/>
                </a:rPr>
                <a:t>plusieurs fenêtres</a:t>
              </a:r>
              <a:endParaRPr b="1" sz="1000">
                <a:solidFill>
                  <a:srgbClr val="434343"/>
                </a:solidFill>
                <a:latin typeface="ABeeZee"/>
                <a:ea typeface="ABeeZee"/>
                <a:cs typeface="ABeeZee"/>
                <a:sym typeface="ABeeZee"/>
              </a:endParaRPr>
            </a:p>
          </p:txBody>
        </p:sp>
        <p:sp>
          <p:nvSpPr>
            <p:cNvPr id="1030" name="Google Shape;1030;p41"/>
            <p:cNvSpPr txBox="1"/>
            <p:nvPr/>
          </p:nvSpPr>
          <p:spPr>
            <a:xfrm>
              <a:off x="7164275" y="2707025"/>
              <a:ext cx="130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434343"/>
                  </a:solidFill>
                  <a:latin typeface="ABeeZee"/>
                  <a:ea typeface="ABeeZee"/>
                  <a:cs typeface="ABeeZee"/>
                  <a:sym typeface="ABeeZee"/>
                </a:rPr>
                <a:t>Affichage barre d’outils</a:t>
              </a:r>
              <a:endParaRPr b="1" sz="1000">
                <a:solidFill>
                  <a:srgbClr val="434343"/>
                </a:solidFill>
                <a:latin typeface="ABeeZee"/>
                <a:ea typeface="ABeeZee"/>
                <a:cs typeface="ABeeZee"/>
                <a:sym typeface="ABeeZee"/>
              </a:endParaRPr>
            </a:p>
          </p:txBody>
        </p:sp>
        <p:sp>
          <p:nvSpPr>
            <p:cNvPr id="1031" name="Google Shape;1031;p41"/>
            <p:cNvSpPr txBox="1"/>
            <p:nvPr/>
          </p:nvSpPr>
          <p:spPr>
            <a:xfrm>
              <a:off x="6425150" y="4321717"/>
              <a:ext cx="169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000">
                  <a:solidFill>
                    <a:srgbClr val="434343"/>
                  </a:solidFill>
                  <a:latin typeface="ABeeZee"/>
                  <a:ea typeface="ABeeZee"/>
                  <a:cs typeface="ABeeZee"/>
                  <a:sym typeface="ABeeZee"/>
                </a:rPr>
                <a:t>Protocole de construction</a:t>
              </a:r>
              <a:endParaRPr b="1" sz="1000">
                <a:solidFill>
                  <a:srgbClr val="434343"/>
                </a:solidFill>
                <a:latin typeface="ABeeZee"/>
                <a:ea typeface="ABeeZee"/>
                <a:cs typeface="ABeeZee"/>
                <a:sym typeface="ABeeZee"/>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42"/>
          <p:cNvSpPr txBox="1"/>
          <p:nvPr>
            <p:ph type="title"/>
          </p:nvPr>
        </p:nvSpPr>
        <p:spPr>
          <a:xfrm>
            <a:off x="508001" y="2025651"/>
            <a:ext cx="6447600" cy="1369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
              <a:t>L’application Notes</a:t>
            </a:r>
            <a:endParaRPr/>
          </a:p>
        </p:txBody>
      </p:sp>
      <p:sp>
        <p:nvSpPr>
          <p:cNvPr id="1037" name="Google Shape;1037;p42"/>
          <p:cNvSpPr txBox="1"/>
          <p:nvPr>
            <p:ph idx="1" type="body"/>
          </p:nvPr>
        </p:nvSpPr>
        <p:spPr>
          <a:xfrm>
            <a:off x="508001" y="3395586"/>
            <a:ext cx="6447600" cy="6453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fr"/>
              <a:t>Un tableau blanc interactif pour les démonstrations</a:t>
            </a:r>
            <a:endParaRPr/>
          </a:p>
        </p:txBody>
      </p:sp>
      <p:pic>
        <p:nvPicPr>
          <p:cNvPr id="1038" name="Google Shape;1038;p42"/>
          <p:cNvPicPr preferRelativeResize="0"/>
          <p:nvPr/>
        </p:nvPicPr>
        <p:blipFill>
          <a:blip r:embed="rId3">
            <a:alphaModFix/>
          </a:blip>
          <a:stretch>
            <a:fillRect/>
          </a:stretch>
        </p:blipFill>
        <p:spPr>
          <a:xfrm>
            <a:off x="6955601" y="261250"/>
            <a:ext cx="1883599" cy="18835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43"/>
          <p:cNvSpPr txBox="1"/>
          <p:nvPr/>
        </p:nvSpPr>
        <p:spPr>
          <a:xfrm>
            <a:off x="1868550" y="221625"/>
            <a:ext cx="5406900" cy="5694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None/>
            </a:pPr>
            <a:r>
              <a:rPr lang="fr" sz="2500">
                <a:solidFill>
                  <a:schemeClr val="accent1"/>
                </a:solidFill>
                <a:latin typeface="Viga"/>
                <a:ea typeface="Viga"/>
                <a:cs typeface="Viga"/>
                <a:sym typeface="Viga"/>
              </a:rPr>
              <a:t>Interface de l’application</a:t>
            </a:r>
            <a:endParaRPr>
              <a:latin typeface="Viga"/>
              <a:ea typeface="Viga"/>
              <a:cs typeface="Viga"/>
              <a:sym typeface="Viga"/>
            </a:endParaRPr>
          </a:p>
        </p:txBody>
      </p:sp>
      <p:pic>
        <p:nvPicPr>
          <p:cNvPr id="1044" name="Google Shape;1044;p43"/>
          <p:cNvPicPr preferRelativeResize="0"/>
          <p:nvPr/>
        </p:nvPicPr>
        <p:blipFill>
          <a:blip r:embed="rId3">
            <a:alphaModFix/>
          </a:blip>
          <a:stretch>
            <a:fillRect/>
          </a:stretch>
        </p:blipFill>
        <p:spPr>
          <a:xfrm>
            <a:off x="1290325" y="791025"/>
            <a:ext cx="6372024" cy="42210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id="1049" name="Google Shape;1049;p44"/>
          <p:cNvPicPr preferRelativeResize="0"/>
          <p:nvPr/>
        </p:nvPicPr>
        <p:blipFill>
          <a:blip r:embed="rId3">
            <a:alphaModFix/>
          </a:blip>
          <a:stretch>
            <a:fillRect/>
          </a:stretch>
        </p:blipFill>
        <p:spPr>
          <a:xfrm>
            <a:off x="4919100" y="1999637"/>
            <a:ext cx="3973276" cy="1450111"/>
          </a:xfrm>
          <a:prstGeom prst="rect">
            <a:avLst/>
          </a:prstGeom>
          <a:noFill/>
          <a:ln>
            <a:noFill/>
          </a:ln>
          <a:effectLst>
            <a:outerShdw blurRad="57150" rotWithShape="0" algn="bl" dir="5400000" dist="19050">
              <a:srgbClr val="000000">
                <a:alpha val="50000"/>
              </a:srgbClr>
            </a:outerShdw>
          </a:effectLst>
        </p:spPr>
      </p:pic>
      <p:sp>
        <p:nvSpPr>
          <p:cNvPr id="1050" name="Google Shape;1050;p44"/>
          <p:cNvSpPr txBox="1"/>
          <p:nvPr/>
        </p:nvSpPr>
        <p:spPr>
          <a:xfrm>
            <a:off x="2405825" y="724075"/>
            <a:ext cx="200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0069BF"/>
                </a:solidFill>
                <a:latin typeface="Viga"/>
                <a:ea typeface="Viga"/>
                <a:cs typeface="Viga"/>
                <a:sym typeface="Viga"/>
              </a:rPr>
              <a:t>Fenêtre Stylo</a:t>
            </a:r>
            <a:endParaRPr sz="1800">
              <a:solidFill>
                <a:srgbClr val="0069BF"/>
              </a:solidFill>
              <a:latin typeface="Viga"/>
              <a:ea typeface="Viga"/>
              <a:cs typeface="Viga"/>
              <a:sym typeface="Viga"/>
            </a:endParaRPr>
          </a:p>
        </p:txBody>
      </p:sp>
      <p:sp>
        <p:nvSpPr>
          <p:cNvPr id="1051" name="Google Shape;1051;p44"/>
          <p:cNvSpPr txBox="1"/>
          <p:nvPr/>
        </p:nvSpPr>
        <p:spPr>
          <a:xfrm>
            <a:off x="2405825" y="2465100"/>
            <a:ext cx="200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0069BF"/>
                </a:solidFill>
                <a:latin typeface="Viga"/>
                <a:ea typeface="Viga"/>
                <a:cs typeface="Viga"/>
                <a:sym typeface="Viga"/>
              </a:rPr>
              <a:t>Fenêtre Outils</a:t>
            </a:r>
            <a:endParaRPr sz="1800">
              <a:solidFill>
                <a:srgbClr val="0069BF"/>
              </a:solidFill>
              <a:latin typeface="Viga"/>
              <a:ea typeface="Viga"/>
              <a:cs typeface="Viga"/>
              <a:sym typeface="Viga"/>
            </a:endParaRPr>
          </a:p>
        </p:txBody>
      </p:sp>
      <p:sp>
        <p:nvSpPr>
          <p:cNvPr id="1052" name="Google Shape;1052;p44"/>
          <p:cNvSpPr txBox="1"/>
          <p:nvPr/>
        </p:nvSpPr>
        <p:spPr>
          <a:xfrm>
            <a:off x="2405825" y="4169825"/>
            <a:ext cx="200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0069BF"/>
                </a:solidFill>
                <a:latin typeface="Viga"/>
                <a:ea typeface="Viga"/>
                <a:cs typeface="Viga"/>
                <a:sym typeface="Viga"/>
              </a:rPr>
              <a:t>Fenêtre Média</a:t>
            </a:r>
            <a:endParaRPr sz="1800">
              <a:solidFill>
                <a:srgbClr val="0069BF"/>
              </a:solidFill>
              <a:latin typeface="Viga"/>
              <a:ea typeface="Viga"/>
              <a:cs typeface="Viga"/>
              <a:sym typeface="Viga"/>
            </a:endParaRPr>
          </a:p>
        </p:txBody>
      </p:sp>
      <p:pic>
        <p:nvPicPr>
          <p:cNvPr id="1053" name="Google Shape;1053;p44"/>
          <p:cNvPicPr preferRelativeResize="0"/>
          <p:nvPr/>
        </p:nvPicPr>
        <p:blipFill>
          <a:blip r:embed="rId4">
            <a:alphaModFix/>
          </a:blip>
          <a:stretch>
            <a:fillRect/>
          </a:stretch>
        </p:blipFill>
        <p:spPr>
          <a:xfrm>
            <a:off x="4919100" y="301150"/>
            <a:ext cx="3973276" cy="1429445"/>
          </a:xfrm>
          <a:prstGeom prst="rect">
            <a:avLst/>
          </a:prstGeom>
          <a:noFill/>
          <a:ln>
            <a:noFill/>
          </a:ln>
        </p:spPr>
      </p:pic>
      <p:pic>
        <p:nvPicPr>
          <p:cNvPr id="1054" name="Google Shape;1054;p44"/>
          <p:cNvPicPr preferRelativeResize="0"/>
          <p:nvPr/>
        </p:nvPicPr>
        <p:blipFill>
          <a:blip r:embed="rId5">
            <a:alphaModFix/>
          </a:blip>
          <a:stretch>
            <a:fillRect/>
          </a:stretch>
        </p:blipFill>
        <p:spPr>
          <a:xfrm>
            <a:off x="4919100" y="3599250"/>
            <a:ext cx="3973275" cy="14005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45"/>
          <p:cNvPicPr preferRelativeResize="0"/>
          <p:nvPr/>
        </p:nvPicPr>
        <p:blipFill>
          <a:blip r:embed="rId3">
            <a:alphaModFix/>
          </a:blip>
          <a:stretch>
            <a:fillRect/>
          </a:stretch>
        </p:blipFill>
        <p:spPr>
          <a:xfrm>
            <a:off x="3265349" y="1125799"/>
            <a:ext cx="2331200" cy="1895025"/>
          </a:xfrm>
          <a:prstGeom prst="rect">
            <a:avLst/>
          </a:prstGeom>
          <a:noFill/>
          <a:ln>
            <a:noFill/>
          </a:ln>
          <a:effectLst>
            <a:outerShdw blurRad="57150" rotWithShape="0" algn="bl" dir="5400000" dist="19050">
              <a:srgbClr val="000000">
                <a:alpha val="50000"/>
              </a:srgbClr>
            </a:outerShdw>
          </a:effectLst>
        </p:spPr>
      </p:pic>
      <p:pic>
        <p:nvPicPr>
          <p:cNvPr id="1060" name="Google Shape;1060;p45"/>
          <p:cNvPicPr preferRelativeResize="0"/>
          <p:nvPr/>
        </p:nvPicPr>
        <p:blipFill>
          <a:blip r:embed="rId4">
            <a:alphaModFix/>
          </a:blip>
          <a:stretch>
            <a:fillRect/>
          </a:stretch>
        </p:blipFill>
        <p:spPr>
          <a:xfrm>
            <a:off x="282074" y="962350"/>
            <a:ext cx="2016475" cy="2269375"/>
          </a:xfrm>
          <a:prstGeom prst="rect">
            <a:avLst/>
          </a:prstGeom>
          <a:noFill/>
          <a:ln>
            <a:noFill/>
          </a:ln>
          <a:effectLst>
            <a:outerShdw blurRad="57150" rotWithShape="0" algn="bl" dir="5400000" dist="19050">
              <a:srgbClr val="000000">
                <a:alpha val="50000"/>
              </a:srgbClr>
            </a:outerShdw>
          </a:effectLst>
        </p:spPr>
      </p:pic>
      <p:sp>
        <p:nvSpPr>
          <p:cNvPr id="1061" name="Google Shape;1061;p45"/>
          <p:cNvSpPr/>
          <p:nvPr/>
        </p:nvSpPr>
        <p:spPr>
          <a:xfrm>
            <a:off x="298050" y="2809925"/>
            <a:ext cx="1984500" cy="421800"/>
          </a:xfrm>
          <a:prstGeom prst="flowChartAlternateProcess">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2" name="Google Shape;1062;p45"/>
          <p:cNvCxnSpPr>
            <a:stCxn id="1061" idx="3"/>
          </p:cNvCxnSpPr>
          <p:nvPr/>
        </p:nvCxnSpPr>
        <p:spPr>
          <a:xfrm flipH="1" rot="10800000">
            <a:off x="2282550" y="2339825"/>
            <a:ext cx="1098900" cy="6810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1063" name="Google Shape;1063;p45"/>
          <p:cNvPicPr preferRelativeResize="0"/>
          <p:nvPr/>
        </p:nvPicPr>
        <p:blipFill>
          <a:blip r:embed="rId5">
            <a:alphaModFix/>
          </a:blip>
          <a:stretch>
            <a:fillRect/>
          </a:stretch>
        </p:blipFill>
        <p:spPr>
          <a:xfrm>
            <a:off x="6579349" y="983338"/>
            <a:ext cx="1936001" cy="2227399"/>
          </a:xfrm>
          <a:prstGeom prst="rect">
            <a:avLst/>
          </a:prstGeom>
          <a:noFill/>
          <a:ln>
            <a:noFill/>
          </a:ln>
          <a:effectLst>
            <a:outerShdw blurRad="57150" rotWithShape="0" algn="bl" dir="5400000" dist="19050">
              <a:srgbClr val="000000">
                <a:alpha val="50000"/>
              </a:srgbClr>
            </a:outerShdw>
          </a:effectLst>
        </p:spPr>
      </p:pic>
      <p:cxnSp>
        <p:nvCxnSpPr>
          <p:cNvPr id="1064" name="Google Shape;1064;p45"/>
          <p:cNvCxnSpPr/>
          <p:nvPr/>
        </p:nvCxnSpPr>
        <p:spPr>
          <a:xfrm>
            <a:off x="5596549" y="2530512"/>
            <a:ext cx="982800" cy="237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065" name="Google Shape;1065;p45"/>
          <p:cNvSpPr txBox="1"/>
          <p:nvPr/>
        </p:nvSpPr>
        <p:spPr>
          <a:xfrm>
            <a:off x="2298550" y="167850"/>
            <a:ext cx="521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3000">
                <a:solidFill>
                  <a:srgbClr val="4A86E8"/>
                </a:solidFill>
                <a:latin typeface="Viga"/>
                <a:ea typeface="Viga"/>
                <a:cs typeface="Viga"/>
                <a:sym typeface="Viga"/>
              </a:rPr>
              <a:t>La classe, Classroom</a:t>
            </a:r>
            <a:endParaRPr sz="3000">
              <a:solidFill>
                <a:srgbClr val="4A86E8"/>
              </a:solidFill>
              <a:latin typeface="Viga"/>
              <a:ea typeface="Viga"/>
              <a:cs typeface="Viga"/>
              <a:sym typeface="Viga"/>
            </a:endParaRPr>
          </a:p>
        </p:txBody>
      </p:sp>
      <p:pic>
        <p:nvPicPr>
          <p:cNvPr id="1066" name="Google Shape;1066;p45"/>
          <p:cNvPicPr preferRelativeResize="0"/>
          <p:nvPr/>
        </p:nvPicPr>
        <p:blipFill>
          <a:blip r:embed="rId6">
            <a:alphaModFix/>
          </a:blip>
          <a:stretch>
            <a:fillRect/>
          </a:stretch>
        </p:blipFill>
        <p:spPr>
          <a:xfrm>
            <a:off x="1206000" y="3379725"/>
            <a:ext cx="7309340" cy="16069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46"/>
          <p:cNvSpPr txBox="1"/>
          <p:nvPr>
            <p:ph type="title"/>
          </p:nvPr>
        </p:nvSpPr>
        <p:spPr>
          <a:xfrm>
            <a:off x="508000" y="2025650"/>
            <a:ext cx="7146600" cy="1369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
              <a:t>La classe virtuelle</a:t>
            </a:r>
            <a:r>
              <a:rPr lang="fr"/>
              <a:t> GeoGebra Classroom</a:t>
            </a:r>
            <a:endParaRPr/>
          </a:p>
        </p:txBody>
      </p:sp>
      <p:sp>
        <p:nvSpPr>
          <p:cNvPr id="1072" name="Google Shape;1072;p46"/>
          <p:cNvSpPr txBox="1"/>
          <p:nvPr>
            <p:ph idx="1" type="body"/>
          </p:nvPr>
        </p:nvSpPr>
        <p:spPr>
          <a:xfrm>
            <a:off x="508001" y="3395586"/>
            <a:ext cx="6447600" cy="6453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fr"/>
              <a:t>Survol, expérimentation, création d’une leçon</a:t>
            </a:r>
            <a:endParaRPr/>
          </a:p>
        </p:txBody>
      </p:sp>
      <p:pic>
        <p:nvPicPr>
          <p:cNvPr id="1073" name="Google Shape;1073;p46"/>
          <p:cNvPicPr preferRelativeResize="0"/>
          <p:nvPr/>
        </p:nvPicPr>
        <p:blipFill>
          <a:blip r:embed="rId3">
            <a:alphaModFix/>
          </a:blip>
          <a:stretch>
            <a:fillRect/>
          </a:stretch>
        </p:blipFill>
        <p:spPr>
          <a:xfrm>
            <a:off x="5559050" y="254850"/>
            <a:ext cx="3336826" cy="2199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47"/>
          <p:cNvSpPr/>
          <p:nvPr/>
        </p:nvSpPr>
        <p:spPr>
          <a:xfrm>
            <a:off x="504450" y="304200"/>
            <a:ext cx="8135100" cy="4535100"/>
          </a:xfrm>
          <a:prstGeom prst="rect">
            <a:avLst/>
          </a:prstGeom>
          <a:solidFill>
            <a:srgbClr val="FFFFFF">
              <a:alpha val="8994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9" name="Google Shape;1079;p47"/>
          <p:cNvPicPr preferRelativeResize="0"/>
          <p:nvPr/>
        </p:nvPicPr>
        <p:blipFill rotWithShape="1">
          <a:blip r:embed="rId3">
            <a:alphaModFix/>
          </a:blip>
          <a:srcRect b="5647" l="0" r="0" t="5273"/>
          <a:stretch/>
        </p:blipFill>
        <p:spPr>
          <a:xfrm>
            <a:off x="1331956" y="556102"/>
            <a:ext cx="751588" cy="665078"/>
          </a:xfrm>
          <a:prstGeom prst="rect">
            <a:avLst/>
          </a:prstGeom>
          <a:noFill/>
          <a:ln>
            <a:noFill/>
          </a:ln>
          <a:effectLst>
            <a:reflection blurRad="0" dir="5400000" dist="38100" endA="0" endPos="30000" fadeDir="5400012" kx="0" rotWithShape="0" algn="bl" stPos="0" sy="-100000" ky="0"/>
          </a:effectLst>
        </p:spPr>
      </p:pic>
      <p:grpSp>
        <p:nvGrpSpPr>
          <p:cNvPr id="1080" name="Google Shape;1080;p47"/>
          <p:cNvGrpSpPr/>
          <p:nvPr/>
        </p:nvGrpSpPr>
        <p:grpSpPr>
          <a:xfrm>
            <a:off x="7741664" y="4029605"/>
            <a:ext cx="561662" cy="665099"/>
            <a:chOff x="2497275" y="2744159"/>
            <a:chExt cx="370930" cy="370549"/>
          </a:xfrm>
        </p:grpSpPr>
        <p:sp>
          <p:nvSpPr>
            <p:cNvPr id="1081" name="Google Shape;1081;p47"/>
            <p:cNvSpPr/>
            <p:nvPr/>
          </p:nvSpPr>
          <p:spPr>
            <a:xfrm>
              <a:off x="2497275" y="2744159"/>
              <a:ext cx="284366" cy="284747"/>
            </a:xfrm>
            <a:custGeom>
              <a:rect b="b" l="l" r="r" t="t"/>
              <a:pathLst>
                <a:path extrusionOk="0" h="8967" w="8955">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7"/>
            <p:cNvSpPr/>
            <p:nvPr/>
          </p:nvSpPr>
          <p:spPr>
            <a:xfrm>
              <a:off x="2592191" y="2821673"/>
              <a:ext cx="113461" cy="98345"/>
            </a:xfrm>
            <a:custGeom>
              <a:rect b="b" l="l" r="r" t="t"/>
              <a:pathLst>
                <a:path extrusionOk="0" h="3097" w="3573">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7"/>
            <p:cNvSpPr/>
            <p:nvPr/>
          </p:nvSpPr>
          <p:spPr>
            <a:xfrm>
              <a:off x="2574408" y="2862129"/>
              <a:ext cx="106665" cy="90756"/>
            </a:xfrm>
            <a:custGeom>
              <a:rect b="b" l="l" r="r" t="t"/>
              <a:pathLst>
                <a:path extrusionOk="0" h="2858" w="3359">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7"/>
            <p:cNvSpPr/>
            <p:nvPr/>
          </p:nvSpPr>
          <p:spPr>
            <a:xfrm>
              <a:off x="2676881" y="2923385"/>
              <a:ext cx="191324" cy="191324"/>
            </a:xfrm>
            <a:custGeom>
              <a:rect b="b" l="l" r="r" t="t"/>
              <a:pathLst>
                <a:path extrusionOk="0" h="6025" w="6025">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7"/>
            <p:cNvSpPr/>
            <p:nvPr/>
          </p:nvSpPr>
          <p:spPr>
            <a:xfrm>
              <a:off x="2738867" y="2986895"/>
              <a:ext cx="65066" cy="65066"/>
            </a:xfrm>
            <a:custGeom>
              <a:rect b="b" l="l" r="r" t="t"/>
              <a:pathLst>
                <a:path extrusionOk="0" h="2049" w="2049">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7"/>
            <p:cNvSpPr/>
            <p:nvPr/>
          </p:nvSpPr>
          <p:spPr>
            <a:xfrm>
              <a:off x="2604670" y="2851904"/>
              <a:ext cx="70718" cy="71131"/>
            </a:xfrm>
            <a:custGeom>
              <a:rect b="b" l="l" r="r" t="t"/>
              <a:pathLst>
                <a:path extrusionOk="0" h="2240" w="2227">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087" name="Google Shape;1087;p47"/>
          <p:cNvGraphicFramePr/>
          <p:nvPr/>
        </p:nvGraphicFramePr>
        <p:xfrm>
          <a:off x="734488" y="2037775"/>
          <a:ext cx="3000000" cy="3000000"/>
        </p:xfrm>
        <a:graphic>
          <a:graphicData uri="http://schemas.openxmlformats.org/drawingml/2006/table">
            <a:tbl>
              <a:tblPr>
                <a:noFill/>
                <a:tableStyleId>{1E5125EE-3586-48FF-94D6-3B79F7BD49FF}</a:tableStyleId>
              </a:tblPr>
              <a:tblGrid>
                <a:gridCol w="1019550"/>
                <a:gridCol w="5756275"/>
              </a:tblGrid>
              <a:tr h="599250">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Viga"/>
                          <a:ea typeface="Viga"/>
                          <a:cs typeface="Viga"/>
                          <a:sym typeface="Viga"/>
                        </a:rPr>
                        <a:t>Tableau de bord pour suivre la progression des élèves</a:t>
                      </a:r>
                      <a:endParaRPr sz="18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5320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rPr lang="fr" sz="1800">
                          <a:solidFill>
                            <a:schemeClr val="dk1"/>
                          </a:solidFill>
                          <a:latin typeface="Viga"/>
                          <a:ea typeface="Viga"/>
                          <a:cs typeface="Viga"/>
                          <a:sym typeface="Viga"/>
                        </a:rPr>
                        <a:t>Multiplateformes</a:t>
                      </a:r>
                      <a:endParaRPr sz="18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r h="626450">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Viga"/>
                          <a:ea typeface="Viga"/>
                          <a:cs typeface="Viga"/>
                          <a:sym typeface="Viga"/>
                        </a:rPr>
                        <a:t>Traces variées des démarches</a:t>
                      </a:r>
                      <a:endParaRPr sz="18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734400">
                <a:tc>
                  <a:txBody>
                    <a:bodyPr/>
                    <a:lstStyle/>
                    <a:p>
                      <a:pPr indent="0" lvl="0" marL="0" rtl="0" algn="ctr">
                        <a:spcBef>
                          <a:spcPts val="0"/>
                        </a:spcBef>
                        <a:spcAft>
                          <a:spcPts val="0"/>
                        </a:spcAft>
                        <a:buClr>
                          <a:schemeClr val="dk1"/>
                        </a:buClr>
                        <a:buSzPts val="1100"/>
                        <a:buFont typeface="Arial"/>
                        <a:buNone/>
                      </a:pPr>
                      <a:r>
                        <a:t/>
                      </a:r>
                      <a:endParaRPr sz="17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None/>
                      </a:pPr>
                      <a:r>
                        <a:rPr lang="fr" sz="1800">
                          <a:solidFill>
                            <a:schemeClr val="dk1"/>
                          </a:solidFill>
                          <a:latin typeface="Viga"/>
                          <a:ea typeface="Viga"/>
                          <a:cs typeface="Viga"/>
                          <a:sym typeface="Viga"/>
                        </a:rPr>
                        <a:t>Outils de synthèse vocale possible </a:t>
                      </a:r>
                      <a:r>
                        <a:rPr lang="fr" sz="1300">
                          <a:solidFill>
                            <a:schemeClr val="dk1"/>
                          </a:solidFill>
                          <a:latin typeface="Viga"/>
                          <a:ea typeface="Viga"/>
                          <a:cs typeface="Viga"/>
                          <a:sym typeface="Viga"/>
                        </a:rPr>
                        <a:t>(Word Q, Lexibar, etc.)</a:t>
                      </a:r>
                      <a:r>
                        <a:rPr lang="fr" sz="1800">
                          <a:solidFill>
                            <a:schemeClr val="dk1"/>
                          </a:solidFill>
                          <a:latin typeface="Viga"/>
                          <a:ea typeface="Viga"/>
                          <a:cs typeface="Viga"/>
                          <a:sym typeface="Viga"/>
                        </a:rPr>
                        <a:t>*</a:t>
                      </a:r>
                      <a:endParaRPr sz="18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bl>
          </a:graphicData>
        </a:graphic>
      </p:graphicFrame>
      <p:sp>
        <p:nvSpPr>
          <p:cNvPr id="1088" name="Google Shape;1088;p47"/>
          <p:cNvSpPr txBox="1"/>
          <p:nvPr/>
        </p:nvSpPr>
        <p:spPr>
          <a:xfrm>
            <a:off x="3003388" y="15760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chemeClr val="dk1"/>
                </a:solidFill>
                <a:latin typeface="Viga"/>
                <a:ea typeface="Viga"/>
                <a:cs typeface="Viga"/>
                <a:sym typeface="Viga"/>
              </a:rPr>
              <a:t>Particularités</a:t>
            </a:r>
            <a:endParaRPr b="1">
              <a:latin typeface="Viga"/>
              <a:ea typeface="Viga"/>
              <a:cs typeface="Viga"/>
              <a:sym typeface="Viga"/>
            </a:endParaRPr>
          </a:p>
        </p:txBody>
      </p:sp>
      <p:pic>
        <p:nvPicPr>
          <p:cNvPr id="1089" name="Google Shape;1089;p47"/>
          <p:cNvPicPr preferRelativeResize="0"/>
          <p:nvPr/>
        </p:nvPicPr>
        <p:blipFill rotWithShape="1">
          <a:blip r:embed="rId4">
            <a:alphaModFix/>
          </a:blip>
          <a:srcRect b="29084" l="10890" r="7775" t="26471"/>
          <a:stretch/>
        </p:blipFill>
        <p:spPr>
          <a:xfrm>
            <a:off x="930049" y="2263934"/>
            <a:ext cx="430250" cy="235101"/>
          </a:xfrm>
          <a:prstGeom prst="rect">
            <a:avLst/>
          </a:prstGeom>
          <a:noFill/>
          <a:ln>
            <a:noFill/>
          </a:ln>
        </p:spPr>
      </p:pic>
      <p:pic>
        <p:nvPicPr>
          <p:cNvPr id="1090" name="Google Shape;1090;p47"/>
          <p:cNvPicPr preferRelativeResize="0"/>
          <p:nvPr/>
        </p:nvPicPr>
        <p:blipFill rotWithShape="1">
          <a:blip r:embed="rId5">
            <a:alphaModFix/>
          </a:blip>
          <a:srcRect b="30439" l="17355" r="17860" t="31082"/>
          <a:stretch/>
        </p:blipFill>
        <p:spPr>
          <a:xfrm>
            <a:off x="903175" y="2770115"/>
            <a:ext cx="561649" cy="333591"/>
          </a:xfrm>
          <a:prstGeom prst="rect">
            <a:avLst/>
          </a:prstGeom>
          <a:noFill/>
          <a:ln>
            <a:noFill/>
          </a:ln>
        </p:spPr>
      </p:pic>
      <p:pic>
        <p:nvPicPr>
          <p:cNvPr id="1091" name="Google Shape;1091;p47"/>
          <p:cNvPicPr preferRelativeResize="0"/>
          <p:nvPr/>
        </p:nvPicPr>
        <p:blipFill>
          <a:blip r:embed="rId6">
            <a:alphaModFix/>
          </a:blip>
          <a:stretch>
            <a:fillRect/>
          </a:stretch>
        </p:blipFill>
        <p:spPr>
          <a:xfrm>
            <a:off x="930048" y="3231178"/>
            <a:ext cx="430251" cy="503514"/>
          </a:xfrm>
          <a:prstGeom prst="rect">
            <a:avLst/>
          </a:prstGeom>
          <a:noFill/>
          <a:ln>
            <a:noFill/>
          </a:ln>
        </p:spPr>
      </p:pic>
      <p:pic>
        <p:nvPicPr>
          <p:cNvPr id="1092" name="Google Shape;1092;p47"/>
          <p:cNvPicPr preferRelativeResize="0"/>
          <p:nvPr/>
        </p:nvPicPr>
        <p:blipFill>
          <a:blip r:embed="rId7">
            <a:alphaModFix/>
          </a:blip>
          <a:stretch>
            <a:fillRect/>
          </a:stretch>
        </p:blipFill>
        <p:spPr>
          <a:xfrm>
            <a:off x="978386" y="3928980"/>
            <a:ext cx="333575" cy="333575"/>
          </a:xfrm>
          <a:prstGeom prst="rect">
            <a:avLst/>
          </a:prstGeom>
          <a:noFill/>
          <a:ln>
            <a:noFill/>
          </a:ln>
        </p:spPr>
      </p:pic>
      <p:sp>
        <p:nvSpPr>
          <p:cNvPr id="1093" name="Google Shape;1093;p47"/>
          <p:cNvSpPr txBox="1"/>
          <p:nvPr/>
        </p:nvSpPr>
        <p:spPr>
          <a:xfrm>
            <a:off x="1791425" y="4177500"/>
            <a:ext cx="6213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latin typeface="Viga"/>
                <a:ea typeface="Viga"/>
                <a:cs typeface="Viga"/>
                <a:sym typeface="Viga"/>
              </a:rPr>
              <a:t>*</a:t>
            </a:r>
            <a:r>
              <a:rPr i="1" lang="fr" sz="1000">
                <a:solidFill>
                  <a:schemeClr val="dk1"/>
                </a:solidFill>
                <a:latin typeface="Viga"/>
                <a:ea typeface="Viga"/>
                <a:cs typeface="Viga"/>
                <a:sym typeface="Viga"/>
              </a:rPr>
              <a:t>À l’exception des équations mathématiques et des images numérisées</a:t>
            </a:r>
            <a:endParaRPr i="1" sz="1200">
              <a:latin typeface="Viga"/>
              <a:ea typeface="Viga"/>
              <a:cs typeface="Viga"/>
              <a:sym typeface="Viga"/>
            </a:endParaRPr>
          </a:p>
        </p:txBody>
      </p:sp>
      <p:sp>
        <p:nvSpPr>
          <p:cNvPr id="1094" name="Google Shape;1094;p47"/>
          <p:cNvSpPr txBox="1"/>
          <p:nvPr/>
        </p:nvSpPr>
        <p:spPr>
          <a:xfrm>
            <a:off x="2261100" y="573038"/>
            <a:ext cx="55368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900">
                <a:solidFill>
                  <a:schemeClr val="accent1"/>
                </a:solidFill>
                <a:latin typeface="Viga"/>
                <a:ea typeface="Viga"/>
                <a:cs typeface="Viga"/>
                <a:sym typeface="Viga"/>
              </a:rPr>
              <a:t>Classe virtuelle (Classroom)</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48"/>
          <p:cNvSpPr/>
          <p:nvPr/>
        </p:nvSpPr>
        <p:spPr>
          <a:xfrm>
            <a:off x="773875" y="311025"/>
            <a:ext cx="7548000" cy="4398000"/>
          </a:xfrm>
          <a:prstGeom prst="rect">
            <a:avLst/>
          </a:prstGeom>
          <a:solidFill>
            <a:srgbClr val="FFFFFF">
              <a:alpha val="8994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100" name="Google Shape;1100;p48"/>
          <p:cNvGraphicFramePr/>
          <p:nvPr/>
        </p:nvGraphicFramePr>
        <p:xfrm>
          <a:off x="940650" y="1897775"/>
          <a:ext cx="3000000" cy="3000000"/>
        </p:xfrm>
        <a:graphic>
          <a:graphicData uri="http://schemas.openxmlformats.org/drawingml/2006/table">
            <a:tbl>
              <a:tblPr>
                <a:noFill/>
                <a:tableStyleId>{1E5125EE-3586-48FF-94D6-3B79F7BD49FF}</a:tableStyleId>
              </a:tblPr>
              <a:tblGrid>
                <a:gridCol w="523900"/>
                <a:gridCol w="3107450"/>
                <a:gridCol w="362725"/>
                <a:gridCol w="1555325"/>
                <a:gridCol w="1555325"/>
              </a:tblGrid>
              <a:tr h="8328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Viga"/>
                          <a:ea typeface="Viga"/>
                          <a:cs typeface="Viga"/>
                          <a:sym typeface="Viga"/>
                        </a:rPr>
                        <a:t>Connexion de l’enseignant </a:t>
                      </a:r>
                      <a:endParaRPr sz="18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gridSpan="3">
                  <a:txBody>
                    <a:bodyPr/>
                    <a:lstStyle/>
                    <a:p>
                      <a:pPr indent="0" lvl="0" marL="0" rtl="0" algn="ctr">
                        <a:spcBef>
                          <a:spcPts val="0"/>
                        </a:spcBef>
                        <a:spcAft>
                          <a:spcPts val="0"/>
                        </a:spcAft>
                        <a:buNone/>
                      </a:pPr>
                      <a:r>
                        <a:rPr lang="fr" sz="1800">
                          <a:latin typeface="Viga"/>
                          <a:ea typeface="Viga"/>
                          <a:cs typeface="Viga"/>
                          <a:sym typeface="Viga"/>
                        </a:rPr>
                        <a:t>Compte obligatoire</a:t>
                      </a:r>
                      <a:endParaRPr sz="1800">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hMerge="1"/>
                <a:tc hMerge="1"/>
              </a:tr>
              <a:tr h="82037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rPr lang="fr" sz="1800">
                          <a:solidFill>
                            <a:schemeClr val="dk1"/>
                          </a:solidFill>
                          <a:latin typeface="Viga"/>
                          <a:ea typeface="Viga"/>
                          <a:cs typeface="Viga"/>
                          <a:sym typeface="Viga"/>
                        </a:rPr>
                        <a:t>Connexion de l’élève</a:t>
                      </a:r>
                      <a:endParaRPr sz="18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gridSpan="3">
                  <a:txBody>
                    <a:bodyPr/>
                    <a:lstStyle/>
                    <a:p>
                      <a:pPr indent="0" lvl="0" marL="0" rtl="0" algn="ctr">
                        <a:spcBef>
                          <a:spcPts val="0"/>
                        </a:spcBef>
                        <a:spcAft>
                          <a:spcPts val="0"/>
                        </a:spcAft>
                        <a:buNone/>
                      </a:pPr>
                      <a:r>
                        <a:rPr lang="fr" sz="1800">
                          <a:latin typeface="Viga"/>
                          <a:ea typeface="Viga"/>
                          <a:cs typeface="Viga"/>
                          <a:sym typeface="Viga"/>
                        </a:rPr>
                        <a:t>Code classe</a:t>
                      </a:r>
                      <a:endParaRPr sz="1800">
                        <a:latin typeface="Viga"/>
                        <a:ea typeface="Viga"/>
                        <a:cs typeface="Viga"/>
                        <a:sym typeface="Viga"/>
                      </a:endParaRPr>
                    </a:p>
                    <a:p>
                      <a:pPr indent="0" lvl="0" marL="0" rtl="0" algn="ctr">
                        <a:spcBef>
                          <a:spcPts val="0"/>
                        </a:spcBef>
                        <a:spcAft>
                          <a:spcPts val="0"/>
                        </a:spcAft>
                        <a:buNone/>
                      </a:pPr>
                      <a:r>
                        <a:rPr lang="fr" sz="1800">
                          <a:latin typeface="Viga"/>
                          <a:ea typeface="Viga"/>
                          <a:cs typeface="Viga"/>
                          <a:sym typeface="Viga"/>
                        </a:rPr>
                        <a:t>ou compte</a:t>
                      </a:r>
                      <a:endParaRPr sz="1800">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hMerge="1"/>
                <a:tc hMerge="1"/>
              </a:tr>
              <a:tr h="8328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Viga"/>
                          <a:ea typeface="Viga"/>
                          <a:cs typeface="Viga"/>
                          <a:sym typeface="Viga"/>
                        </a:rPr>
                        <a:t>Connexion avec compte externe</a:t>
                      </a:r>
                      <a:endParaRPr sz="18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gridSpan="3">
                  <a:txBody>
                    <a:bodyPr/>
                    <a:lstStyle/>
                    <a:p>
                      <a:pPr indent="0" lvl="0" marL="0" rtl="0" algn="l">
                        <a:spcBef>
                          <a:spcPts val="0"/>
                        </a:spcBef>
                        <a:spcAft>
                          <a:spcPts val="0"/>
                        </a:spcAft>
                        <a:buNone/>
                      </a:pPr>
                      <a:r>
                        <a:t/>
                      </a:r>
                      <a:endParaRPr>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hMerge="1"/>
                <a:tc hMerge="1"/>
              </a:tr>
            </a:tbl>
          </a:graphicData>
        </a:graphic>
      </p:graphicFrame>
      <p:pic>
        <p:nvPicPr>
          <p:cNvPr id="1101" name="Google Shape;1101;p48"/>
          <p:cNvPicPr preferRelativeResize="0"/>
          <p:nvPr/>
        </p:nvPicPr>
        <p:blipFill>
          <a:blip r:embed="rId3">
            <a:alphaModFix amt="84000"/>
          </a:blip>
          <a:stretch>
            <a:fillRect/>
          </a:stretch>
        </p:blipFill>
        <p:spPr>
          <a:xfrm>
            <a:off x="1048725" y="2100308"/>
            <a:ext cx="357350" cy="357350"/>
          </a:xfrm>
          <a:prstGeom prst="rect">
            <a:avLst/>
          </a:prstGeom>
          <a:noFill/>
          <a:ln>
            <a:noFill/>
          </a:ln>
        </p:spPr>
      </p:pic>
      <p:pic>
        <p:nvPicPr>
          <p:cNvPr id="1102" name="Google Shape;1102;p48"/>
          <p:cNvPicPr preferRelativeResize="0"/>
          <p:nvPr/>
        </p:nvPicPr>
        <p:blipFill>
          <a:blip r:embed="rId4">
            <a:alphaModFix amt="67000"/>
          </a:blip>
          <a:stretch>
            <a:fillRect/>
          </a:stretch>
        </p:blipFill>
        <p:spPr>
          <a:xfrm>
            <a:off x="1105118" y="3833857"/>
            <a:ext cx="279300" cy="279300"/>
          </a:xfrm>
          <a:prstGeom prst="rect">
            <a:avLst/>
          </a:prstGeom>
          <a:noFill/>
          <a:ln>
            <a:noFill/>
          </a:ln>
        </p:spPr>
      </p:pic>
      <p:pic>
        <p:nvPicPr>
          <p:cNvPr id="1103" name="Google Shape;1103;p48"/>
          <p:cNvPicPr preferRelativeResize="0"/>
          <p:nvPr/>
        </p:nvPicPr>
        <p:blipFill>
          <a:blip r:embed="rId5">
            <a:alphaModFix amt="60000"/>
          </a:blip>
          <a:stretch>
            <a:fillRect/>
          </a:stretch>
        </p:blipFill>
        <p:spPr>
          <a:xfrm>
            <a:off x="1105125" y="3037476"/>
            <a:ext cx="279300" cy="279300"/>
          </a:xfrm>
          <a:prstGeom prst="rect">
            <a:avLst/>
          </a:prstGeom>
          <a:noFill/>
          <a:ln>
            <a:noFill/>
          </a:ln>
        </p:spPr>
      </p:pic>
      <p:pic>
        <p:nvPicPr>
          <p:cNvPr id="1104" name="Google Shape;1104;p48"/>
          <p:cNvPicPr preferRelativeResize="0"/>
          <p:nvPr/>
        </p:nvPicPr>
        <p:blipFill>
          <a:blip r:embed="rId6">
            <a:alphaModFix/>
          </a:blip>
          <a:stretch>
            <a:fillRect/>
          </a:stretch>
        </p:blipFill>
        <p:spPr>
          <a:xfrm>
            <a:off x="5306093" y="3851757"/>
            <a:ext cx="238949" cy="243487"/>
          </a:xfrm>
          <a:prstGeom prst="rect">
            <a:avLst/>
          </a:prstGeom>
          <a:noFill/>
          <a:ln>
            <a:noFill/>
          </a:ln>
        </p:spPr>
      </p:pic>
      <p:pic>
        <p:nvPicPr>
          <p:cNvPr id="1105" name="Google Shape;1105;p48"/>
          <p:cNvPicPr preferRelativeResize="0"/>
          <p:nvPr/>
        </p:nvPicPr>
        <p:blipFill>
          <a:blip r:embed="rId7">
            <a:alphaModFix/>
          </a:blip>
          <a:stretch>
            <a:fillRect/>
          </a:stretch>
        </p:blipFill>
        <p:spPr>
          <a:xfrm>
            <a:off x="5880678" y="3825570"/>
            <a:ext cx="249651" cy="295877"/>
          </a:xfrm>
          <a:prstGeom prst="rect">
            <a:avLst/>
          </a:prstGeom>
          <a:noFill/>
          <a:ln>
            <a:noFill/>
          </a:ln>
        </p:spPr>
      </p:pic>
      <p:pic>
        <p:nvPicPr>
          <p:cNvPr id="1106" name="Google Shape;1106;p48"/>
          <p:cNvPicPr preferRelativeResize="0"/>
          <p:nvPr/>
        </p:nvPicPr>
        <p:blipFill>
          <a:blip r:embed="rId8">
            <a:alphaModFix/>
          </a:blip>
          <a:stretch>
            <a:fillRect/>
          </a:stretch>
        </p:blipFill>
        <p:spPr>
          <a:xfrm>
            <a:off x="6465943" y="3853939"/>
            <a:ext cx="239100" cy="239100"/>
          </a:xfrm>
          <a:prstGeom prst="roundRect">
            <a:avLst>
              <a:gd fmla="val 16667" name="adj"/>
            </a:avLst>
          </a:prstGeom>
          <a:noFill/>
          <a:ln>
            <a:noFill/>
          </a:ln>
        </p:spPr>
      </p:pic>
      <p:pic>
        <p:nvPicPr>
          <p:cNvPr id="1107" name="Google Shape;1107;p48"/>
          <p:cNvPicPr preferRelativeResize="0"/>
          <p:nvPr/>
        </p:nvPicPr>
        <p:blipFill rotWithShape="1">
          <a:blip r:embed="rId9">
            <a:alphaModFix/>
          </a:blip>
          <a:srcRect b="11583" l="10090" r="10958" t="13493"/>
          <a:stretch/>
        </p:blipFill>
        <p:spPr>
          <a:xfrm>
            <a:off x="7040678" y="3841048"/>
            <a:ext cx="279300" cy="264900"/>
          </a:xfrm>
          <a:prstGeom prst="roundRect">
            <a:avLst>
              <a:gd fmla="val 16667" name="adj"/>
            </a:avLst>
          </a:prstGeom>
          <a:noFill/>
          <a:ln>
            <a:noFill/>
          </a:ln>
        </p:spPr>
      </p:pic>
      <p:pic>
        <p:nvPicPr>
          <p:cNvPr id="1108" name="Google Shape;1108;p48"/>
          <p:cNvPicPr preferRelativeResize="0"/>
          <p:nvPr/>
        </p:nvPicPr>
        <p:blipFill rotWithShape="1">
          <a:blip r:embed="rId10">
            <a:alphaModFix/>
          </a:blip>
          <a:srcRect b="5647" l="0" r="0" t="5273"/>
          <a:stretch/>
        </p:blipFill>
        <p:spPr>
          <a:xfrm>
            <a:off x="1552956" y="708502"/>
            <a:ext cx="751588" cy="665078"/>
          </a:xfrm>
          <a:prstGeom prst="rect">
            <a:avLst/>
          </a:prstGeom>
          <a:noFill/>
          <a:ln>
            <a:noFill/>
          </a:ln>
          <a:effectLst>
            <a:reflection blurRad="0" dir="5400000" dist="38100" endA="0" endPos="30000" fadeDir="5400012" kx="0" rotWithShape="0" algn="bl" stPos="0" sy="-100000" ky="0"/>
          </a:effectLst>
        </p:spPr>
      </p:pic>
      <p:sp>
        <p:nvSpPr>
          <p:cNvPr id="1109" name="Google Shape;1109;p48"/>
          <p:cNvSpPr txBox="1"/>
          <p:nvPr/>
        </p:nvSpPr>
        <p:spPr>
          <a:xfrm>
            <a:off x="2400275" y="725425"/>
            <a:ext cx="55368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900">
                <a:solidFill>
                  <a:schemeClr val="accent1"/>
                </a:solidFill>
                <a:latin typeface="Viga"/>
                <a:ea typeface="Viga"/>
                <a:cs typeface="Viga"/>
                <a:sym typeface="Viga"/>
              </a:rPr>
              <a:t>Classe virtuelle (Classroom)</a:t>
            </a:r>
            <a:endParaRPr sz="2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49"/>
          <p:cNvSpPr/>
          <p:nvPr/>
        </p:nvSpPr>
        <p:spPr>
          <a:xfrm>
            <a:off x="837300" y="266850"/>
            <a:ext cx="7469400" cy="4609800"/>
          </a:xfrm>
          <a:prstGeom prst="rect">
            <a:avLst/>
          </a:prstGeom>
          <a:solidFill>
            <a:srgbClr val="FFFFFF">
              <a:alpha val="8994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115" name="Google Shape;1115;p49"/>
          <p:cNvGraphicFramePr/>
          <p:nvPr/>
        </p:nvGraphicFramePr>
        <p:xfrm>
          <a:off x="959275" y="474175"/>
          <a:ext cx="3000000" cy="3000000"/>
        </p:xfrm>
        <a:graphic>
          <a:graphicData uri="http://schemas.openxmlformats.org/drawingml/2006/table">
            <a:tbl>
              <a:tblPr>
                <a:noFill/>
                <a:tableStyleId>{1E5125EE-3586-48FF-94D6-3B79F7BD49FF}</a:tableStyleId>
              </a:tblPr>
              <a:tblGrid>
                <a:gridCol w="465425"/>
                <a:gridCol w="3698075"/>
                <a:gridCol w="707200"/>
                <a:gridCol w="992450"/>
                <a:gridCol w="1241575"/>
              </a:tblGrid>
              <a:tr h="755925">
                <a:tc>
                  <a:txBody>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txBody>
                  <a:tcPr marT="68575" marB="68575" marR="91425" marL="91425" anchor="ctr">
                    <a:lnL cap="flat" cmpd="sng" w="9525">
                      <a:solidFill>
                        <a:schemeClr val="accent3">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38100">
                      <a:solidFill>
                        <a:schemeClr val="accent3">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38100">
                      <a:solidFill>
                        <a:schemeClr val="accent3">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1600">
                        <a:solidFill>
                          <a:schemeClr val="dk1"/>
                        </a:solidFill>
                        <a:latin typeface="Boogaloo"/>
                        <a:ea typeface="Boogaloo"/>
                        <a:cs typeface="Boogaloo"/>
                        <a:sym typeface="Boogaloo"/>
                      </a:endParaRPr>
                    </a:p>
                  </a:txBody>
                  <a:tcPr marT="68575" marB="68575" marR="91425" marL="91425">
                    <a:lnL cap="flat" cmpd="sng" w="9525">
                      <a:solidFill>
                        <a:schemeClr val="accent1">
                          <a:alpha val="0"/>
                        </a:schemeClr>
                      </a:solidFill>
                      <a:prstDash val="solid"/>
                      <a:round/>
                      <a:headEnd len="sm" w="sm" type="none"/>
                      <a:tailEnd len="sm" w="sm" type="none"/>
                    </a:lnL>
                    <a:lnR cap="flat" cmpd="sng" w="9525">
                      <a:solidFill>
                        <a:schemeClr val="accent2">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9CE79"/>
                    </a:solidFill>
                  </a:tcPr>
                </a:tc>
                <a:tc gridSpan="2">
                  <a:txBody>
                    <a:bodyPr/>
                    <a:lstStyle/>
                    <a:p>
                      <a:pPr indent="0" lvl="0" marL="0" rtl="0" algn="ctr">
                        <a:spcBef>
                          <a:spcPts val="0"/>
                        </a:spcBef>
                        <a:spcAft>
                          <a:spcPts val="0"/>
                        </a:spcAft>
                        <a:buNone/>
                      </a:pPr>
                      <a:r>
                        <a:rPr lang="fr" sz="1800">
                          <a:solidFill>
                            <a:schemeClr val="accent1"/>
                          </a:solidFill>
                          <a:latin typeface="Viga"/>
                          <a:ea typeface="Viga"/>
                          <a:cs typeface="Viga"/>
                          <a:sym typeface="Viga"/>
                        </a:rPr>
                        <a:t>C</a:t>
                      </a:r>
                      <a:r>
                        <a:rPr lang="fr" sz="1800">
                          <a:solidFill>
                            <a:schemeClr val="accent1"/>
                          </a:solidFill>
                          <a:latin typeface="Viga"/>
                          <a:ea typeface="Viga"/>
                          <a:cs typeface="Viga"/>
                          <a:sym typeface="Viga"/>
                        </a:rPr>
                        <a:t>lasse virtuelle (Classroom)</a:t>
                      </a:r>
                      <a:endParaRPr sz="1600">
                        <a:solidFill>
                          <a:schemeClr val="dk1"/>
                        </a:solidFill>
                        <a:latin typeface="Boogaloo"/>
                        <a:ea typeface="Boogaloo"/>
                        <a:cs typeface="Boogaloo"/>
                        <a:sym typeface="Boogaloo"/>
                      </a:endParaRPr>
                    </a:p>
                  </a:txBody>
                  <a:tcPr marT="68575" marB="68575" marR="91425" marL="91425">
                    <a:lnL cap="flat" cmpd="sng" w="9525">
                      <a:solidFill>
                        <a:schemeClr val="accent2">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9CE79"/>
                    </a:solidFill>
                  </a:tcPr>
                </a:tc>
                <a:tc hMerge="1"/>
              </a:tr>
              <a:tr h="562700">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600">
                          <a:solidFill>
                            <a:schemeClr val="dk1"/>
                          </a:solidFill>
                          <a:latin typeface="Viga"/>
                          <a:ea typeface="Viga"/>
                          <a:cs typeface="Viga"/>
                          <a:sym typeface="Viga"/>
                        </a:rPr>
                        <a:t>Flexibilité (construction &amp; traces) </a:t>
                      </a:r>
                      <a:endParaRPr sz="16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201375">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rPr lang="fr" sz="1600">
                          <a:solidFill>
                            <a:schemeClr val="dk1"/>
                          </a:solidFill>
                          <a:latin typeface="Viga"/>
                          <a:ea typeface="Viga"/>
                          <a:cs typeface="Viga"/>
                          <a:sym typeface="Viga"/>
                        </a:rPr>
                        <a:t>Contrôle du rythme/progression</a:t>
                      </a:r>
                      <a:endParaRPr sz="16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r h="501525">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600">
                          <a:solidFill>
                            <a:schemeClr val="dk1"/>
                          </a:solidFill>
                          <a:latin typeface="Viga"/>
                          <a:ea typeface="Viga"/>
                          <a:cs typeface="Viga"/>
                          <a:sym typeface="Viga"/>
                        </a:rPr>
                        <a:t>Rétroaction à l’élève</a:t>
                      </a:r>
                      <a:endParaRPr sz="16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501525">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None/>
                      </a:pPr>
                      <a:r>
                        <a:rPr lang="fr" sz="1600">
                          <a:solidFill>
                            <a:schemeClr val="dk1"/>
                          </a:solidFill>
                          <a:latin typeface="Viga"/>
                          <a:ea typeface="Viga"/>
                          <a:cs typeface="Viga"/>
                          <a:sym typeface="Viga"/>
                        </a:rPr>
                        <a:t>Intégration de ressources externes</a:t>
                      </a:r>
                      <a:endParaRPr sz="16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r h="501525">
                <a:tc>
                  <a:txBody>
                    <a:bodyPr/>
                    <a:lstStyle/>
                    <a:p>
                      <a:pPr indent="0" lvl="0" marL="0" rtl="0" algn="ctr">
                        <a:spcBef>
                          <a:spcPts val="0"/>
                        </a:spcBef>
                        <a:spcAft>
                          <a:spcPts val="0"/>
                        </a:spcAft>
                        <a:buClr>
                          <a:schemeClr val="dk1"/>
                        </a:buClr>
                        <a:buSzPts val="1100"/>
                        <a:buFont typeface="Arial"/>
                        <a:buNone/>
                      </a:pPr>
                      <a:r>
                        <a:rPr b="1" lang="fr" sz="2100">
                          <a:solidFill>
                            <a:schemeClr val="dk1"/>
                          </a:solidFill>
                          <a:latin typeface="Boogaloo"/>
                          <a:ea typeface="Boogaloo"/>
                          <a:cs typeface="Boogaloo"/>
                          <a:sym typeface="Boogaloo"/>
                        </a:rPr>
                        <a:t>∀</a:t>
                      </a:r>
                      <a:endParaRPr b="1" sz="21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Clr>
                          <a:schemeClr val="dk1"/>
                        </a:buClr>
                        <a:buSzPts val="1100"/>
                        <a:buFont typeface="Arial"/>
                        <a:buNone/>
                      </a:pPr>
                      <a:r>
                        <a:rPr lang="fr" sz="1600">
                          <a:solidFill>
                            <a:schemeClr val="dk1"/>
                          </a:solidFill>
                          <a:latin typeface="Viga"/>
                          <a:ea typeface="Viga"/>
                          <a:cs typeface="Viga"/>
                          <a:sym typeface="Viga"/>
                        </a:rPr>
                        <a:t>Tous les champs en mathématique</a:t>
                      </a:r>
                      <a:endParaRPr sz="16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501525">
                <a:tc>
                  <a:txBody>
                    <a:bodyPr/>
                    <a:lstStyle/>
                    <a:p>
                      <a:pPr indent="0" lvl="0" marL="0" rtl="0" algn="ctr">
                        <a:spcBef>
                          <a:spcPts val="0"/>
                        </a:spcBef>
                        <a:spcAft>
                          <a:spcPts val="0"/>
                        </a:spcAft>
                        <a:buNone/>
                      </a:pPr>
                      <a:r>
                        <a:rPr b="1" lang="fr" sz="1800">
                          <a:solidFill>
                            <a:schemeClr val="dk1"/>
                          </a:solidFill>
                          <a:latin typeface="Boogaloo"/>
                          <a:ea typeface="Boogaloo"/>
                          <a:cs typeface="Boogaloo"/>
                          <a:sym typeface="Boogaloo"/>
                        </a:rPr>
                        <a:t>👨‍🏫</a:t>
                      </a:r>
                      <a:endParaRPr b="1"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None/>
                      </a:pPr>
                      <a:r>
                        <a:rPr lang="fr" sz="1600">
                          <a:solidFill>
                            <a:schemeClr val="dk1"/>
                          </a:solidFill>
                          <a:latin typeface="Viga"/>
                          <a:ea typeface="Viga"/>
                          <a:cs typeface="Viga"/>
                          <a:sym typeface="Viga"/>
                        </a:rPr>
                        <a:t>Ajout de co-enseignant(e)s</a:t>
                      </a:r>
                      <a:endParaRPr sz="16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r h="501525">
                <a:tc>
                  <a:txBody>
                    <a:bodyPr/>
                    <a:lstStyle/>
                    <a:p>
                      <a:pPr indent="0" lvl="0" marL="0" rtl="0" algn="ctr">
                        <a:spcBef>
                          <a:spcPts val="0"/>
                        </a:spcBef>
                        <a:spcAft>
                          <a:spcPts val="0"/>
                        </a:spcAft>
                        <a:buNone/>
                      </a:pPr>
                      <a:r>
                        <a:rPr b="1" lang="fr" sz="1800">
                          <a:solidFill>
                            <a:schemeClr val="dk1"/>
                          </a:solidFill>
                          <a:latin typeface="Boogaloo"/>
                          <a:ea typeface="Boogaloo"/>
                          <a:cs typeface="Boogaloo"/>
                          <a:sym typeface="Boogaloo"/>
                        </a:rPr>
                        <a:t>📈</a:t>
                      </a:r>
                      <a:endParaRPr b="1"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600">
                          <a:solidFill>
                            <a:schemeClr val="dk1"/>
                          </a:solidFill>
                          <a:latin typeface="Viga"/>
                          <a:ea typeface="Viga"/>
                          <a:cs typeface="Viga"/>
                          <a:sym typeface="Viga"/>
                        </a:rPr>
                        <a:t>Collecte et analyse des résultats</a:t>
                      </a:r>
                      <a:endParaRPr sz="1600">
                        <a:solidFill>
                          <a:schemeClr val="dk1"/>
                        </a:solidFill>
                        <a:latin typeface="Viga"/>
                        <a:ea typeface="Viga"/>
                        <a:cs typeface="Viga"/>
                        <a:sym typeface="Viga"/>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bl>
          </a:graphicData>
        </a:graphic>
      </p:graphicFrame>
      <p:grpSp>
        <p:nvGrpSpPr>
          <p:cNvPr id="1116" name="Google Shape;1116;p49"/>
          <p:cNvGrpSpPr/>
          <p:nvPr/>
        </p:nvGrpSpPr>
        <p:grpSpPr>
          <a:xfrm rot="-1085572">
            <a:off x="1793393" y="673382"/>
            <a:ext cx="395099" cy="407747"/>
            <a:chOff x="6870193" y="2295620"/>
            <a:chExt cx="360356" cy="343462"/>
          </a:xfrm>
        </p:grpSpPr>
        <p:sp>
          <p:nvSpPr>
            <p:cNvPr id="1117" name="Google Shape;1117;p49"/>
            <p:cNvSpPr/>
            <p:nvPr/>
          </p:nvSpPr>
          <p:spPr>
            <a:xfrm>
              <a:off x="6870193" y="2295620"/>
              <a:ext cx="360356" cy="343462"/>
            </a:xfrm>
            <a:custGeom>
              <a:rect b="b" l="l" r="r" t="t"/>
              <a:pathLst>
                <a:path extrusionOk="0" h="10816" w="11348">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9"/>
            <p:cNvSpPr/>
            <p:nvPr/>
          </p:nvSpPr>
          <p:spPr>
            <a:xfrm>
              <a:off x="6920842" y="2577064"/>
              <a:ext cx="36709" cy="36677"/>
            </a:xfrm>
            <a:custGeom>
              <a:rect b="b" l="l" r="r" t="t"/>
              <a:pathLst>
                <a:path extrusionOk="0" h="1155" w="1156">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9" name="Google Shape;1119;p49"/>
          <p:cNvGrpSpPr/>
          <p:nvPr/>
        </p:nvGrpSpPr>
        <p:grpSpPr>
          <a:xfrm rot="-9459339">
            <a:off x="2551237" y="673583"/>
            <a:ext cx="395453" cy="407355"/>
            <a:chOff x="6870193" y="2295620"/>
            <a:chExt cx="360356" cy="343462"/>
          </a:xfrm>
        </p:grpSpPr>
        <p:sp>
          <p:nvSpPr>
            <p:cNvPr id="1120" name="Google Shape;1120;p49"/>
            <p:cNvSpPr/>
            <p:nvPr/>
          </p:nvSpPr>
          <p:spPr>
            <a:xfrm>
              <a:off x="6870193" y="2295620"/>
              <a:ext cx="360356" cy="343462"/>
            </a:xfrm>
            <a:custGeom>
              <a:rect b="b" l="l" r="r" t="t"/>
              <a:pathLst>
                <a:path extrusionOk="0" h="10816" w="11348">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9"/>
            <p:cNvSpPr/>
            <p:nvPr/>
          </p:nvSpPr>
          <p:spPr>
            <a:xfrm>
              <a:off x="6920842" y="2577064"/>
              <a:ext cx="36709" cy="36677"/>
            </a:xfrm>
            <a:custGeom>
              <a:rect b="b" l="l" r="r" t="t"/>
              <a:pathLst>
                <a:path extrusionOk="0" h="1155" w="1156">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2" name="Google Shape;1122;p49"/>
          <p:cNvGrpSpPr/>
          <p:nvPr/>
        </p:nvGrpSpPr>
        <p:grpSpPr>
          <a:xfrm>
            <a:off x="3258050" y="621434"/>
            <a:ext cx="370930" cy="370549"/>
            <a:chOff x="2497275" y="2744159"/>
            <a:chExt cx="370930" cy="370549"/>
          </a:xfrm>
        </p:grpSpPr>
        <p:sp>
          <p:nvSpPr>
            <p:cNvPr id="1123" name="Google Shape;1123;p49"/>
            <p:cNvSpPr/>
            <p:nvPr/>
          </p:nvSpPr>
          <p:spPr>
            <a:xfrm>
              <a:off x="2497275" y="2744159"/>
              <a:ext cx="284366" cy="284747"/>
            </a:xfrm>
            <a:custGeom>
              <a:rect b="b" l="l" r="r" t="t"/>
              <a:pathLst>
                <a:path extrusionOk="0" h="8967" w="8955">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9"/>
            <p:cNvSpPr/>
            <p:nvPr/>
          </p:nvSpPr>
          <p:spPr>
            <a:xfrm>
              <a:off x="2592191" y="2821673"/>
              <a:ext cx="113461" cy="98345"/>
            </a:xfrm>
            <a:custGeom>
              <a:rect b="b" l="l" r="r" t="t"/>
              <a:pathLst>
                <a:path extrusionOk="0" h="3097" w="3573">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9"/>
            <p:cNvSpPr/>
            <p:nvPr/>
          </p:nvSpPr>
          <p:spPr>
            <a:xfrm>
              <a:off x="2574408" y="2862129"/>
              <a:ext cx="106665" cy="90756"/>
            </a:xfrm>
            <a:custGeom>
              <a:rect b="b" l="l" r="r" t="t"/>
              <a:pathLst>
                <a:path extrusionOk="0" h="2858" w="3359">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9"/>
            <p:cNvSpPr/>
            <p:nvPr/>
          </p:nvSpPr>
          <p:spPr>
            <a:xfrm>
              <a:off x="2676881" y="2923385"/>
              <a:ext cx="191324" cy="191324"/>
            </a:xfrm>
            <a:custGeom>
              <a:rect b="b" l="l" r="r" t="t"/>
              <a:pathLst>
                <a:path extrusionOk="0" h="6025" w="6025">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9"/>
            <p:cNvSpPr/>
            <p:nvPr/>
          </p:nvSpPr>
          <p:spPr>
            <a:xfrm>
              <a:off x="2738867" y="2986895"/>
              <a:ext cx="65066" cy="65066"/>
            </a:xfrm>
            <a:custGeom>
              <a:rect b="b" l="l" r="r" t="t"/>
              <a:pathLst>
                <a:path extrusionOk="0" h="2049" w="2049">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9"/>
            <p:cNvSpPr/>
            <p:nvPr/>
          </p:nvSpPr>
          <p:spPr>
            <a:xfrm>
              <a:off x="2604670" y="2851904"/>
              <a:ext cx="70718" cy="71131"/>
            </a:xfrm>
            <a:custGeom>
              <a:rect b="b" l="l" r="r" t="t"/>
              <a:pathLst>
                <a:path extrusionOk="0" h="2240" w="2227">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9" name="Google Shape;1129;p49"/>
          <p:cNvGrpSpPr/>
          <p:nvPr/>
        </p:nvGrpSpPr>
        <p:grpSpPr>
          <a:xfrm rot="-1336301">
            <a:off x="4064548" y="647702"/>
            <a:ext cx="358070" cy="317996"/>
            <a:chOff x="3584280" y="3699191"/>
            <a:chExt cx="358069" cy="317995"/>
          </a:xfrm>
        </p:grpSpPr>
        <p:sp>
          <p:nvSpPr>
            <p:cNvPr id="1130" name="Google Shape;1130;p49"/>
            <p:cNvSpPr/>
            <p:nvPr/>
          </p:nvSpPr>
          <p:spPr>
            <a:xfrm>
              <a:off x="3584280" y="3699191"/>
              <a:ext cx="358069" cy="317995"/>
            </a:xfrm>
            <a:custGeom>
              <a:rect b="b" l="l" r="r" t="t"/>
              <a:pathLst>
                <a:path extrusionOk="0" h="10014" w="11276">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9"/>
            <p:cNvSpPr/>
            <p:nvPr/>
          </p:nvSpPr>
          <p:spPr>
            <a:xfrm>
              <a:off x="3613400" y="3727167"/>
              <a:ext cx="299831" cy="261661"/>
            </a:xfrm>
            <a:custGeom>
              <a:rect b="b" l="l" r="r" t="t"/>
              <a:pathLst>
                <a:path extrusionOk="0" h="8240" w="9442">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9"/>
            <p:cNvSpPr/>
            <p:nvPr/>
          </p:nvSpPr>
          <p:spPr>
            <a:xfrm>
              <a:off x="3735879" y="3910171"/>
              <a:ext cx="54873" cy="54841"/>
            </a:xfrm>
            <a:custGeom>
              <a:rect b="b" l="l" r="r" t="t"/>
              <a:pathLst>
                <a:path extrusionOk="0" h="1727" w="1728">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9"/>
            <p:cNvSpPr/>
            <p:nvPr/>
          </p:nvSpPr>
          <p:spPr>
            <a:xfrm>
              <a:off x="3738896" y="3788422"/>
              <a:ext cx="49188" cy="114604"/>
            </a:xfrm>
            <a:custGeom>
              <a:rect b="b" l="l" r="r" t="t"/>
              <a:pathLst>
                <a:path extrusionOk="0" h="3609" w="1549">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4" name="Google Shape;1134;p49"/>
          <p:cNvSpPr/>
          <p:nvPr/>
        </p:nvSpPr>
        <p:spPr>
          <a:xfrm>
            <a:off x="6582270" y="3869429"/>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9"/>
          <p:cNvSpPr/>
          <p:nvPr/>
        </p:nvSpPr>
        <p:spPr>
          <a:xfrm>
            <a:off x="6582270" y="3379625"/>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9"/>
          <p:cNvSpPr/>
          <p:nvPr/>
        </p:nvSpPr>
        <p:spPr>
          <a:xfrm>
            <a:off x="6582270" y="2343256"/>
            <a:ext cx="216000" cy="216000"/>
          </a:xfrm>
          <a:prstGeom prst="ellipse">
            <a:avLst/>
          </a:prstGeom>
          <a:solidFill>
            <a:srgbClr val="FFFF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9"/>
          <p:cNvSpPr/>
          <p:nvPr/>
        </p:nvSpPr>
        <p:spPr>
          <a:xfrm>
            <a:off x="6582270" y="2889825"/>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9"/>
          <p:cNvSpPr/>
          <p:nvPr/>
        </p:nvSpPr>
        <p:spPr>
          <a:xfrm>
            <a:off x="6582270" y="1423894"/>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9"/>
          <p:cNvSpPr/>
          <p:nvPr/>
        </p:nvSpPr>
        <p:spPr>
          <a:xfrm>
            <a:off x="6582270" y="1883569"/>
            <a:ext cx="216000" cy="216000"/>
          </a:xfrm>
          <a:prstGeom prst="ellipse">
            <a:avLst/>
          </a:prstGeom>
          <a:solidFill>
            <a:srgbClr val="FFFF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9"/>
          <p:cNvSpPr/>
          <p:nvPr/>
        </p:nvSpPr>
        <p:spPr>
          <a:xfrm>
            <a:off x="6582270" y="4359229"/>
            <a:ext cx="216000" cy="216000"/>
          </a:xfrm>
          <a:prstGeom prst="ellipse">
            <a:avLst/>
          </a:prstGeom>
          <a:solidFill>
            <a:srgbClr val="FF00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1" name="Google Shape;1141;p49"/>
          <p:cNvPicPr preferRelativeResize="0"/>
          <p:nvPr/>
        </p:nvPicPr>
        <p:blipFill rotWithShape="1">
          <a:blip r:embed="rId3">
            <a:alphaModFix/>
          </a:blip>
          <a:srcRect b="5647" l="0" r="0" t="5273"/>
          <a:stretch/>
        </p:blipFill>
        <p:spPr>
          <a:xfrm>
            <a:off x="5332100" y="580789"/>
            <a:ext cx="497874" cy="440553"/>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32"/>
          <p:cNvSpPr txBox="1"/>
          <p:nvPr>
            <p:ph idx="4294967295" type="body"/>
          </p:nvPr>
        </p:nvSpPr>
        <p:spPr>
          <a:xfrm>
            <a:off x="2713975" y="2104475"/>
            <a:ext cx="3696300" cy="1353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fr" sz="3600">
                <a:solidFill>
                  <a:schemeClr val="dk2"/>
                </a:solidFill>
              </a:rPr>
              <a:t>Luc Lagarde</a:t>
            </a:r>
            <a:endParaRPr b="1" sz="3600">
              <a:solidFill>
                <a:schemeClr val="dk2"/>
              </a:solidFill>
              <a:latin typeface="Ubuntu"/>
              <a:ea typeface="Ubuntu"/>
              <a:cs typeface="Ubuntu"/>
              <a:sym typeface="Ubuntu"/>
            </a:endParaRPr>
          </a:p>
          <a:p>
            <a:pPr indent="0" lvl="0" marL="0" rtl="0" algn="l">
              <a:spcBef>
                <a:spcPts val="600"/>
              </a:spcBef>
              <a:spcAft>
                <a:spcPts val="0"/>
              </a:spcAft>
              <a:buNone/>
            </a:pPr>
            <a:r>
              <a:rPr b="1" lang="fr" sz="2000" u="sng">
                <a:solidFill>
                  <a:schemeClr val="hlink"/>
                </a:solidFill>
                <a:hlinkClick r:id="rId3"/>
              </a:rPr>
              <a:t>luc.lagarde@recitmst.qc.ca</a:t>
            </a:r>
            <a:endParaRPr b="1" sz="2000">
              <a:solidFill>
                <a:schemeClr val="dk2"/>
              </a:solidFill>
            </a:endParaRPr>
          </a:p>
          <a:p>
            <a:pPr indent="0" lvl="0" marL="0" rtl="0" algn="l">
              <a:spcBef>
                <a:spcPts val="600"/>
              </a:spcBef>
              <a:spcAft>
                <a:spcPts val="0"/>
              </a:spcAft>
              <a:buNone/>
            </a:pPr>
            <a:r>
              <a:t/>
            </a:r>
            <a:endParaRPr b="1" sz="2000">
              <a:solidFill>
                <a:schemeClr val="dk2"/>
              </a:solidFill>
            </a:endParaRPr>
          </a:p>
          <a:p>
            <a:pPr indent="0" lvl="0" marL="0" rtl="0" algn="l">
              <a:spcBef>
                <a:spcPts val="600"/>
              </a:spcBef>
              <a:spcAft>
                <a:spcPts val="0"/>
              </a:spcAft>
              <a:buNone/>
            </a:pPr>
            <a:r>
              <a:t/>
            </a:r>
            <a:endParaRPr b="1" sz="2000">
              <a:solidFill>
                <a:schemeClr val="dk2"/>
              </a:solidFill>
              <a:latin typeface="Ubuntu"/>
              <a:ea typeface="Ubuntu"/>
              <a:cs typeface="Ubuntu"/>
              <a:sym typeface="Ubuntu"/>
            </a:endParaRPr>
          </a:p>
          <a:p>
            <a:pPr indent="0" lvl="0" marL="0" rtl="0" algn="l">
              <a:spcBef>
                <a:spcPts val="600"/>
              </a:spcBef>
              <a:spcAft>
                <a:spcPts val="0"/>
              </a:spcAft>
              <a:buNone/>
            </a:pPr>
            <a:r>
              <a:t/>
            </a:r>
            <a:endParaRPr b="1" sz="2000">
              <a:solidFill>
                <a:schemeClr val="dk2"/>
              </a:solidFill>
              <a:latin typeface="Ubuntu"/>
              <a:ea typeface="Ubuntu"/>
              <a:cs typeface="Ubuntu"/>
              <a:sym typeface="Ubuntu"/>
            </a:endParaRPr>
          </a:p>
        </p:txBody>
      </p:sp>
      <p:sp>
        <p:nvSpPr>
          <p:cNvPr id="894" name="Google Shape;894;p32"/>
          <p:cNvSpPr txBox="1"/>
          <p:nvPr>
            <p:ph idx="12" type="sldNum"/>
          </p:nvPr>
        </p:nvSpPr>
        <p:spPr>
          <a:xfrm>
            <a:off x="5730200" y="6471066"/>
            <a:ext cx="731700" cy="386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fr"/>
              <a:t>‹#›</a:t>
            </a:fld>
            <a:endParaRPr/>
          </a:p>
        </p:txBody>
      </p:sp>
      <p:pic>
        <p:nvPicPr>
          <p:cNvPr id="895" name="Google Shape;895;p32"/>
          <p:cNvPicPr preferRelativeResize="0"/>
          <p:nvPr/>
        </p:nvPicPr>
        <p:blipFill>
          <a:blip r:embed="rId4">
            <a:alphaModFix/>
          </a:blip>
          <a:stretch>
            <a:fillRect/>
          </a:stretch>
        </p:blipFill>
        <p:spPr>
          <a:xfrm>
            <a:off x="2581275" y="247500"/>
            <a:ext cx="3981450" cy="1143000"/>
          </a:xfrm>
          <a:prstGeom prst="rect">
            <a:avLst/>
          </a:prstGeom>
          <a:noFill/>
          <a:ln>
            <a:noFill/>
          </a:ln>
        </p:spPr>
      </p:pic>
      <p:sp>
        <p:nvSpPr>
          <p:cNvPr id="896" name="Google Shape;896;p32"/>
          <p:cNvSpPr txBox="1"/>
          <p:nvPr/>
        </p:nvSpPr>
        <p:spPr>
          <a:xfrm>
            <a:off x="479650" y="4824325"/>
            <a:ext cx="6619800" cy="357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t/>
            </a:r>
            <a:endParaRPr>
              <a:highlight>
                <a:schemeClr val="lt1"/>
              </a:highlight>
              <a:latin typeface="Dosis"/>
              <a:ea typeface="Dosis"/>
              <a:cs typeface="Dosis"/>
              <a:sym typeface="Dosis"/>
            </a:endParaRPr>
          </a:p>
        </p:txBody>
      </p:sp>
      <p:pic>
        <p:nvPicPr>
          <p:cNvPr id="897" name="Google Shape;897;p32"/>
          <p:cNvPicPr preferRelativeResize="0"/>
          <p:nvPr/>
        </p:nvPicPr>
        <p:blipFill>
          <a:blip r:embed="rId5">
            <a:alphaModFix/>
          </a:blip>
          <a:stretch>
            <a:fillRect/>
          </a:stretch>
        </p:blipFill>
        <p:spPr>
          <a:xfrm flipH="1">
            <a:off x="633250" y="1838325"/>
            <a:ext cx="1733500" cy="1733500"/>
          </a:xfrm>
          <a:prstGeom prst="rect">
            <a:avLst/>
          </a:prstGeom>
          <a:noFill/>
          <a:ln>
            <a:noFill/>
          </a:ln>
        </p:spPr>
      </p:pic>
      <p:pic>
        <p:nvPicPr>
          <p:cNvPr id="898" name="Google Shape;898;p32"/>
          <p:cNvPicPr preferRelativeResize="0"/>
          <p:nvPr/>
        </p:nvPicPr>
        <p:blipFill>
          <a:blip r:embed="rId6">
            <a:alphaModFix/>
          </a:blip>
          <a:stretch>
            <a:fillRect/>
          </a:stretch>
        </p:blipFill>
        <p:spPr>
          <a:xfrm>
            <a:off x="6211550" y="1143000"/>
            <a:ext cx="2857500" cy="2857500"/>
          </a:xfrm>
          <a:prstGeom prst="rect">
            <a:avLst/>
          </a:prstGeom>
          <a:noFill/>
          <a:ln>
            <a:noFill/>
          </a:ln>
        </p:spPr>
      </p:pic>
      <p:sp>
        <p:nvSpPr>
          <p:cNvPr id="899" name="Google Shape;899;p32"/>
          <p:cNvSpPr txBox="1"/>
          <p:nvPr/>
        </p:nvSpPr>
        <p:spPr>
          <a:xfrm>
            <a:off x="6503962" y="3495625"/>
            <a:ext cx="2322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sz="1600" u="sng">
                <a:solidFill>
                  <a:schemeClr val="hlink"/>
                </a:solidFill>
                <a:latin typeface="Ubuntu"/>
                <a:ea typeface="Ubuntu"/>
                <a:cs typeface="Ubuntu"/>
                <a:sym typeface="Ubuntu"/>
                <a:hlinkClick r:id="rId7"/>
              </a:rPr>
              <a:t>monurl.ca/mst14mars</a:t>
            </a:r>
            <a:r>
              <a:rPr lang="fr" sz="3000">
                <a:solidFill>
                  <a:srgbClr val="0069BF"/>
                </a:solidFill>
                <a:latin typeface="Ubuntu"/>
                <a:ea typeface="Ubuntu"/>
                <a:cs typeface="Ubuntu"/>
                <a:sym typeface="Ubuntu"/>
              </a:rPr>
              <a:t>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50"/>
          <p:cNvSpPr txBox="1"/>
          <p:nvPr>
            <p:ph idx="4294967295" type="title"/>
          </p:nvPr>
        </p:nvSpPr>
        <p:spPr>
          <a:xfrm>
            <a:off x="1113650" y="277275"/>
            <a:ext cx="5050500" cy="59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sz="3000"/>
              <a:t>Activité</a:t>
            </a:r>
            <a:endParaRPr sz="3000"/>
          </a:p>
        </p:txBody>
      </p:sp>
      <p:pic>
        <p:nvPicPr>
          <p:cNvPr id="1147" name="Google Shape;1147;p50"/>
          <p:cNvPicPr preferRelativeResize="0"/>
          <p:nvPr/>
        </p:nvPicPr>
        <p:blipFill rotWithShape="1">
          <a:blip r:embed="rId3">
            <a:alphaModFix/>
          </a:blip>
          <a:srcRect b="0" l="0" r="0" t="14704"/>
          <a:stretch/>
        </p:blipFill>
        <p:spPr>
          <a:xfrm>
            <a:off x="5832050" y="1366250"/>
            <a:ext cx="2869125" cy="1552975"/>
          </a:xfrm>
          <a:prstGeom prst="rect">
            <a:avLst/>
          </a:prstGeom>
          <a:noFill/>
          <a:ln>
            <a:noFill/>
          </a:ln>
          <a:effectLst>
            <a:outerShdw blurRad="57150" rotWithShape="0" algn="bl" dir="5400000" dist="19050">
              <a:srgbClr val="000000">
                <a:alpha val="50000"/>
              </a:srgbClr>
            </a:outerShdw>
          </a:effectLst>
        </p:spPr>
      </p:pic>
      <p:sp>
        <p:nvSpPr>
          <p:cNvPr id="1148" name="Google Shape;1148;p50"/>
          <p:cNvSpPr txBox="1"/>
          <p:nvPr/>
        </p:nvSpPr>
        <p:spPr>
          <a:xfrm>
            <a:off x="1113650" y="754175"/>
            <a:ext cx="47184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latin typeface="Ubuntu"/>
                <a:ea typeface="Ubuntu"/>
                <a:cs typeface="Ubuntu"/>
                <a:sym typeface="Ubuntu"/>
              </a:rPr>
              <a:t>Page pouvant contenir plusieurs élément:</a:t>
            </a:r>
            <a:endParaRPr>
              <a:solidFill>
                <a:schemeClr val="dk1"/>
              </a:solidFill>
              <a:latin typeface="Ubuntu"/>
              <a:ea typeface="Ubuntu"/>
              <a:cs typeface="Ubuntu"/>
              <a:sym typeface="Ubuntu"/>
            </a:endParaRPr>
          </a:p>
          <a:p>
            <a:pPr indent="0" lvl="0" marL="457200" rtl="0" algn="l">
              <a:spcBef>
                <a:spcPts val="0"/>
              </a:spcBef>
              <a:spcAft>
                <a:spcPts val="0"/>
              </a:spcAft>
              <a:buNone/>
            </a:pPr>
            <a:r>
              <a:t/>
            </a:r>
            <a:endParaRPr>
              <a:solidFill>
                <a:schemeClr val="dk1"/>
              </a:solidFill>
              <a:latin typeface="Ubuntu"/>
              <a:ea typeface="Ubuntu"/>
              <a:cs typeface="Ubuntu"/>
              <a:sym typeface="Ubuntu"/>
            </a:endParaRPr>
          </a:p>
          <a:p>
            <a:pPr indent="0" lvl="0" marL="457200" rtl="0" algn="l">
              <a:spcBef>
                <a:spcPts val="0"/>
              </a:spcBef>
              <a:spcAft>
                <a:spcPts val="0"/>
              </a:spcAft>
              <a:buNone/>
            </a:pPr>
            <a:r>
              <a:rPr lang="fr">
                <a:solidFill>
                  <a:schemeClr val="dk1"/>
                </a:solidFill>
                <a:latin typeface="Ubuntu"/>
                <a:ea typeface="Ubuntu"/>
                <a:cs typeface="Ubuntu"/>
                <a:sym typeface="Ubuntu"/>
              </a:rPr>
              <a:t>Texte</a:t>
            </a:r>
            <a:endParaRPr>
              <a:solidFill>
                <a:schemeClr val="dk1"/>
              </a:solidFill>
              <a:latin typeface="Ubuntu"/>
              <a:ea typeface="Ubuntu"/>
              <a:cs typeface="Ubuntu"/>
              <a:sym typeface="Ubuntu"/>
            </a:endParaRPr>
          </a:p>
          <a:p>
            <a:pPr indent="0" lvl="0" marL="457200" rtl="0" algn="l">
              <a:spcBef>
                <a:spcPts val="0"/>
              </a:spcBef>
              <a:spcAft>
                <a:spcPts val="0"/>
              </a:spcAft>
              <a:buNone/>
            </a:pPr>
            <a:r>
              <a:rPr lang="fr">
                <a:solidFill>
                  <a:schemeClr val="dk1"/>
                </a:solidFill>
                <a:latin typeface="Ubuntu"/>
                <a:ea typeface="Ubuntu"/>
                <a:cs typeface="Ubuntu"/>
                <a:sym typeface="Ubuntu"/>
              </a:rPr>
              <a:t>Question ouverte ou choix multiples (QCM)</a:t>
            </a:r>
            <a:endParaRPr>
              <a:solidFill>
                <a:schemeClr val="dk1"/>
              </a:solidFill>
              <a:latin typeface="Ubuntu"/>
              <a:ea typeface="Ubuntu"/>
              <a:cs typeface="Ubuntu"/>
              <a:sym typeface="Ubuntu"/>
            </a:endParaRPr>
          </a:p>
          <a:p>
            <a:pPr indent="457200" lvl="0" marL="457200" rtl="0" algn="l">
              <a:spcBef>
                <a:spcPts val="0"/>
              </a:spcBef>
              <a:spcAft>
                <a:spcPts val="0"/>
              </a:spcAft>
              <a:buNone/>
            </a:pPr>
            <a:r>
              <a:rPr lang="fr">
                <a:solidFill>
                  <a:schemeClr val="dk1"/>
                </a:solidFill>
                <a:latin typeface="Ubuntu"/>
                <a:ea typeface="Ubuntu"/>
                <a:cs typeface="Ubuntu"/>
                <a:sym typeface="Ubuntu"/>
              </a:rPr>
              <a:t>Éditeur d’équation disponible</a:t>
            </a:r>
            <a:endParaRPr>
              <a:solidFill>
                <a:schemeClr val="dk1"/>
              </a:solidFill>
              <a:latin typeface="Ubuntu"/>
              <a:ea typeface="Ubuntu"/>
              <a:cs typeface="Ubuntu"/>
              <a:sym typeface="Ubuntu"/>
            </a:endParaRPr>
          </a:p>
          <a:p>
            <a:pPr indent="457200" lvl="0" marL="457200" rtl="0" algn="l">
              <a:spcBef>
                <a:spcPts val="0"/>
              </a:spcBef>
              <a:spcAft>
                <a:spcPts val="0"/>
              </a:spcAft>
              <a:buNone/>
            </a:pPr>
            <a:r>
              <a:rPr lang="fr">
                <a:solidFill>
                  <a:schemeClr val="dk1"/>
                </a:solidFill>
                <a:latin typeface="Ubuntu"/>
                <a:ea typeface="Ubuntu"/>
                <a:cs typeface="Ubuntu"/>
                <a:sym typeface="Ubuntu"/>
              </a:rPr>
              <a:t>Proposition de réponse pour autocorrection</a:t>
            </a:r>
            <a:endParaRPr>
              <a:solidFill>
                <a:schemeClr val="dk1"/>
              </a:solidFill>
              <a:latin typeface="Ubuntu"/>
              <a:ea typeface="Ubuntu"/>
              <a:cs typeface="Ubuntu"/>
              <a:sym typeface="Ubuntu"/>
            </a:endParaRPr>
          </a:p>
          <a:p>
            <a:pPr indent="0" lvl="0" marL="0" rtl="0" algn="l">
              <a:spcBef>
                <a:spcPts val="0"/>
              </a:spcBef>
              <a:spcAft>
                <a:spcPts val="0"/>
              </a:spcAft>
              <a:buNone/>
            </a:pPr>
            <a:r>
              <a:rPr lang="fr">
                <a:solidFill>
                  <a:schemeClr val="dk1"/>
                </a:solidFill>
                <a:latin typeface="Ubuntu"/>
                <a:ea typeface="Ubuntu"/>
                <a:cs typeface="Ubuntu"/>
                <a:sym typeface="Ubuntu"/>
              </a:rPr>
              <a:t>	Appliquette GeoGebra</a:t>
            </a:r>
            <a:endParaRPr>
              <a:solidFill>
                <a:schemeClr val="dk1"/>
              </a:solidFill>
              <a:latin typeface="Ubuntu"/>
              <a:ea typeface="Ubuntu"/>
              <a:cs typeface="Ubuntu"/>
              <a:sym typeface="Ubuntu"/>
            </a:endParaRPr>
          </a:p>
          <a:p>
            <a:pPr indent="457200" lvl="0" marL="0" rtl="0" algn="l">
              <a:spcBef>
                <a:spcPts val="0"/>
              </a:spcBef>
              <a:spcAft>
                <a:spcPts val="0"/>
              </a:spcAft>
              <a:buNone/>
            </a:pPr>
            <a:r>
              <a:rPr lang="fr">
                <a:solidFill>
                  <a:schemeClr val="dk1"/>
                </a:solidFill>
                <a:latin typeface="Ubuntu"/>
                <a:ea typeface="Ubuntu"/>
                <a:cs typeface="Ubuntu"/>
                <a:sym typeface="Ubuntu"/>
              </a:rPr>
              <a:t>Illustration (image)</a:t>
            </a:r>
            <a:endParaRPr>
              <a:solidFill>
                <a:schemeClr val="dk1"/>
              </a:solidFill>
              <a:latin typeface="Ubuntu"/>
              <a:ea typeface="Ubuntu"/>
              <a:cs typeface="Ubuntu"/>
              <a:sym typeface="Ubuntu"/>
            </a:endParaRPr>
          </a:p>
          <a:p>
            <a:pPr indent="0" lvl="0" marL="0" rtl="0" algn="l">
              <a:spcBef>
                <a:spcPts val="0"/>
              </a:spcBef>
              <a:spcAft>
                <a:spcPts val="0"/>
              </a:spcAft>
              <a:buNone/>
            </a:pPr>
            <a:r>
              <a:rPr lang="fr">
                <a:solidFill>
                  <a:schemeClr val="dk1"/>
                </a:solidFill>
                <a:latin typeface="Ubuntu"/>
                <a:ea typeface="Ubuntu"/>
                <a:cs typeface="Ubuntu"/>
                <a:sym typeface="Ubuntu"/>
              </a:rPr>
              <a:t>	Vidéo (lien seulement)</a:t>
            </a:r>
            <a:endParaRPr>
              <a:solidFill>
                <a:schemeClr val="dk1"/>
              </a:solidFill>
              <a:latin typeface="Ubuntu"/>
              <a:ea typeface="Ubuntu"/>
              <a:cs typeface="Ubuntu"/>
              <a:sym typeface="Ubuntu"/>
            </a:endParaRPr>
          </a:p>
          <a:p>
            <a:pPr indent="0" lvl="0" marL="0" rtl="0" algn="l">
              <a:spcBef>
                <a:spcPts val="0"/>
              </a:spcBef>
              <a:spcAft>
                <a:spcPts val="0"/>
              </a:spcAft>
              <a:buNone/>
            </a:pPr>
            <a:r>
              <a:rPr lang="fr">
                <a:solidFill>
                  <a:schemeClr val="dk1"/>
                </a:solidFill>
                <a:latin typeface="Ubuntu"/>
                <a:ea typeface="Ubuntu"/>
                <a:cs typeface="Ubuntu"/>
                <a:sym typeface="Ubuntu"/>
              </a:rPr>
              <a:t>	Fichier PDF</a:t>
            </a:r>
            <a:endParaRPr>
              <a:solidFill>
                <a:schemeClr val="dk1"/>
              </a:solidFill>
              <a:latin typeface="Ubuntu"/>
              <a:ea typeface="Ubuntu"/>
              <a:cs typeface="Ubuntu"/>
              <a:sym typeface="Ubuntu"/>
            </a:endParaRPr>
          </a:p>
          <a:p>
            <a:pPr indent="0" lvl="0" marL="0" rtl="0" algn="l">
              <a:spcBef>
                <a:spcPts val="0"/>
              </a:spcBef>
              <a:spcAft>
                <a:spcPts val="0"/>
              </a:spcAft>
              <a:buNone/>
            </a:pPr>
            <a:r>
              <a:rPr lang="fr">
                <a:solidFill>
                  <a:schemeClr val="dk1"/>
                </a:solidFill>
                <a:latin typeface="Ubuntu"/>
                <a:ea typeface="Ubuntu"/>
                <a:cs typeface="Ubuntu"/>
                <a:sym typeface="Ubuntu"/>
              </a:rPr>
              <a:t>	Site Web imbriqué</a:t>
            </a:r>
            <a:endParaRPr>
              <a:solidFill>
                <a:schemeClr val="dk1"/>
              </a:solidFill>
              <a:latin typeface="Ubuntu"/>
              <a:ea typeface="Ubuntu"/>
              <a:cs typeface="Ubuntu"/>
              <a:sym typeface="Ubuntu"/>
            </a:endParaRPr>
          </a:p>
        </p:txBody>
      </p:sp>
      <p:sp>
        <p:nvSpPr>
          <p:cNvPr id="1149" name="Google Shape;1149;p50"/>
          <p:cNvSpPr txBox="1"/>
          <p:nvPr>
            <p:ph idx="4294967295" type="title"/>
          </p:nvPr>
        </p:nvSpPr>
        <p:spPr>
          <a:xfrm>
            <a:off x="1189850" y="3441750"/>
            <a:ext cx="5050500" cy="59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sz="3000"/>
              <a:t>Livret</a:t>
            </a:r>
            <a:endParaRPr sz="3000"/>
          </a:p>
        </p:txBody>
      </p:sp>
      <p:sp>
        <p:nvSpPr>
          <p:cNvPr id="1150" name="Google Shape;1150;p50"/>
          <p:cNvSpPr txBox="1"/>
          <p:nvPr/>
        </p:nvSpPr>
        <p:spPr>
          <a:xfrm>
            <a:off x="1203500" y="3952800"/>
            <a:ext cx="471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latin typeface="Ubuntu"/>
                <a:ea typeface="Ubuntu"/>
                <a:cs typeface="Ubuntu"/>
                <a:sym typeface="Ubuntu"/>
              </a:rPr>
              <a:t>Collection de plusieurs activités</a:t>
            </a:r>
            <a:endParaRPr>
              <a:solidFill>
                <a:schemeClr val="dk1"/>
              </a:solidFill>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51"/>
          <p:cNvSpPr txBox="1"/>
          <p:nvPr/>
        </p:nvSpPr>
        <p:spPr>
          <a:xfrm>
            <a:off x="2103025" y="172475"/>
            <a:ext cx="3906600" cy="5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2500">
                <a:solidFill>
                  <a:srgbClr val="0069BF"/>
                </a:solidFill>
                <a:latin typeface="Viga"/>
                <a:ea typeface="Viga"/>
                <a:cs typeface="Viga"/>
                <a:sym typeface="Viga"/>
              </a:rPr>
              <a:t>Création d’une activité</a:t>
            </a:r>
            <a:endParaRPr sz="2500">
              <a:solidFill>
                <a:srgbClr val="0069BF"/>
              </a:solidFill>
              <a:latin typeface="Viga"/>
              <a:ea typeface="Viga"/>
              <a:cs typeface="Viga"/>
              <a:sym typeface="Viga"/>
            </a:endParaRPr>
          </a:p>
        </p:txBody>
      </p:sp>
      <p:sp>
        <p:nvSpPr>
          <p:cNvPr id="1156" name="Google Shape;1156;p51"/>
          <p:cNvSpPr txBox="1"/>
          <p:nvPr/>
        </p:nvSpPr>
        <p:spPr>
          <a:xfrm>
            <a:off x="707350" y="860450"/>
            <a:ext cx="3906600" cy="1515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Ubuntu"/>
              <a:buChar char="●"/>
            </a:pPr>
            <a:r>
              <a:rPr lang="fr" sz="1500">
                <a:solidFill>
                  <a:schemeClr val="dk1"/>
                </a:solidFill>
                <a:latin typeface="Ubuntu"/>
                <a:ea typeface="Ubuntu"/>
                <a:cs typeface="Ubuntu"/>
                <a:sym typeface="Ubuntu"/>
              </a:rPr>
              <a:t>Ouvrir </a:t>
            </a:r>
            <a:r>
              <a:rPr lang="fr" sz="1500" u="sng">
                <a:solidFill>
                  <a:schemeClr val="dk1"/>
                </a:solidFill>
                <a:latin typeface="Ubuntu"/>
                <a:ea typeface="Ubuntu"/>
                <a:cs typeface="Ubuntu"/>
                <a:sym typeface="Ubuntu"/>
                <a:hlinkClick r:id="rId3">
                  <a:extLst>
                    <a:ext uri="{A12FA001-AC4F-418D-AE19-62706E023703}">
                      <ahyp:hlinkClr val="tx"/>
                    </a:ext>
                  </a:extLst>
                </a:hlinkClick>
              </a:rPr>
              <a:t>GeoGebra.org</a:t>
            </a:r>
            <a:r>
              <a:rPr lang="fr" sz="1500">
                <a:solidFill>
                  <a:schemeClr val="dk1"/>
                </a:solidFill>
                <a:latin typeface="Ubuntu"/>
                <a:ea typeface="Ubuntu"/>
                <a:cs typeface="Ubuntu"/>
                <a:sym typeface="Ubuntu"/>
              </a:rPr>
              <a:t> et se connecter</a:t>
            </a:r>
            <a:endParaRPr sz="1500">
              <a:solidFill>
                <a:schemeClr val="dk1"/>
              </a:solidFill>
              <a:latin typeface="Ubuntu"/>
              <a:ea typeface="Ubuntu"/>
              <a:cs typeface="Ubuntu"/>
              <a:sym typeface="Ubuntu"/>
            </a:endParaRPr>
          </a:p>
          <a:p>
            <a:pPr indent="-323850" lvl="0" marL="457200" rtl="0" algn="l">
              <a:spcBef>
                <a:spcPts val="0"/>
              </a:spcBef>
              <a:spcAft>
                <a:spcPts val="0"/>
              </a:spcAft>
              <a:buClr>
                <a:schemeClr val="dk1"/>
              </a:buClr>
              <a:buSzPts val="1500"/>
              <a:buFont typeface="Ubuntu"/>
              <a:buChar char="●"/>
            </a:pPr>
            <a:r>
              <a:rPr lang="fr" sz="1500">
                <a:solidFill>
                  <a:schemeClr val="dk1"/>
                </a:solidFill>
                <a:latin typeface="Ubuntu"/>
                <a:ea typeface="Ubuntu"/>
                <a:cs typeface="Ubuntu"/>
                <a:sym typeface="Ubuntu"/>
              </a:rPr>
              <a:t>À partir de sa page de profil,</a:t>
            </a:r>
            <a:endParaRPr sz="1500">
              <a:solidFill>
                <a:schemeClr val="dk1"/>
              </a:solidFill>
              <a:latin typeface="Ubuntu"/>
              <a:ea typeface="Ubuntu"/>
              <a:cs typeface="Ubuntu"/>
              <a:sym typeface="Ubuntu"/>
            </a:endParaRPr>
          </a:p>
          <a:p>
            <a:pPr indent="-323850" lvl="0" marL="457200" rtl="0" algn="l">
              <a:spcBef>
                <a:spcPts val="0"/>
              </a:spcBef>
              <a:spcAft>
                <a:spcPts val="0"/>
              </a:spcAft>
              <a:buClr>
                <a:schemeClr val="dk1"/>
              </a:buClr>
              <a:buSzPts val="1500"/>
              <a:buFont typeface="Ubuntu"/>
              <a:buChar char="●"/>
            </a:pPr>
            <a:r>
              <a:rPr lang="fr" sz="1500">
                <a:solidFill>
                  <a:schemeClr val="dk1"/>
                </a:solidFill>
                <a:latin typeface="Ubuntu"/>
                <a:ea typeface="Ubuntu"/>
                <a:cs typeface="Ubuntu"/>
                <a:sym typeface="Ubuntu"/>
              </a:rPr>
              <a:t>C</a:t>
            </a:r>
            <a:r>
              <a:rPr lang="fr" sz="1500">
                <a:solidFill>
                  <a:schemeClr val="dk1"/>
                </a:solidFill>
                <a:latin typeface="Ubuntu"/>
                <a:ea typeface="Ubuntu"/>
                <a:cs typeface="Ubuntu"/>
                <a:sym typeface="Ubuntu"/>
              </a:rPr>
              <a:t>liquer sur le bouton Créer</a:t>
            </a:r>
            <a:endParaRPr sz="1500">
              <a:solidFill>
                <a:schemeClr val="dk1"/>
              </a:solidFill>
              <a:latin typeface="Ubuntu"/>
              <a:ea typeface="Ubuntu"/>
              <a:cs typeface="Ubuntu"/>
              <a:sym typeface="Ubuntu"/>
            </a:endParaRPr>
          </a:p>
          <a:p>
            <a:pPr indent="-323850" lvl="0" marL="457200" rtl="0" algn="l">
              <a:spcBef>
                <a:spcPts val="0"/>
              </a:spcBef>
              <a:spcAft>
                <a:spcPts val="0"/>
              </a:spcAft>
              <a:buClr>
                <a:schemeClr val="dk1"/>
              </a:buClr>
              <a:buSzPts val="1500"/>
              <a:buFont typeface="Ubuntu"/>
              <a:buChar char="●"/>
            </a:pPr>
            <a:r>
              <a:rPr lang="fr" sz="1500">
                <a:solidFill>
                  <a:schemeClr val="dk1"/>
                </a:solidFill>
                <a:latin typeface="Ubuntu"/>
                <a:ea typeface="Ubuntu"/>
                <a:cs typeface="Ubuntu"/>
                <a:sym typeface="Ubuntu"/>
              </a:rPr>
              <a:t>Sélectionner </a:t>
            </a:r>
            <a:r>
              <a:rPr i="1" lang="fr" sz="1500">
                <a:solidFill>
                  <a:schemeClr val="dk1"/>
                </a:solidFill>
                <a:latin typeface="Ubuntu"/>
                <a:ea typeface="Ubuntu"/>
                <a:cs typeface="Ubuntu"/>
                <a:sym typeface="Ubuntu"/>
              </a:rPr>
              <a:t>Activité</a:t>
            </a:r>
            <a:endParaRPr i="1" sz="1500">
              <a:solidFill>
                <a:schemeClr val="dk1"/>
              </a:solidFill>
              <a:latin typeface="Ubuntu"/>
              <a:ea typeface="Ubuntu"/>
              <a:cs typeface="Ubuntu"/>
              <a:sym typeface="Ubuntu"/>
            </a:endParaRPr>
          </a:p>
          <a:p>
            <a:pPr indent="-323850" lvl="0" marL="457200" rtl="0" algn="l">
              <a:spcBef>
                <a:spcPts val="0"/>
              </a:spcBef>
              <a:spcAft>
                <a:spcPts val="0"/>
              </a:spcAft>
              <a:buClr>
                <a:schemeClr val="dk1"/>
              </a:buClr>
              <a:buSzPts val="1500"/>
              <a:buFont typeface="Ubuntu"/>
              <a:buChar char="●"/>
            </a:pPr>
            <a:r>
              <a:rPr lang="fr" sz="1500">
                <a:solidFill>
                  <a:schemeClr val="dk1"/>
                </a:solidFill>
                <a:latin typeface="Ubuntu"/>
                <a:ea typeface="Ubuntu"/>
                <a:cs typeface="Ubuntu"/>
                <a:sym typeface="Ubuntu"/>
              </a:rPr>
              <a:t>Donner un titre</a:t>
            </a:r>
            <a:endParaRPr sz="1500">
              <a:solidFill>
                <a:schemeClr val="dk1"/>
              </a:solidFill>
              <a:latin typeface="Ubuntu"/>
              <a:ea typeface="Ubuntu"/>
              <a:cs typeface="Ubuntu"/>
              <a:sym typeface="Ubuntu"/>
            </a:endParaRPr>
          </a:p>
          <a:p>
            <a:pPr indent="-323850" lvl="0" marL="457200" rtl="0" algn="l">
              <a:spcBef>
                <a:spcPts val="0"/>
              </a:spcBef>
              <a:spcAft>
                <a:spcPts val="0"/>
              </a:spcAft>
              <a:buClr>
                <a:schemeClr val="dk1"/>
              </a:buClr>
              <a:buSzPts val="1500"/>
              <a:buFont typeface="Ubuntu"/>
              <a:buChar char="●"/>
            </a:pPr>
            <a:r>
              <a:rPr lang="fr" sz="1500">
                <a:solidFill>
                  <a:schemeClr val="dk1"/>
                </a:solidFill>
                <a:latin typeface="Ubuntu"/>
                <a:ea typeface="Ubuntu"/>
                <a:cs typeface="Ubuntu"/>
                <a:sym typeface="Ubuntu"/>
              </a:rPr>
              <a:t>Configurer et sauvegarder</a:t>
            </a:r>
            <a:endParaRPr sz="1500">
              <a:solidFill>
                <a:schemeClr val="dk1"/>
              </a:solidFill>
              <a:latin typeface="Ubuntu"/>
              <a:ea typeface="Ubuntu"/>
              <a:cs typeface="Ubuntu"/>
              <a:sym typeface="Ubuntu"/>
            </a:endParaRPr>
          </a:p>
        </p:txBody>
      </p:sp>
      <p:pic>
        <p:nvPicPr>
          <p:cNvPr id="1157" name="Google Shape;1157;p51"/>
          <p:cNvPicPr preferRelativeResize="0"/>
          <p:nvPr/>
        </p:nvPicPr>
        <p:blipFill rotWithShape="1">
          <a:blip r:embed="rId4">
            <a:alphaModFix/>
          </a:blip>
          <a:srcRect b="10402" l="8875" r="7783" t="13109"/>
          <a:stretch/>
        </p:blipFill>
        <p:spPr>
          <a:xfrm>
            <a:off x="4571988" y="1148325"/>
            <a:ext cx="1064725" cy="467400"/>
          </a:xfrm>
          <a:prstGeom prst="rect">
            <a:avLst/>
          </a:prstGeom>
          <a:noFill/>
          <a:ln>
            <a:noFill/>
          </a:ln>
          <a:effectLst>
            <a:outerShdw blurRad="57150" rotWithShape="0" algn="bl" dir="5400000" dist="19050">
              <a:srgbClr val="000000">
                <a:alpha val="50000"/>
              </a:srgbClr>
            </a:outerShdw>
          </a:effectLst>
        </p:spPr>
      </p:pic>
      <p:pic>
        <p:nvPicPr>
          <p:cNvPr id="1158" name="Google Shape;1158;p51"/>
          <p:cNvPicPr preferRelativeResize="0"/>
          <p:nvPr/>
        </p:nvPicPr>
        <p:blipFill>
          <a:blip r:embed="rId5">
            <a:alphaModFix/>
          </a:blip>
          <a:stretch>
            <a:fillRect/>
          </a:stretch>
        </p:blipFill>
        <p:spPr>
          <a:xfrm>
            <a:off x="6580380" y="172474"/>
            <a:ext cx="2265444" cy="1561575"/>
          </a:xfrm>
          <a:prstGeom prst="rect">
            <a:avLst/>
          </a:prstGeom>
          <a:noFill/>
          <a:ln>
            <a:noFill/>
          </a:ln>
          <a:effectLst>
            <a:outerShdw blurRad="57150" rotWithShape="0" algn="bl" dir="5400000" dist="19050">
              <a:srgbClr val="000000">
                <a:alpha val="50000"/>
              </a:srgbClr>
            </a:outerShdw>
          </a:effectLst>
        </p:spPr>
      </p:pic>
      <p:pic>
        <p:nvPicPr>
          <p:cNvPr id="1159" name="Google Shape;1159;p51"/>
          <p:cNvPicPr preferRelativeResize="0"/>
          <p:nvPr/>
        </p:nvPicPr>
        <p:blipFill>
          <a:blip r:embed="rId6">
            <a:alphaModFix/>
          </a:blip>
          <a:stretch>
            <a:fillRect/>
          </a:stretch>
        </p:blipFill>
        <p:spPr>
          <a:xfrm>
            <a:off x="5297675" y="2996000"/>
            <a:ext cx="2850574" cy="1875974"/>
          </a:xfrm>
          <a:prstGeom prst="rect">
            <a:avLst/>
          </a:prstGeom>
          <a:noFill/>
          <a:ln>
            <a:noFill/>
          </a:ln>
          <a:effectLst>
            <a:outerShdw blurRad="57150" rotWithShape="0" algn="bl" dir="5400000" dist="19050">
              <a:srgbClr val="000000">
                <a:alpha val="50000"/>
              </a:srgbClr>
            </a:outerShdw>
          </a:effectLst>
        </p:spPr>
      </p:pic>
      <p:pic>
        <p:nvPicPr>
          <p:cNvPr id="1160" name="Google Shape;1160;p51"/>
          <p:cNvPicPr preferRelativeResize="0"/>
          <p:nvPr/>
        </p:nvPicPr>
        <p:blipFill rotWithShape="1">
          <a:blip r:embed="rId7">
            <a:alphaModFix/>
          </a:blip>
          <a:srcRect b="26761" l="0" r="0" t="0"/>
          <a:stretch/>
        </p:blipFill>
        <p:spPr>
          <a:xfrm>
            <a:off x="4319900" y="1920774"/>
            <a:ext cx="1959425" cy="340975"/>
          </a:xfrm>
          <a:prstGeom prst="rect">
            <a:avLst/>
          </a:prstGeom>
          <a:noFill/>
          <a:ln>
            <a:noFill/>
          </a:ln>
          <a:effectLst>
            <a:outerShdw blurRad="57150" rotWithShape="0" algn="bl" dir="5400000" dist="19050">
              <a:srgbClr val="000000">
                <a:alpha val="50000"/>
              </a:srgbClr>
            </a:outerShdw>
          </a:effectLst>
        </p:spPr>
      </p:pic>
      <p:pic>
        <p:nvPicPr>
          <p:cNvPr id="1161" name="Google Shape;1161;p51"/>
          <p:cNvPicPr preferRelativeResize="0"/>
          <p:nvPr/>
        </p:nvPicPr>
        <p:blipFill>
          <a:blip r:embed="rId8">
            <a:alphaModFix/>
          </a:blip>
          <a:stretch>
            <a:fillRect/>
          </a:stretch>
        </p:blipFill>
        <p:spPr>
          <a:xfrm>
            <a:off x="6526222" y="1920778"/>
            <a:ext cx="2683189" cy="708300"/>
          </a:xfrm>
          <a:prstGeom prst="rect">
            <a:avLst/>
          </a:prstGeom>
          <a:noFill/>
          <a:ln>
            <a:noFill/>
          </a:ln>
        </p:spPr>
      </p:pic>
      <p:pic>
        <p:nvPicPr>
          <p:cNvPr id="1162" name="Google Shape;1162;p51"/>
          <p:cNvPicPr preferRelativeResize="0"/>
          <p:nvPr/>
        </p:nvPicPr>
        <p:blipFill>
          <a:blip r:embed="rId9">
            <a:alphaModFix/>
          </a:blip>
          <a:stretch>
            <a:fillRect/>
          </a:stretch>
        </p:blipFill>
        <p:spPr>
          <a:xfrm>
            <a:off x="590675" y="2506925"/>
            <a:ext cx="3465401" cy="2462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52"/>
          <p:cNvSpPr/>
          <p:nvPr/>
        </p:nvSpPr>
        <p:spPr>
          <a:xfrm>
            <a:off x="312725" y="754500"/>
            <a:ext cx="2537700" cy="1446000"/>
          </a:xfrm>
          <a:prstGeom prst="rect">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8" name="Google Shape;1168;p52"/>
          <p:cNvPicPr preferRelativeResize="0"/>
          <p:nvPr/>
        </p:nvPicPr>
        <p:blipFill rotWithShape="1">
          <a:blip r:embed="rId3">
            <a:alphaModFix/>
          </a:blip>
          <a:srcRect b="7747" l="5648" r="28674" t="50124"/>
          <a:stretch/>
        </p:blipFill>
        <p:spPr>
          <a:xfrm>
            <a:off x="1731748" y="817650"/>
            <a:ext cx="1056200" cy="427175"/>
          </a:xfrm>
          <a:prstGeom prst="rect">
            <a:avLst/>
          </a:prstGeom>
          <a:noFill/>
          <a:ln>
            <a:noFill/>
          </a:ln>
        </p:spPr>
      </p:pic>
      <p:pic>
        <p:nvPicPr>
          <p:cNvPr id="1169" name="Google Shape;1169;p52"/>
          <p:cNvPicPr preferRelativeResize="0"/>
          <p:nvPr/>
        </p:nvPicPr>
        <p:blipFill rotWithShape="1">
          <a:blip r:embed="rId3">
            <a:alphaModFix/>
          </a:blip>
          <a:srcRect b="53583" l="8416" r="17624" t="4288"/>
          <a:stretch/>
        </p:blipFill>
        <p:spPr>
          <a:xfrm>
            <a:off x="388925" y="817650"/>
            <a:ext cx="1189350" cy="427175"/>
          </a:xfrm>
          <a:prstGeom prst="rect">
            <a:avLst/>
          </a:prstGeom>
          <a:noFill/>
          <a:ln>
            <a:noFill/>
          </a:ln>
        </p:spPr>
      </p:pic>
      <p:cxnSp>
        <p:nvCxnSpPr>
          <p:cNvPr id="1170" name="Google Shape;1170;p52"/>
          <p:cNvCxnSpPr>
            <a:stCxn id="1169" idx="2"/>
            <a:endCxn id="1171" idx="0"/>
          </p:cNvCxnSpPr>
          <p:nvPr/>
        </p:nvCxnSpPr>
        <p:spPr>
          <a:xfrm flipH="1" rot="-5400000">
            <a:off x="1104050" y="1124375"/>
            <a:ext cx="437700" cy="678600"/>
          </a:xfrm>
          <a:prstGeom prst="bentConnector3">
            <a:avLst>
              <a:gd fmla="val 50011" name="adj1"/>
            </a:avLst>
          </a:prstGeom>
          <a:noFill/>
          <a:ln cap="flat" cmpd="sng" w="28575">
            <a:solidFill>
              <a:srgbClr val="595959"/>
            </a:solidFill>
            <a:prstDash val="solid"/>
            <a:round/>
            <a:headEnd len="med" w="med" type="none"/>
            <a:tailEnd len="med" w="med" type="triangle"/>
          </a:ln>
        </p:spPr>
      </p:cxnSp>
      <p:cxnSp>
        <p:nvCxnSpPr>
          <p:cNvPr id="1172" name="Google Shape;1172;p52"/>
          <p:cNvCxnSpPr>
            <a:stCxn id="1168" idx="2"/>
            <a:endCxn id="1171" idx="0"/>
          </p:cNvCxnSpPr>
          <p:nvPr/>
        </p:nvCxnSpPr>
        <p:spPr>
          <a:xfrm rot="5400000">
            <a:off x="1742048" y="1164725"/>
            <a:ext cx="437700" cy="597900"/>
          </a:xfrm>
          <a:prstGeom prst="bentConnector3">
            <a:avLst>
              <a:gd fmla="val 50011" name="adj1"/>
            </a:avLst>
          </a:prstGeom>
          <a:noFill/>
          <a:ln cap="flat" cmpd="sng" w="28575">
            <a:solidFill>
              <a:srgbClr val="595959"/>
            </a:solidFill>
            <a:prstDash val="solid"/>
            <a:round/>
            <a:headEnd len="med" w="med" type="none"/>
            <a:tailEnd len="med" w="med" type="none"/>
          </a:ln>
        </p:spPr>
      </p:cxnSp>
      <p:pic>
        <p:nvPicPr>
          <p:cNvPr id="1171" name="Google Shape;1171;p52"/>
          <p:cNvPicPr preferRelativeResize="0"/>
          <p:nvPr/>
        </p:nvPicPr>
        <p:blipFill>
          <a:blip r:embed="rId4">
            <a:alphaModFix/>
          </a:blip>
          <a:stretch>
            <a:fillRect/>
          </a:stretch>
        </p:blipFill>
        <p:spPr>
          <a:xfrm>
            <a:off x="809828" y="1682621"/>
            <a:ext cx="1704516" cy="440561"/>
          </a:xfrm>
          <a:prstGeom prst="rect">
            <a:avLst/>
          </a:prstGeom>
          <a:noFill/>
          <a:ln>
            <a:noFill/>
          </a:ln>
        </p:spPr>
      </p:pic>
      <p:pic>
        <p:nvPicPr>
          <p:cNvPr id="1173" name="Google Shape;1173;p52"/>
          <p:cNvPicPr preferRelativeResize="0"/>
          <p:nvPr/>
        </p:nvPicPr>
        <p:blipFill rotWithShape="1">
          <a:blip r:embed="rId5">
            <a:alphaModFix/>
          </a:blip>
          <a:srcRect b="0" l="0" r="18079" t="0"/>
          <a:stretch/>
        </p:blipFill>
        <p:spPr>
          <a:xfrm>
            <a:off x="3438825" y="1456825"/>
            <a:ext cx="5300575" cy="1445975"/>
          </a:xfrm>
          <a:prstGeom prst="rect">
            <a:avLst/>
          </a:prstGeom>
          <a:noFill/>
          <a:ln>
            <a:noFill/>
          </a:ln>
        </p:spPr>
      </p:pic>
      <p:sp>
        <p:nvSpPr>
          <p:cNvPr id="1174" name="Google Shape;1174;p52"/>
          <p:cNvSpPr/>
          <p:nvPr/>
        </p:nvSpPr>
        <p:spPr>
          <a:xfrm>
            <a:off x="6332650" y="1946850"/>
            <a:ext cx="1797900" cy="239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2"/>
          <p:cNvSpPr txBox="1"/>
          <p:nvPr/>
        </p:nvSpPr>
        <p:spPr>
          <a:xfrm>
            <a:off x="6538200" y="635525"/>
            <a:ext cx="2201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Ubuntu"/>
                <a:ea typeface="Ubuntu"/>
                <a:cs typeface="Ubuntu"/>
                <a:sym typeface="Ubuntu"/>
              </a:rPr>
              <a:t>Option 1</a:t>
            </a:r>
            <a:endParaRPr b="1">
              <a:solidFill>
                <a:schemeClr val="dk1"/>
              </a:solidFill>
              <a:latin typeface="Ubuntu"/>
              <a:ea typeface="Ubuntu"/>
              <a:cs typeface="Ubuntu"/>
              <a:sym typeface="Ubuntu"/>
            </a:endParaRPr>
          </a:p>
          <a:p>
            <a:pPr indent="0" lvl="0" marL="0" rtl="0" algn="l">
              <a:spcBef>
                <a:spcPts val="0"/>
              </a:spcBef>
              <a:spcAft>
                <a:spcPts val="0"/>
              </a:spcAft>
              <a:buNone/>
            </a:pPr>
            <a:r>
              <a:rPr lang="fr">
                <a:solidFill>
                  <a:schemeClr val="dk1"/>
                </a:solidFill>
                <a:latin typeface="Ubuntu"/>
                <a:ea typeface="Ubuntu"/>
                <a:cs typeface="Ubuntu"/>
                <a:sym typeface="Ubuntu"/>
              </a:rPr>
              <a:t>Partager le lien aux élèves</a:t>
            </a:r>
            <a:endParaRPr>
              <a:solidFill>
                <a:schemeClr val="dk1"/>
              </a:solidFill>
              <a:latin typeface="Ubuntu"/>
              <a:ea typeface="Ubuntu"/>
              <a:cs typeface="Ubuntu"/>
              <a:sym typeface="Ubuntu"/>
            </a:endParaRPr>
          </a:p>
        </p:txBody>
      </p:sp>
      <p:cxnSp>
        <p:nvCxnSpPr>
          <p:cNvPr id="1176" name="Google Shape;1176;p52"/>
          <p:cNvCxnSpPr>
            <a:stCxn id="1174" idx="0"/>
            <a:endCxn id="1175" idx="2"/>
          </p:cNvCxnSpPr>
          <p:nvPr/>
        </p:nvCxnSpPr>
        <p:spPr>
          <a:xfrm flipH="1" rot="10800000">
            <a:off x="7231600" y="1466850"/>
            <a:ext cx="407100" cy="480000"/>
          </a:xfrm>
          <a:prstGeom prst="straightConnector1">
            <a:avLst/>
          </a:prstGeom>
          <a:noFill/>
          <a:ln cap="flat" cmpd="sng" w="28575">
            <a:solidFill>
              <a:srgbClr val="FF0000"/>
            </a:solidFill>
            <a:prstDash val="solid"/>
            <a:round/>
            <a:headEnd len="med" w="med" type="none"/>
            <a:tailEnd len="med" w="med" type="triangle"/>
          </a:ln>
        </p:spPr>
      </p:cxnSp>
      <p:sp>
        <p:nvSpPr>
          <p:cNvPr id="1177" name="Google Shape;1177;p52"/>
          <p:cNvSpPr txBox="1"/>
          <p:nvPr/>
        </p:nvSpPr>
        <p:spPr>
          <a:xfrm>
            <a:off x="833025" y="2686925"/>
            <a:ext cx="242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dk1"/>
                </a:solidFill>
                <a:latin typeface="Ubuntu"/>
                <a:ea typeface="Ubuntu"/>
                <a:cs typeface="Ubuntu"/>
                <a:sym typeface="Ubuntu"/>
              </a:rPr>
              <a:t>Option 2</a:t>
            </a:r>
            <a:endParaRPr b="1">
              <a:solidFill>
                <a:schemeClr val="dk1"/>
              </a:solidFill>
              <a:latin typeface="Ubuntu"/>
              <a:ea typeface="Ubuntu"/>
              <a:cs typeface="Ubuntu"/>
              <a:sym typeface="Ubuntu"/>
            </a:endParaRPr>
          </a:p>
          <a:p>
            <a:pPr indent="0" lvl="0" marL="0" rtl="0" algn="l">
              <a:spcBef>
                <a:spcPts val="0"/>
              </a:spcBef>
              <a:spcAft>
                <a:spcPts val="0"/>
              </a:spcAft>
              <a:buNone/>
            </a:pPr>
            <a:r>
              <a:rPr lang="fr">
                <a:solidFill>
                  <a:schemeClr val="dk1"/>
                </a:solidFill>
                <a:latin typeface="Ubuntu"/>
                <a:ea typeface="Ubuntu"/>
                <a:cs typeface="Ubuntu"/>
                <a:sym typeface="Ubuntu"/>
              </a:rPr>
              <a:t>Partager le code aux élèves</a:t>
            </a:r>
            <a:endParaRPr>
              <a:solidFill>
                <a:schemeClr val="dk1"/>
              </a:solidFill>
              <a:latin typeface="Ubuntu"/>
              <a:ea typeface="Ubuntu"/>
              <a:cs typeface="Ubuntu"/>
              <a:sym typeface="Ubuntu"/>
            </a:endParaRPr>
          </a:p>
        </p:txBody>
      </p:sp>
      <p:sp>
        <p:nvSpPr>
          <p:cNvPr id="1178" name="Google Shape;1178;p52"/>
          <p:cNvSpPr/>
          <p:nvPr/>
        </p:nvSpPr>
        <p:spPr>
          <a:xfrm>
            <a:off x="6002650" y="2423850"/>
            <a:ext cx="1342800" cy="295800"/>
          </a:xfrm>
          <a:prstGeom prst="rect">
            <a:avLst/>
          </a:prstGeom>
          <a:solidFill>
            <a:srgbClr val="F3F3F3">
              <a:alpha val="0"/>
            </a:srgbClr>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9" name="Google Shape;1179;p52"/>
          <p:cNvCxnSpPr>
            <a:stCxn id="1178" idx="1"/>
            <a:endCxn id="1177" idx="3"/>
          </p:cNvCxnSpPr>
          <p:nvPr/>
        </p:nvCxnSpPr>
        <p:spPr>
          <a:xfrm flipH="1">
            <a:off x="3254350" y="2571750"/>
            <a:ext cx="2748300" cy="423000"/>
          </a:xfrm>
          <a:prstGeom prst="straightConnector1">
            <a:avLst/>
          </a:prstGeom>
          <a:noFill/>
          <a:ln cap="flat" cmpd="sng" w="28575">
            <a:solidFill>
              <a:srgbClr val="FF0000"/>
            </a:solidFill>
            <a:prstDash val="solid"/>
            <a:round/>
            <a:headEnd len="med" w="med" type="none"/>
            <a:tailEnd len="med" w="med" type="triangle"/>
          </a:ln>
        </p:spPr>
      </p:cxnSp>
      <p:pic>
        <p:nvPicPr>
          <p:cNvPr id="1180" name="Google Shape;1180;p52"/>
          <p:cNvPicPr preferRelativeResize="0"/>
          <p:nvPr/>
        </p:nvPicPr>
        <p:blipFill>
          <a:blip r:embed="rId6">
            <a:alphaModFix/>
          </a:blip>
          <a:stretch>
            <a:fillRect/>
          </a:stretch>
        </p:blipFill>
        <p:spPr>
          <a:xfrm>
            <a:off x="4042907" y="3444745"/>
            <a:ext cx="1885560" cy="1439896"/>
          </a:xfrm>
          <a:prstGeom prst="rect">
            <a:avLst/>
          </a:prstGeom>
          <a:noFill/>
          <a:ln>
            <a:noFill/>
          </a:ln>
          <a:effectLst>
            <a:outerShdw blurRad="57150" rotWithShape="0" algn="bl" dir="5400000" dist="19050">
              <a:srgbClr val="000000">
                <a:alpha val="50000"/>
              </a:srgbClr>
            </a:outerShdw>
          </a:effectLst>
        </p:spPr>
      </p:pic>
      <p:pic>
        <p:nvPicPr>
          <p:cNvPr id="1181" name="Google Shape;1181;p52"/>
          <p:cNvPicPr preferRelativeResize="0"/>
          <p:nvPr/>
        </p:nvPicPr>
        <p:blipFill>
          <a:blip r:embed="rId7">
            <a:alphaModFix/>
          </a:blip>
          <a:stretch>
            <a:fillRect/>
          </a:stretch>
        </p:blipFill>
        <p:spPr>
          <a:xfrm>
            <a:off x="1623450" y="3302514"/>
            <a:ext cx="1630999" cy="1724336"/>
          </a:xfrm>
          <a:prstGeom prst="rect">
            <a:avLst/>
          </a:prstGeom>
          <a:noFill/>
          <a:ln>
            <a:noFill/>
          </a:ln>
          <a:effectLst>
            <a:outerShdw blurRad="57150" rotWithShape="0" algn="bl" dir="5400000" dist="19050">
              <a:srgbClr val="000000">
                <a:alpha val="50000"/>
              </a:srgbClr>
            </a:outerShdw>
          </a:effectLst>
        </p:spPr>
      </p:pic>
      <p:sp>
        <p:nvSpPr>
          <p:cNvPr id="1182" name="Google Shape;1182;p52"/>
          <p:cNvSpPr/>
          <p:nvPr/>
        </p:nvSpPr>
        <p:spPr>
          <a:xfrm>
            <a:off x="1636497" y="4703080"/>
            <a:ext cx="1605000" cy="320400"/>
          </a:xfrm>
          <a:prstGeom prst="flowChartAlternateProcess">
            <a:avLst/>
          </a:prstGeom>
          <a:noFill/>
          <a:ln cap="flat" cmpd="sng" w="28575">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3" name="Google Shape;1183;p52"/>
          <p:cNvCxnSpPr/>
          <p:nvPr/>
        </p:nvCxnSpPr>
        <p:spPr>
          <a:xfrm flipH="1" rot="10800000">
            <a:off x="3241508" y="4349403"/>
            <a:ext cx="888900" cy="517200"/>
          </a:xfrm>
          <a:prstGeom prst="straightConnector1">
            <a:avLst/>
          </a:prstGeom>
          <a:noFill/>
          <a:ln cap="flat" cmpd="sng" w="28575">
            <a:solidFill>
              <a:srgbClr val="FAA22A"/>
            </a:solidFill>
            <a:prstDash val="solid"/>
            <a:round/>
            <a:headEnd len="med" w="med" type="none"/>
            <a:tailEnd len="med" w="med" type="triangle"/>
          </a:ln>
        </p:spPr>
      </p:cxnSp>
      <p:pic>
        <p:nvPicPr>
          <p:cNvPr id="1184" name="Google Shape;1184;p52"/>
          <p:cNvPicPr preferRelativeResize="0"/>
          <p:nvPr/>
        </p:nvPicPr>
        <p:blipFill>
          <a:blip r:embed="rId8">
            <a:alphaModFix/>
          </a:blip>
          <a:stretch>
            <a:fillRect/>
          </a:stretch>
        </p:blipFill>
        <p:spPr>
          <a:xfrm>
            <a:off x="6716916" y="3318461"/>
            <a:ext cx="1565909" cy="1692443"/>
          </a:xfrm>
          <a:prstGeom prst="rect">
            <a:avLst/>
          </a:prstGeom>
          <a:noFill/>
          <a:ln>
            <a:noFill/>
          </a:ln>
          <a:effectLst>
            <a:outerShdw blurRad="57150" rotWithShape="0" algn="bl" dir="5400000" dist="19050">
              <a:srgbClr val="000000">
                <a:alpha val="50000"/>
              </a:srgbClr>
            </a:outerShdw>
          </a:effectLst>
        </p:spPr>
      </p:pic>
      <p:cxnSp>
        <p:nvCxnSpPr>
          <p:cNvPr id="1185" name="Google Shape;1185;p52"/>
          <p:cNvCxnSpPr>
            <a:stCxn id="1180" idx="3"/>
          </p:cNvCxnSpPr>
          <p:nvPr/>
        </p:nvCxnSpPr>
        <p:spPr>
          <a:xfrm>
            <a:off x="5928466" y="4164693"/>
            <a:ext cx="795000" cy="226500"/>
          </a:xfrm>
          <a:prstGeom prst="straightConnector1">
            <a:avLst/>
          </a:prstGeom>
          <a:noFill/>
          <a:ln cap="flat" cmpd="sng" w="28575">
            <a:solidFill>
              <a:srgbClr val="FAA22A"/>
            </a:solidFill>
            <a:prstDash val="solid"/>
            <a:round/>
            <a:headEnd len="med" w="med" type="none"/>
            <a:tailEnd len="med" w="med" type="triangle"/>
          </a:ln>
        </p:spPr>
      </p:cxnSp>
      <p:sp>
        <p:nvSpPr>
          <p:cNvPr id="1186" name="Google Shape;1186;p52"/>
          <p:cNvSpPr txBox="1"/>
          <p:nvPr/>
        </p:nvSpPr>
        <p:spPr>
          <a:xfrm>
            <a:off x="312725" y="31800"/>
            <a:ext cx="521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3000">
                <a:solidFill>
                  <a:srgbClr val="4A86E8"/>
                </a:solidFill>
                <a:latin typeface="Viga"/>
                <a:ea typeface="Viga"/>
                <a:cs typeface="Viga"/>
                <a:sym typeface="Viga"/>
              </a:rPr>
              <a:t>Création d’un classe</a:t>
            </a:r>
            <a:endParaRPr sz="3000">
              <a:solidFill>
                <a:srgbClr val="4A86E8"/>
              </a:solidFill>
              <a:latin typeface="Viga"/>
              <a:ea typeface="Viga"/>
              <a:cs typeface="Viga"/>
              <a:sym typeface="Viga"/>
            </a:endParaRPr>
          </a:p>
        </p:txBody>
      </p:sp>
      <p:cxnSp>
        <p:nvCxnSpPr>
          <p:cNvPr id="1187" name="Google Shape;1187;p52"/>
          <p:cNvCxnSpPr>
            <a:stCxn id="1167" idx="3"/>
            <a:endCxn id="1173" idx="1"/>
          </p:cNvCxnSpPr>
          <p:nvPr/>
        </p:nvCxnSpPr>
        <p:spPr>
          <a:xfrm>
            <a:off x="2850425" y="1477500"/>
            <a:ext cx="588300" cy="702300"/>
          </a:xfrm>
          <a:prstGeom prst="curvedConnector3">
            <a:avLst>
              <a:gd fmla="val 50009" name="adj1"/>
            </a:avLst>
          </a:prstGeom>
          <a:noFill/>
          <a:ln cap="flat" cmpd="sng" w="28575">
            <a:solidFill>
              <a:srgbClr val="595959"/>
            </a:solidFill>
            <a:prstDash val="solid"/>
            <a:round/>
            <a:headEnd len="med" w="med" type="none"/>
            <a:tailEnd len="med" w="med" type="triangle"/>
          </a:ln>
        </p:spPr>
      </p:cxnSp>
      <p:cxnSp>
        <p:nvCxnSpPr>
          <p:cNvPr id="1188" name="Google Shape;1188;p52"/>
          <p:cNvCxnSpPr>
            <a:stCxn id="1177" idx="1"/>
            <a:endCxn id="1181" idx="1"/>
          </p:cNvCxnSpPr>
          <p:nvPr/>
        </p:nvCxnSpPr>
        <p:spPr>
          <a:xfrm>
            <a:off x="833025" y="2994725"/>
            <a:ext cx="790500" cy="1170000"/>
          </a:xfrm>
          <a:prstGeom prst="curvedConnector3">
            <a:avLst>
              <a:gd fmla="val -30123" name="adj1"/>
            </a:avLst>
          </a:prstGeom>
          <a:noFill/>
          <a:ln cap="flat" cmpd="sng" w="28575">
            <a:solidFill>
              <a:srgbClr val="FAA22A"/>
            </a:solidFill>
            <a:prstDash val="solid"/>
            <a:round/>
            <a:headEnd len="med" w="med" type="none"/>
            <a:tailEnd len="med" w="med" type="triangle"/>
          </a:ln>
        </p:spPr>
      </p:cxnSp>
      <p:cxnSp>
        <p:nvCxnSpPr>
          <p:cNvPr id="1189" name="Google Shape;1189;p52"/>
          <p:cNvCxnSpPr>
            <a:stCxn id="1175" idx="3"/>
            <a:endCxn id="1184" idx="3"/>
          </p:cNvCxnSpPr>
          <p:nvPr/>
        </p:nvCxnSpPr>
        <p:spPr>
          <a:xfrm flipH="1">
            <a:off x="8282700" y="1051175"/>
            <a:ext cx="456600" cy="3113400"/>
          </a:xfrm>
          <a:prstGeom prst="curvedConnector3">
            <a:avLst>
              <a:gd fmla="val -52152" name="adj1"/>
            </a:avLst>
          </a:prstGeom>
          <a:noFill/>
          <a:ln cap="flat" cmpd="sng" w="28575">
            <a:solidFill>
              <a:srgbClr val="FAA22A"/>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53"/>
          <p:cNvSpPr txBox="1"/>
          <p:nvPr>
            <p:ph idx="4294967295" type="title"/>
          </p:nvPr>
        </p:nvSpPr>
        <p:spPr>
          <a:xfrm>
            <a:off x="1501794" y="82408"/>
            <a:ext cx="6140400" cy="65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r" sz="2500">
                <a:latin typeface="Viga"/>
                <a:ea typeface="Viga"/>
                <a:cs typeface="Viga"/>
                <a:sym typeface="Viga"/>
              </a:rPr>
              <a:t>La classe vue de l’enseignant</a:t>
            </a:r>
            <a:endParaRPr sz="2500">
              <a:latin typeface="Viga"/>
              <a:ea typeface="Viga"/>
              <a:cs typeface="Viga"/>
              <a:sym typeface="Viga"/>
            </a:endParaRPr>
          </a:p>
        </p:txBody>
      </p:sp>
      <p:sp>
        <p:nvSpPr>
          <p:cNvPr id="1195" name="Google Shape;1195;p53"/>
          <p:cNvSpPr txBox="1"/>
          <p:nvPr>
            <p:ph idx="4294967295" type="body"/>
          </p:nvPr>
        </p:nvSpPr>
        <p:spPr>
          <a:xfrm>
            <a:off x="412150" y="785475"/>
            <a:ext cx="6679800" cy="3995400"/>
          </a:xfrm>
          <a:prstGeom prst="rect">
            <a:avLst/>
          </a:prstGeom>
        </p:spPr>
        <p:txBody>
          <a:bodyPr anchorCtr="0" anchor="t" bIns="91425" lIns="91425" spcFirstLastPara="1" rIns="91425" wrap="square" tIns="91425">
            <a:noAutofit/>
          </a:bodyPr>
          <a:lstStyle/>
          <a:p>
            <a:pPr indent="0" lvl="0" marL="457200" rtl="0" algn="l">
              <a:spcBef>
                <a:spcPts val="600"/>
              </a:spcBef>
              <a:spcAft>
                <a:spcPts val="0"/>
              </a:spcAft>
              <a:buNone/>
            </a:pPr>
            <a:r>
              <a:rPr lang="fr" sz="1800">
                <a:latin typeface="Ubuntu"/>
                <a:ea typeface="Ubuntu"/>
                <a:cs typeface="Ubuntu"/>
                <a:sym typeface="Ubuntu"/>
              </a:rPr>
              <a:t>Vue de l’ensemble des tâches</a:t>
            </a:r>
            <a:endParaRPr sz="1800">
              <a:latin typeface="Ubuntu"/>
              <a:ea typeface="Ubuntu"/>
              <a:cs typeface="Ubuntu"/>
              <a:sym typeface="Ubuntu"/>
            </a:endParaRPr>
          </a:p>
          <a:p>
            <a:pPr indent="-311150" lvl="1" marL="914400" rtl="0" algn="l">
              <a:spcBef>
                <a:spcPts val="1000"/>
              </a:spcBef>
              <a:spcAft>
                <a:spcPts val="0"/>
              </a:spcAft>
              <a:buSzPts val="1300"/>
              <a:buFont typeface="Ubuntu"/>
              <a:buChar char="○"/>
            </a:pPr>
            <a:r>
              <a:rPr lang="fr" sz="1300">
                <a:latin typeface="Ubuntu"/>
                <a:ea typeface="Ubuntu"/>
                <a:cs typeface="Ubuntu"/>
                <a:sym typeface="Ubuntu"/>
              </a:rPr>
              <a:t>Affichage du nombre d’élèves ayant chaque tâche</a:t>
            </a:r>
            <a:endParaRPr sz="1300">
              <a:latin typeface="Ubuntu"/>
              <a:ea typeface="Ubuntu"/>
              <a:cs typeface="Ubuntu"/>
              <a:sym typeface="Ubuntu"/>
            </a:endParaRPr>
          </a:p>
          <a:p>
            <a:pPr indent="-311150" lvl="1" marL="914400" rtl="0" algn="l">
              <a:spcBef>
                <a:spcPts val="1000"/>
              </a:spcBef>
              <a:spcAft>
                <a:spcPts val="0"/>
              </a:spcAft>
              <a:buSzPts val="1300"/>
              <a:buFont typeface="Ubuntu"/>
              <a:buChar char="○"/>
            </a:pPr>
            <a:r>
              <a:rPr lang="fr" sz="1300">
                <a:latin typeface="Ubuntu"/>
                <a:ea typeface="Ubuntu"/>
                <a:cs typeface="Ubuntu"/>
                <a:sym typeface="Ubuntu"/>
              </a:rPr>
              <a:t>Pause et anonymiser</a:t>
            </a:r>
            <a:endParaRPr sz="1300">
              <a:latin typeface="Ubuntu"/>
              <a:ea typeface="Ubuntu"/>
              <a:cs typeface="Ubuntu"/>
              <a:sym typeface="Ubuntu"/>
            </a:endParaRPr>
          </a:p>
          <a:p>
            <a:pPr indent="0" lvl="0" marL="457200" rtl="0" algn="l">
              <a:spcBef>
                <a:spcPts val="1000"/>
              </a:spcBef>
              <a:spcAft>
                <a:spcPts val="0"/>
              </a:spcAft>
              <a:buNone/>
            </a:pPr>
            <a:r>
              <a:rPr lang="fr" sz="1800">
                <a:latin typeface="Ubuntu"/>
                <a:ea typeface="Ubuntu"/>
                <a:cs typeface="Ubuntu"/>
                <a:sym typeface="Ubuntu"/>
              </a:rPr>
              <a:t>Vue des fenêtres graphiques pour chaque élève</a:t>
            </a:r>
            <a:endParaRPr sz="1800">
              <a:latin typeface="Ubuntu"/>
              <a:ea typeface="Ubuntu"/>
              <a:cs typeface="Ubuntu"/>
              <a:sym typeface="Ubuntu"/>
            </a:endParaRPr>
          </a:p>
          <a:p>
            <a:pPr indent="-311150" lvl="1" marL="914400" rtl="0" algn="l">
              <a:spcBef>
                <a:spcPts val="1000"/>
              </a:spcBef>
              <a:spcAft>
                <a:spcPts val="0"/>
              </a:spcAft>
              <a:buSzPts val="1300"/>
              <a:buFont typeface="Ubuntu"/>
              <a:buChar char="○"/>
            </a:pPr>
            <a:r>
              <a:rPr lang="fr" sz="1300">
                <a:latin typeface="Ubuntu"/>
                <a:ea typeface="Ubuntu"/>
                <a:cs typeface="Ubuntu"/>
                <a:sym typeface="Ubuntu"/>
              </a:rPr>
              <a:t>Manipulation des objets dans une fenêtre sans que cela ne soit enregistré</a:t>
            </a:r>
            <a:endParaRPr sz="1300">
              <a:latin typeface="Ubuntu"/>
              <a:ea typeface="Ubuntu"/>
              <a:cs typeface="Ubuntu"/>
              <a:sym typeface="Ubuntu"/>
            </a:endParaRPr>
          </a:p>
          <a:p>
            <a:pPr indent="-311150" lvl="1" marL="914400" rtl="0" algn="l">
              <a:spcBef>
                <a:spcPts val="1000"/>
              </a:spcBef>
              <a:spcAft>
                <a:spcPts val="0"/>
              </a:spcAft>
              <a:buSzPts val="1300"/>
              <a:buFont typeface="Ubuntu"/>
              <a:buChar char="○"/>
            </a:pPr>
            <a:r>
              <a:rPr lang="fr" sz="1300">
                <a:latin typeface="Ubuntu"/>
                <a:ea typeface="Ubuntu"/>
                <a:cs typeface="Ubuntu"/>
                <a:sym typeface="Ubuntu"/>
              </a:rPr>
              <a:t>Visualisation du travail des élèves en direct</a:t>
            </a:r>
            <a:endParaRPr sz="1300">
              <a:latin typeface="Ubuntu"/>
              <a:ea typeface="Ubuntu"/>
              <a:cs typeface="Ubuntu"/>
              <a:sym typeface="Ubuntu"/>
            </a:endParaRPr>
          </a:p>
          <a:p>
            <a:pPr indent="0" lvl="0" marL="457200" rtl="0" algn="l">
              <a:spcBef>
                <a:spcPts val="1000"/>
              </a:spcBef>
              <a:spcAft>
                <a:spcPts val="0"/>
              </a:spcAft>
              <a:buNone/>
            </a:pPr>
            <a:r>
              <a:rPr lang="fr" sz="1800">
                <a:latin typeface="Ubuntu"/>
                <a:ea typeface="Ubuntu"/>
                <a:cs typeface="Ubuntu"/>
                <a:sym typeface="Ubuntu"/>
              </a:rPr>
              <a:t>Résultats des réponses aux questions</a:t>
            </a:r>
            <a:endParaRPr sz="1800">
              <a:latin typeface="Ubuntu"/>
              <a:ea typeface="Ubuntu"/>
              <a:cs typeface="Ubuntu"/>
              <a:sym typeface="Ubuntu"/>
            </a:endParaRPr>
          </a:p>
          <a:p>
            <a:pPr indent="-311150" lvl="1" marL="914400" rtl="0" algn="l">
              <a:spcBef>
                <a:spcPts val="1000"/>
              </a:spcBef>
              <a:spcAft>
                <a:spcPts val="0"/>
              </a:spcAft>
              <a:buSzPts val="1300"/>
              <a:buFont typeface="Ubuntu"/>
              <a:buChar char="○"/>
            </a:pPr>
            <a:r>
              <a:rPr lang="fr" sz="1300">
                <a:latin typeface="Ubuntu"/>
                <a:ea typeface="Ubuntu"/>
                <a:cs typeface="Ubuntu"/>
                <a:sym typeface="Ubuntu"/>
              </a:rPr>
              <a:t>Modification des réponses en temps réel</a:t>
            </a:r>
            <a:endParaRPr sz="1300">
              <a:latin typeface="Ubuntu"/>
              <a:ea typeface="Ubuntu"/>
              <a:cs typeface="Ubuntu"/>
              <a:sym typeface="Ubuntu"/>
            </a:endParaRPr>
          </a:p>
          <a:p>
            <a:pPr indent="-311150" lvl="1" marL="914400" rtl="0" algn="l">
              <a:spcBef>
                <a:spcPts val="1000"/>
              </a:spcBef>
              <a:spcAft>
                <a:spcPts val="0"/>
              </a:spcAft>
              <a:buSzPts val="1300"/>
              <a:buFont typeface="Ubuntu"/>
              <a:buChar char="○"/>
            </a:pPr>
            <a:r>
              <a:rPr lang="fr" sz="1300">
                <a:latin typeface="Ubuntu"/>
                <a:ea typeface="Ubuntu"/>
                <a:cs typeface="Ubuntu"/>
                <a:sym typeface="Ubuntu"/>
              </a:rPr>
              <a:t>Affichage des statistiques</a:t>
            </a:r>
            <a:endParaRPr sz="1300">
              <a:latin typeface="Ubuntu"/>
              <a:ea typeface="Ubuntu"/>
              <a:cs typeface="Ubuntu"/>
              <a:sym typeface="Ubuntu"/>
            </a:endParaRPr>
          </a:p>
          <a:p>
            <a:pPr indent="-311150" lvl="1" marL="914400" rtl="0" algn="l">
              <a:spcBef>
                <a:spcPts val="1000"/>
              </a:spcBef>
              <a:spcAft>
                <a:spcPts val="0"/>
              </a:spcAft>
              <a:buSzPts val="1300"/>
              <a:buFont typeface="Ubuntu"/>
              <a:buChar char="○"/>
            </a:pPr>
            <a:r>
              <a:rPr lang="fr" sz="1300">
                <a:latin typeface="Ubuntu"/>
                <a:ea typeface="Ubuntu"/>
                <a:cs typeface="Ubuntu"/>
                <a:sym typeface="Ubuntu"/>
              </a:rPr>
              <a:t>Affichage des noms par réponse</a:t>
            </a:r>
            <a:endParaRPr sz="1300">
              <a:latin typeface="Ubuntu"/>
              <a:ea typeface="Ubuntu"/>
              <a:cs typeface="Ubuntu"/>
              <a:sym typeface="Ubuntu"/>
            </a:endParaRPr>
          </a:p>
          <a:p>
            <a:pPr indent="-311150" lvl="1" marL="914400" rtl="0" algn="l">
              <a:spcBef>
                <a:spcPts val="1000"/>
              </a:spcBef>
              <a:spcAft>
                <a:spcPts val="1000"/>
              </a:spcAft>
              <a:buSzPts val="1300"/>
              <a:buFont typeface="Ubuntu"/>
              <a:buChar char="○"/>
            </a:pPr>
            <a:r>
              <a:rPr lang="fr" sz="1300">
                <a:latin typeface="Ubuntu"/>
                <a:ea typeface="Ubuntu"/>
                <a:cs typeface="Ubuntu"/>
                <a:sym typeface="Ubuntu"/>
              </a:rPr>
              <a:t>Réponses des questions ouvertes</a:t>
            </a:r>
            <a:endParaRPr sz="1300">
              <a:latin typeface="Ubuntu"/>
              <a:ea typeface="Ubuntu"/>
              <a:cs typeface="Ubuntu"/>
              <a:sym typeface="Ubuntu"/>
            </a:endParaRPr>
          </a:p>
        </p:txBody>
      </p:sp>
      <p:pic>
        <p:nvPicPr>
          <p:cNvPr id="1196" name="Google Shape;1196;p53"/>
          <p:cNvPicPr preferRelativeResize="0"/>
          <p:nvPr/>
        </p:nvPicPr>
        <p:blipFill>
          <a:blip r:embed="rId3">
            <a:alphaModFix/>
          </a:blip>
          <a:stretch>
            <a:fillRect/>
          </a:stretch>
        </p:blipFill>
        <p:spPr>
          <a:xfrm>
            <a:off x="6644493" y="2979875"/>
            <a:ext cx="2229756" cy="1801126"/>
          </a:xfrm>
          <a:prstGeom prst="rect">
            <a:avLst/>
          </a:prstGeom>
          <a:noFill/>
          <a:ln>
            <a:noFill/>
          </a:ln>
          <a:effectLst>
            <a:outerShdw blurRad="57150" rotWithShape="0" algn="bl" dir="5400000" dist="19050">
              <a:srgbClr val="000000">
                <a:alpha val="50000"/>
              </a:srgbClr>
            </a:outerShdw>
          </a:effectLst>
        </p:spPr>
      </p:pic>
      <p:pic>
        <p:nvPicPr>
          <p:cNvPr id="1197" name="Google Shape;1197;p53"/>
          <p:cNvPicPr preferRelativeResize="0"/>
          <p:nvPr/>
        </p:nvPicPr>
        <p:blipFill>
          <a:blip r:embed="rId4">
            <a:alphaModFix/>
          </a:blip>
          <a:stretch>
            <a:fillRect/>
          </a:stretch>
        </p:blipFill>
        <p:spPr>
          <a:xfrm>
            <a:off x="3258150" y="1631375"/>
            <a:ext cx="1582775" cy="324339"/>
          </a:xfrm>
          <a:prstGeom prst="rect">
            <a:avLst/>
          </a:prstGeom>
          <a:noFill/>
          <a:ln>
            <a:noFill/>
          </a:ln>
          <a:effectLst>
            <a:outerShdw blurRad="57150" rotWithShape="0" algn="bl" dir="5400000" dist="19050">
              <a:srgbClr val="000000">
                <a:alpha val="50000"/>
              </a:srgbClr>
            </a:outerShdw>
          </a:effectLst>
        </p:spPr>
      </p:pic>
      <p:pic>
        <p:nvPicPr>
          <p:cNvPr id="1198" name="Google Shape;1198;p53"/>
          <p:cNvPicPr preferRelativeResize="0"/>
          <p:nvPr/>
        </p:nvPicPr>
        <p:blipFill>
          <a:blip r:embed="rId5">
            <a:alphaModFix/>
          </a:blip>
          <a:stretch>
            <a:fillRect/>
          </a:stretch>
        </p:blipFill>
        <p:spPr>
          <a:xfrm>
            <a:off x="4527875" y="3295200"/>
            <a:ext cx="1895475" cy="1743075"/>
          </a:xfrm>
          <a:prstGeom prst="rect">
            <a:avLst/>
          </a:prstGeom>
          <a:noFill/>
          <a:ln>
            <a:noFill/>
          </a:ln>
          <a:effectLst>
            <a:outerShdw blurRad="14288" rotWithShape="0" algn="bl" dir="3420000" dist="28575">
              <a:srgbClr val="000000">
                <a:alpha val="83000"/>
              </a:srgbClr>
            </a:outerShdw>
          </a:effectLst>
        </p:spPr>
      </p:pic>
      <p:pic>
        <p:nvPicPr>
          <p:cNvPr id="1199" name="Google Shape;1199;p53"/>
          <p:cNvPicPr preferRelativeResize="0"/>
          <p:nvPr/>
        </p:nvPicPr>
        <p:blipFill>
          <a:blip r:embed="rId6">
            <a:alphaModFix/>
          </a:blip>
          <a:stretch>
            <a:fillRect/>
          </a:stretch>
        </p:blipFill>
        <p:spPr>
          <a:xfrm>
            <a:off x="6905775" y="1421250"/>
            <a:ext cx="1895475" cy="967498"/>
          </a:xfrm>
          <a:prstGeom prst="rect">
            <a:avLst/>
          </a:prstGeom>
          <a:noFill/>
          <a:ln>
            <a:noFill/>
          </a:ln>
          <a:effectLst>
            <a:outerShdw blurRad="57150" rotWithShape="0" algn="bl" dir="5400000" dist="19050">
              <a:srgbClr val="000000">
                <a:alpha val="50000"/>
              </a:srgbClr>
            </a:outerShdw>
          </a:effectLst>
        </p:spPr>
      </p:pic>
      <p:pic>
        <p:nvPicPr>
          <p:cNvPr id="1200" name="Google Shape;1200;p53"/>
          <p:cNvPicPr preferRelativeResize="0"/>
          <p:nvPr/>
        </p:nvPicPr>
        <p:blipFill>
          <a:blip r:embed="rId7">
            <a:alphaModFix/>
          </a:blip>
          <a:stretch>
            <a:fillRect/>
          </a:stretch>
        </p:blipFill>
        <p:spPr>
          <a:xfrm>
            <a:off x="6745227" y="662525"/>
            <a:ext cx="1582773" cy="657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4" name="Shape 1204"/>
        <p:cNvGrpSpPr/>
        <p:nvPr/>
      </p:nvGrpSpPr>
      <p:grpSpPr>
        <a:xfrm>
          <a:off x="0" y="0"/>
          <a:ext cx="0" cy="0"/>
          <a:chOff x="0" y="0"/>
          <a:chExt cx="0" cy="0"/>
        </a:xfrm>
      </p:grpSpPr>
      <p:pic>
        <p:nvPicPr>
          <p:cNvPr id="1205" name="Google Shape;1205;p54"/>
          <p:cNvPicPr preferRelativeResize="0"/>
          <p:nvPr/>
        </p:nvPicPr>
        <p:blipFill>
          <a:blip r:embed="rId3">
            <a:alphaModFix/>
          </a:blip>
          <a:stretch>
            <a:fillRect/>
          </a:stretch>
        </p:blipFill>
        <p:spPr>
          <a:xfrm>
            <a:off x="3265349" y="1125799"/>
            <a:ext cx="2331200" cy="1895025"/>
          </a:xfrm>
          <a:prstGeom prst="rect">
            <a:avLst/>
          </a:prstGeom>
          <a:noFill/>
          <a:ln>
            <a:noFill/>
          </a:ln>
          <a:effectLst>
            <a:outerShdw blurRad="57150" rotWithShape="0" algn="bl" dir="5400000" dist="19050">
              <a:srgbClr val="000000">
                <a:alpha val="50000"/>
              </a:srgbClr>
            </a:outerShdw>
          </a:effectLst>
        </p:spPr>
      </p:pic>
      <p:pic>
        <p:nvPicPr>
          <p:cNvPr id="1206" name="Google Shape;1206;p54"/>
          <p:cNvPicPr preferRelativeResize="0"/>
          <p:nvPr/>
        </p:nvPicPr>
        <p:blipFill>
          <a:blip r:embed="rId4">
            <a:alphaModFix/>
          </a:blip>
          <a:stretch>
            <a:fillRect/>
          </a:stretch>
        </p:blipFill>
        <p:spPr>
          <a:xfrm>
            <a:off x="282074" y="962350"/>
            <a:ext cx="2016475" cy="2269375"/>
          </a:xfrm>
          <a:prstGeom prst="rect">
            <a:avLst/>
          </a:prstGeom>
          <a:noFill/>
          <a:ln>
            <a:noFill/>
          </a:ln>
          <a:effectLst>
            <a:outerShdw blurRad="57150" rotWithShape="0" algn="bl" dir="5400000" dist="19050">
              <a:srgbClr val="000000">
                <a:alpha val="50000"/>
              </a:srgbClr>
            </a:outerShdw>
          </a:effectLst>
        </p:spPr>
      </p:pic>
      <p:sp>
        <p:nvSpPr>
          <p:cNvPr id="1207" name="Google Shape;1207;p54"/>
          <p:cNvSpPr/>
          <p:nvPr/>
        </p:nvSpPr>
        <p:spPr>
          <a:xfrm>
            <a:off x="298050" y="2809925"/>
            <a:ext cx="1984500" cy="421800"/>
          </a:xfrm>
          <a:prstGeom prst="flowChartAlternateProcess">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8" name="Google Shape;1208;p54"/>
          <p:cNvCxnSpPr>
            <a:stCxn id="1207" idx="3"/>
          </p:cNvCxnSpPr>
          <p:nvPr/>
        </p:nvCxnSpPr>
        <p:spPr>
          <a:xfrm flipH="1" rot="10800000">
            <a:off x="2282550" y="2339825"/>
            <a:ext cx="1098900" cy="6810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1209" name="Google Shape;1209;p54"/>
          <p:cNvPicPr preferRelativeResize="0"/>
          <p:nvPr/>
        </p:nvPicPr>
        <p:blipFill>
          <a:blip r:embed="rId5">
            <a:alphaModFix/>
          </a:blip>
          <a:stretch>
            <a:fillRect/>
          </a:stretch>
        </p:blipFill>
        <p:spPr>
          <a:xfrm>
            <a:off x="6579349" y="983338"/>
            <a:ext cx="1936001" cy="2227399"/>
          </a:xfrm>
          <a:prstGeom prst="rect">
            <a:avLst/>
          </a:prstGeom>
          <a:noFill/>
          <a:ln>
            <a:noFill/>
          </a:ln>
          <a:effectLst>
            <a:outerShdw blurRad="57150" rotWithShape="0" algn="bl" dir="5400000" dist="19050">
              <a:srgbClr val="000000">
                <a:alpha val="50000"/>
              </a:srgbClr>
            </a:outerShdw>
          </a:effectLst>
        </p:spPr>
      </p:pic>
      <p:cxnSp>
        <p:nvCxnSpPr>
          <p:cNvPr id="1210" name="Google Shape;1210;p54"/>
          <p:cNvCxnSpPr/>
          <p:nvPr/>
        </p:nvCxnSpPr>
        <p:spPr>
          <a:xfrm>
            <a:off x="5596549" y="2530512"/>
            <a:ext cx="982800" cy="237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211" name="Google Shape;1211;p54"/>
          <p:cNvSpPr txBox="1"/>
          <p:nvPr/>
        </p:nvSpPr>
        <p:spPr>
          <a:xfrm>
            <a:off x="2298550" y="167850"/>
            <a:ext cx="521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3000">
                <a:solidFill>
                  <a:srgbClr val="4A86E8"/>
                </a:solidFill>
                <a:latin typeface="Viga"/>
                <a:ea typeface="Viga"/>
                <a:cs typeface="Viga"/>
                <a:sym typeface="Viga"/>
              </a:rPr>
              <a:t>La classe, Classroom</a:t>
            </a:r>
            <a:endParaRPr sz="3000">
              <a:solidFill>
                <a:srgbClr val="4A86E8"/>
              </a:solidFill>
              <a:latin typeface="Viga"/>
              <a:ea typeface="Viga"/>
              <a:cs typeface="Viga"/>
              <a:sym typeface="Viga"/>
            </a:endParaRPr>
          </a:p>
        </p:txBody>
      </p:sp>
      <p:pic>
        <p:nvPicPr>
          <p:cNvPr id="1212" name="Google Shape;1212;p54"/>
          <p:cNvPicPr preferRelativeResize="0"/>
          <p:nvPr/>
        </p:nvPicPr>
        <p:blipFill>
          <a:blip r:embed="rId6">
            <a:alphaModFix/>
          </a:blip>
          <a:stretch>
            <a:fillRect/>
          </a:stretch>
        </p:blipFill>
        <p:spPr>
          <a:xfrm>
            <a:off x="152400" y="3384125"/>
            <a:ext cx="8839203" cy="15526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6" name="Shape 1216"/>
        <p:cNvGrpSpPr/>
        <p:nvPr/>
      </p:nvGrpSpPr>
      <p:grpSpPr>
        <a:xfrm>
          <a:off x="0" y="0"/>
          <a:ext cx="0" cy="0"/>
          <a:chOff x="0" y="0"/>
          <a:chExt cx="0" cy="0"/>
        </a:xfrm>
      </p:grpSpPr>
      <p:sp>
        <p:nvSpPr>
          <p:cNvPr id="1217" name="Google Shape;1217;p55"/>
          <p:cNvSpPr txBox="1"/>
          <p:nvPr>
            <p:ph type="title"/>
          </p:nvPr>
        </p:nvSpPr>
        <p:spPr>
          <a:xfrm>
            <a:off x="508001" y="2025651"/>
            <a:ext cx="6447600" cy="1369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
              <a:t>L’application Géométrie</a:t>
            </a:r>
            <a:endParaRPr/>
          </a:p>
        </p:txBody>
      </p:sp>
      <p:sp>
        <p:nvSpPr>
          <p:cNvPr id="1218" name="Google Shape;1218;p55"/>
          <p:cNvSpPr txBox="1"/>
          <p:nvPr>
            <p:ph idx="1" type="body"/>
          </p:nvPr>
        </p:nvSpPr>
        <p:spPr>
          <a:xfrm>
            <a:off x="508001" y="3395586"/>
            <a:ext cx="6447600" cy="6453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fr"/>
              <a:t>Donner l’occasion aux élèves de créer</a:t>
            </a:r>
            <a:endParaRPr/>
          </a:p>
        </p:txBody>
      </p:sp>
      <p:pic>
        <p:nvPicPr>
          <p:cNvPr id="1219" name="Google Shape;1219;p55"/>
          <p:cNvPicPr preferRelativeResize="0"/>
          <p:nvPr/>
        </p:nvPicPr>
        <p:blipFill>
          <a:blip r:embed="rId3">
            <a:alphaModFix/>
          </a:blip>
          <a:stretch>
            <a:fillRect/>
          </a:stretch>
        </p:blipFill>
        <p:spPr>
          <a:xfrm>
            <a:off x="6558625" y="209425"/>
            <a:ext cx="2311275" cy="21668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23" name="Shape 1223"/>
        <p:cNvGrpSpPr/>
        <p:nvPr/>
      </p:nvGrpSpPr>
      <p:grpSpPr>
        <a:xfrm>
          <a:off x="0" y="0"/>
          <a:ext cx="0" cy="0"/>
          <a:chOff x="0" y="0"/>
          <a:chExt cx="0" cy="0"/>
        </a:xfrm>
      </p:grpSpPr>
      <p:pic>
        <p:nvPicPr>
          <p:cNvPr id="1224" name="Google Shape;1224;p56"/>
          <p:cNvPicPr preferRelativeResize="0"/>
          <p:nvPr/>
        </p:nvPicPr>
        <p:blipFill>
          <a:blip r:embed="rId3">
            <a:alphaModFix/>
          </a:blip>
          <a:stretch>
            <a:fillRect/>
          </a:stretch>
        </p:blipFill>
        <p:spPr>
          <a:xfrm>
            <a:off x="1785575" y="116326"/>
            <a:ext cx="6389275" cy="4874776"/>
          </a:xfrm>
          <a:prstGeom prst="rect">
            <a:avLst/>
          </a:prstGeom>
          <a:noFill/>
          <a:ln>
            <a:noFill/>
          </a:ln>
          <a:effectLst>
            <a:outerShdw blurRad="57150" rotWithShape="0" algn="bl" dir="5400000" dist="19050">
              <a:srgbClr val="000000">
                <a:alpha val="50000"/>
              </a:srgbClr>
            </a:outerShdw>
          </a:effectLst>
        </p:spPr>
      </p:pic>
      <p:sp>
        <p:nvSpPr>
          <p:cNvPr id="1225" name="Google Shape;1225;p56"/>
          <p:cNvSpPr txBox="1"/>
          <p:nvPr/>
        </p:nvSpPr>
        <p:spPr>
          <a:xfrm>
            <a:off x="177125" y="448025"/>
            <a:ext cx="1608600" cy="615600"/>
          </a:xfrm>
          <a:prstGeom prst="rect">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fr">
                <a:latin typeface="Ubuntu"/>
                <a:ea typeface="Ubuntu"/>
                <a:cs typeface="Ubuntu"/>
                <a:sym typeface="Ubuntu"/>
              </a:rPr>
              <a:t>Fenêtre des outils</a:t>
            </a:r>
            <a:endParaRPr>
              <a:latin typeface="Ubuntu"/>
              <a:ea typeface="Ubuntu"/>
              <a:cs typeface="Ubuntu"/>
              <a:sym typeface="Ubuntu"/>
            </a:endParaRPr>
          </a:p>
        </p:txBody>
      </p:sp>
      <p:cxnSp>
        <p:nvCxnSpPr>
          <p:cNvPr id="1226" name="Google Shape;1226;p56"/>
          <p:cNvCxnSpPr>
            <a:stCxn id="1225" idx="2"/>
            <a:endCxn id="1224" idx="1"/>
          </p:cNvCxnSpPr>
          <p:nvPr/>
        </p:nvCxnSpPr>
        <p:spPr>
          <a:xfrm flipH="1" rot="-5400000">
            <a:off x="638525" y="1406525"/>
            <a:ext cx="1490100" cy="804300"/>
          </a:xfrm>
          <a:prstGeom prst="curvedConnector2">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227" name="Google Shape;1227;p56"/>
          <p:cNvSpPr txBox="1"/>
          <p:nvPr/>
        </p:nvSpPr>
        <p:spPr>
          <a:xfrm>
            <a:off x="4749325" y="1322525"/>
            <a:ext cx="1852500" cy="400200"/>
          </a:xfrm>
          <a:prstGeom prst="rect">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fr">
                <a:latin typeface="Ubuntu"/>
                <a:ea typeface="Ubuntu"/>
                <a:cs typeface="Ubuntu"/>
                <a:sym typeface="Ubuntu"/>
              </a:rPr>
              <a:t>Fenêtre graphique</a:t>
            </a:r>
            <a:endParaRPr>
              <a:latin typeface="Ubuntu"/>
              <a:ea typeface="Ubuntu"/>
              <a:cs typeface="Ubuntu"/>
              <a:sym typeface="Ubuntu"/>
            </a:endParaRPr>
          </a:p>
        </p:txBody>
      </p:sp>
      <p:sp>
        <p:nvSpPr>
          <p:cNvPr id="1228" name="Google Shape;1228;p56"/>
          <p:cNvSpPr txBox="1"/>
          <p:nvPr/>
        </p:nvSpPr>
        <p:spPr>
          <a:xfrm>
            <a:off x="5040475" y="3417550"/>
            <a:ext cx="3000000" cy="74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Ubuntu"/>
              <a:buChar char="●"/>
            </a:pPr>
            <a:r>
              <a:rPr lang="fr">
                <a:latin typeface="Ubuntu"/>
                <a:ea typeface="Ubuntu"/>
                <a:cs typeface="Ubuntu"/>
                <a:sym typeface="Ubuntu"/>
              </a:rPr>
              <a:t>Construire un polygone</a:t>
            </a:r>
            <a:endParaRPr>
              <a:latin typeface="Ubuntu"/>
              <a:ea typeface="Ubuntu"/>
              <a:cs typeface="Ubuntu"/>
              <a:sym typeface="Ubuntu"/>
            </a:endParaRPr>
          </a:p>
          <a:p>
            <a:pPr indent="-317500" lvl="0" marL="457200" rtl="0" algn="l">
              <a:spcBef>
                <a:spcPts val="1000"/>
              </a:spcBef>
              <a:spcAft>
                <a:spcPts val="1000"/>
              </a:spcAft>
              <a:buSzPts val="1400"/>
              <a:buFont typeface="Ubuntu"/>
              <a:buChar char="●"/>
            </a:pPr>
            <a:r>
              <a:rPr lang="fr">
                <a:latin typeface="Ubuntu"/>
                <a:ea typeface="Ubuntu"/>
                <a:cs typeface="Ubuntu"/>
                <a:sym typeface="Ubuntu"/>
              </a:rPr>
              <a:t>Afficher les angles intérieurs </a:t>
            </a:r>
            <a:endParaRPr/>
          </a:p>
        </p:txBody>
      </p:sp>
      <p:sp>
        <p:nvSpPr>
          <p:cNvPr id="1229" name="Google Shape;1229;p56"/>
          <p:cNvSpPr txBox="1"/>
          <p:nvPr/>
        </p:nvSpPr>
        <p:spPr>
          <a:xfrm>
            <a:off x="4963175" y="291092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400"/>
              </a:spcBef>
              <a:spcAft>
                <a:spcPts val="0"/>
              </a:spcAft>
              <a:buNone/>
            </a:pPr>
            <a:r>
              <a:rPr lang="fr" sz="2400">
                <a:solidFill>
                  <a:srgbClr val="0069BF"/>
                </a:solidFill>
                <a:latin typeface="Viga"/>
                <a:ea typeface="Viga"/>
                <a:cs typeface="Viga"/>
                <a:sym typeface="Viga"/>
              </a:rPr>
              <a:t>Défi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33" name="Shape 1233"/>
        <p:cNvGrpSpPr/>
        <p:nvPr/>
      </p:nvGrpSpPr>
      <p:grpSpPr>
        <a:xfrm>
          <a:off x="0" y="0"/>
          <a:ext cx="0" cy="0"/>
          <a:chOff x="0" y="0"/>
          <a:chExt cx="0" cy="0"/>
        </a:xfrm>
      </p:grpSpPr>
      <p:sp>
        <p:nvSpPr>
          <p:cNvPr id="1234" name="Google Shape;1234;p57"/>
          <p:cNvSpPr txBox="1"/>
          <p:nvPr>
            <p:ph idx="1" type="body"/>
          </p:nvPr>
        </p:nvSpPr>
        <p:spPr>
          <a:xfrm>
            <a:off x="457200" y="200334"/>
            <a:ext cx="8229600" cy="519600"/>
          </a:xfrm>
          <a:prstGeom prst="rect">
            <a:avLst/>
          </a:prstGeom>
        </p:spPr>
        <p:txBody>
          <a:bodyPr anchorCtr="0" anchor="t" bIns="91425" lIns="91425" spcFirstLastPara="1" rIns="91425" wrap="square" tIns="91425">
            <a:noAutofit/>
          </a:bodyPr>
          <a:lstStyle/>
          <a:p>
            <a:pPr indent="0" lvl="0" marL="0" rtl="0" algn="ctr">
              <a:spcBef>
                <a:spcPts val="400"/>
              </a:spcBef>
              <a:spcAft>
                <a:spcPts val="0"/>
              </a:spcAft>
              <a:buNone/>
            </a:pPr>
            <a:r>
              <a:rPr lang="fr">
                <a:solidFill>
                  <a:srgbClr val="0069BF"/>
                </a:solidFill>
                <a:latin typeface="Viga"/>
                <a:ea typeface="Viga"/>
                <a:cs typeface="Viga"/>
                <a:sym typeface="Viga"/>
              </a:rPr>
              <a:t>Exemple d’une construction</a:t>
            </a:r>
            <a:endParaRPr>
              <a:solidFill>
                <a:srgbClr val="0069BF"/>
              </a:solidFill>
              <a:latin typeface="Viga"/>
              <a:ea typeface="Viga"/>
              <a:cs typeface="Viga"/>
              <a:sym typeface="Viga"/>
            </a:endParaRPr>
          </a:p>
        </p:txBody>
      </p:sp>
      <p:pic>
        <p:nvPicPr>
          <p:cNvPr id="1235" name="Google Shape;1235;p57"/>
          <p:cNvPicPr preferRelativeResize="0"/>
          <p:nvPr/>
        </p:nvPicPr>
        <p:blipFill>
          <a:blip r:embed="rId3">
            <a:alphaModFix/>
          </a:blip>
          <a:stretch>
            <a:fillRect/>
          </a:stretch>
        </p:blipFill>
        <p:spPr>
          <a:xfrm>
            <a:off x="1087063" y="872334"/>
            <a:ext cx="6969878" cy="411876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39" name="Shape 1239"/>
        <p:cNvGrpSpPr/>
        <p:nvPr/>
      </p:nvGrpSpPr>
      <p:grpSpPr>
        <a:xfrm>
          <a:off x="0" y="0"/>
          <a:ext cx="0" cy="0"/>
          <a:chOff x="0" y="0"/>
          <a:chExt cx="0" cy="0"/>
        </a:xfrm>
      </p:grpSpPr>
      <p:sp>
        <p:nvSpPr>
          <p:cNvPr id="1240" name="Google Shape;1240;p58"/>
          <p:cNvSpPr txBox="1"/>
          <p:nvPr>
            <p:ph type="title"/>
          </p:nvPr>
        </p:nvSpPr>
        <p:spPr>
          <a:xfrm>
            <a:off x="508001" y="2025651"/>
            <a:ext cx="6447600" cy="1369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
              <a:t>L’application Calculatrice graphique</a:t>
            </a:r>
            <a:endParaRPr/>
          </a:p>
          <a:p>
            <a:pPr indent="0" lvl="0" marL="0" rtl="0" algn="l">
              <a:spcBef>
                <a:spcPts val="0"/>
              </a:spcBef>
              <a:spcAft>
                <a:spcPts val="0"/>
              </a:spcAft>
              <a:buNone/>
            </a:pPr>
            <a:r>
              <a:rPr lang="fr" sz="2200"/>
              <a:t>(Restreinte et Suite)</a:t>
            </a:r>
            <a:endParaRPr sz="2200"/>
          </a:p>
        </p:txBody>
      </p:sp>
      <p:sp>
        <p:nvSpPr>
          <p:cNvPr id="1241" name="Google Shape;1241;p58"/>
          <p:cNvSpPr txBox="1"/>
          <p:nvPr>
            <p:ph idx="1" type="body"/>
          </p:nvPr>
        </p:nvSpPr>
        <p:spPr>
          <a:xfrm>
            <a:off x="508001" y="3395586"/>
            <a:ext cx="6447600" cy="6453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fr"/>
              <a:t>Résoudre des tâches complexes par la construction de fonctions et de relations</a:t>
            </a:r>
            <a:endParaRPr/>
          </a:p>
        </p:txBody>
      </p:sp>
      <p:pic>
        <p:nvPicPr>
          <p:cNvPr id="1242" name="Google Shape;1242;p58"/>
          <p:cNvPicPr preferRelativeResize="0"/>
          <p:nvPr/>
        </p:nvPicPr>
        <p:blipFill>
          <a:blip r:embed="rId3">
            <a:alphaModFix/>
          </a:blip>
          <a:stretch>
            <a:fillRect/>
          </a:stretch>
        </p:blipFill>
        <p:spPr>
          <a:xfrm>
            <a:off x="7342500" y="295900"/>
            <a:ext cx="1446350" cy="1446350"/>
          </a:xfrm>
          <a:prstGeom prst="rect">
            <a:avLst/>
          </a:prstGeom>
          <a:noFill/>
          <a:ln>
            <a:noFill/>
          </a:ln>
          <a:effectLst>
            <a:outerShdw blurRad="57150" rotWithShape="0" algn="bl" dir="5400000" dist="19050">
              <a:srgbClr val="000000">
                <a:alpha val="50000"/>
              </a:srgbClr>
            </a:outerShdw>
          </a:effectLst>
        </p:spPr>
      </p:pic>
      <p:pic>
        <p:nvPicPr>
          <p:cNvPr id="1243" name="Google Shape;1243;p58"/>
          <p:cNvPicPr preferRelativeResize="0"/>
          <p:nvPr/>
        </p:nvPicPr>
        <p:blipFill>
          <a:blip r:embed="rId4">
            <a:alphaModFix/>
          </a:blip>
          <a:stretch>
            <a:fillRect/>
          </a:stretch>
        </p:blipFill>
        <p:spPr>
          <a:xfrm>
            <a:off x="5411516" y="295900"/>
            <a:ext cx="1667860" cy="1446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47" name="Shape 1247"/>
        <p:cNvGrpSpPr/>
        <p:nvPr/>
      </p:nvGrpSpPr>
      <p:grpSpPr>
        <a:xfrm>
          <a:off x="0" y="0"/>
          <a:ext cx="0" cy="0"/>
          <a:chOff x="0" y="0"/>
          <a:chExt cx="0" cy="0"/>
        </a:xfrm>
      </p:grpSpPr>
      <p:pic>
        <p:nvPicPr>
          <p:cNvPr id="1248" name="Google Shape;1248;p59"/>
          <p:cNvPicPr preferRelativeResize="0"/>
          <p:nvPr/>
        </p:nvPicPr>
        <p:blipFill>
          <a:blip r:embed="rId3">
            <a:alphaModFix/>
          </a:blip>
          <a:stretch>
            <a:fillRect/>
          </a:stretch>
        </p:blipFill>
        <p:spPr>
          <a:xfrm>
            <a:off x="2128055" y="89625"/>
            <a:ext cx="3440919" cy="1539150"/>
          </a:xfrm>
          <a:prstGeom prst="rect">
            <a:avLst/>
          </a:prstGeom>
          <a:noFill/>
          <a:ln>
            <a:noFill/>
          </a:ln>
          <a:effectLst>
            <a:outerShdw blurRad="57150" rotWithShape="0" algn="bl" dir="5400000" dist="19050">
              <a:srgbClr val="000000">
                <a:alpha val="50000"/>
              </a:srgbClr>
            </a:outerShdw>
          </a:effectLst>
        </p:spPr>
      </p:pic>
      <p:pic>
        <p:nvPicPr>
          <p:cNvPr id="1249" name="Google Shape;1249;p59"/>
          <p:cNvPicPr preferRelativeResize="0"/>
          <p:nvPr/>
        </p:nvPicPr>
        <p:blipFill>
          <a:blip r:embed="rId4">
            <a:alphaModFix/>
          </a:blip>
          <a:stretch>
            <a:fillRect/>
          </a:stretch>
        </p:blipFill>
        <p:spPr>
          <a:xfrm>
            <a:off x="2128046" y="1712513"/>
            <a:ext cx="3440943" cy="1539150"/>
          </a:xfrm>
          <a:prstGeom prst="rect">
            <a:avLst/>
          </a:prstGeom>
          <a:noFill/>
          <a:ln>
            <a:noFill/>
          </a:ln>
          <a:effectLst>
            <a:outerShdw blurRad="57150" rotWithShape="0" algn="bl" dir="5400000" dist="19050">
              <a:srgbClr val="000000">
                <a:alpha val="50000"/>
              </a:srgbClr>
            </a:outerShdw>
          </a:effectLst>
        </p:spPr>
      </p:pic>
      <p:sp>
        <p:nvSpPr>
          <p:cNvPr id="1250" name="Google Shape;1250;p59"/>
          <p:cNvSpPr/>
          <p:nvPr/>
        </p:nvSpPr>
        <p:spPr>
          <a:xfrm>
            <a:off x="3531438" y="1704325"/>
            <a:ext cx="641100" cy="494400"/>
          </a:xfrm>
          <a:prstGeom prst="roundRect">
            <a:avLst>
              <a:gd fmla="val 16667"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9"/>
          <p:cNvSpPr/>
          <p:nvPr/>
        </p:nvSpPr>
        <p:spPr>
          <a:xfrm>
            <a:off x="3042550" y="89600"/>
            <a:ext cx="641100" cy="494400"/>
          </a:xfrm>
          <a:prstGeom prst="roundRect">
            <a:avLst>
              <a:gd fmla="val 16667"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2" name="Google Shape;1252;p59"/>
          <p:cNvPicPr preferRelativeResize="0"/>
          <p:nvPr/>
        </p:nvPicPr>
        <p:blipFill>
          <a:blip r:embed="rId5">
            <a:alphaModFix/>
          </a:blip>
          <a:stretch>
            <a:fillRect/>
          </a:stretch>
        </p:blipFill>
        <p:spPr>
          <a:xfrm>
            <a:off x="2114475" y="3335425"/>
            <a:ext cx="3468100" cy="1709514"/>
          </a:xfrm>
          <a:prstGeom prst="rect">
            <a:avLst/>
          </a:prstGeom>
          <a:noFill/>
          <a:ln>
            <a:noFill/>
          </a:ln>
          <a:effectLst>
            <a:outerShdw blurRad="57150" rotWithShape="0" algn="bl" dir="5400000" dist="19050">
              <a:srgbClr val="000000">
                <a:alpha val="50000"/>
              </a:srgbClr>
            </a:outerShdw>
          </a:effectLst>
        </p:spPr>
      </p:pic>
      <p:sp>
        <p:nvSpPr>
          <p:cNvPr id="1253" name="Google Shape;1253;p59"/>
          <p:cNvSpPr/>
          <p:nvPr/>
        </p:nvSpPr>
        <p:spPr>
          <a:xfrm>
            <a:off x="3969600" y="3335425"/>
            <a:ext cx="641100" cy="494400"/>
          </a:xfrm>
          <a:prstGeom prst="roundRect">
            <a:avLst>
              <a:gd fmla="val 16667"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9"/>
          <p:cNvSpPr txBox="1"/>
          <p:nvPr/>
        </p:nvSpPr>
        <p:spPr>
          <a:xfrm>
            <a:off x="72675" y="624275"/>
            <a:ext cx="200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0069BF"/>
                </a:solidFill>
                <a:latin typeface="Viga"/>
                <a:ea typeface="Viga"/>
                <a:cs typeface="Viga"/>
                <a:sym typeface="Viga"/>
              </a:rPr>
              <a:t>Fenêtre Algèbre</a:t>
            </a:r>
            <a:endParaRPr sz="1800">
              <a:solidFill>
                <a:srgbClr val="0069BF"/>
              </a:solidFill>
              <a:latin typeface="Viga"/>
              <a:ea typeface="Viga"/>
              <a:cs typeface="Viga"/>
              <a:sym typeface="Viga"/>
            </a:endParaRPr>
          </a:p>
        </p:txBody>
      </p:sp>
      <p:sp>
        <p:nvSpPr>
          <p:cNvPr id="1255" name="Google Shape;1255;p59"/>
          <p:cNvSpPr txBox="1"/>
          <p:nvPr/>
        </p:nvSpPr>
        <p:spPr>
          <a:xfrm>
            <a:off x="72675" y="2091550"/>
            <a:ext cx="1736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fr" sz="1800">
                <a:solidFill>
                  <a:srgbClr val="0069BF"/>
                </a:solidFill>
                <a:latin typeface="Viga"/>
                <a:ea typeface="Viga"/>
                <a:cs typeface="Viga"/>
                <a:sym typeface="Viga"/>
              </a:rPr>
              <a:t>Fenêtre</a:t>
            </a:r>
            <a:r>
              <a:rPr lang="fr" sz="1800">
                <a:latin typeface="Dosis"/>
                <a:ea typeface="Dosis"/>
                <a:cs typeface="Dosis"/>
                <a:sym typeface="Dosis"/>
              </a:rPr>
              <a:t> </a:t>
            </a:r>
            <a:r>
              <a:rPr lang="fr" sz="1800">
                <a:solidFill>
                  <a:srgbClr val="0069BF"/>
                </a:solidFill>
                <a:latin typeface="Viga"/>
                <a:ea typeface="Viga"/>
                <a:cs typeface="Viga"/>
                <a:sym typeface="Viga"/>
              </a:rPr>
              <a:t>Outils</a:t>
            </a:r>
            <a:endParaRPr sz="1800">
              <a:latin typeface="Dosis"/>
              <a:ea typeface="Dosis"/>
              <a:cs typeface="Dosis"/>
              <a:sym typeface="Dosis"/>
            </a:endParaRPr>
          </a:p>
        </p:txBody>
      </p:sp>
      <p:sp>
        <p:nvSpPr>
          <p:cNvPr id="1256" name="Google Shape;1256;p59"/>
          <p:cNvSpPr txBox="1"/>
          <p:nvPr/>
        </p:nvSpPr>
        <p:spPr>
          <a:xfrm>
            <a:off x="72675" y="3946338"/>
            <a:ext cx="2000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fr" sz="1800">
                <a:solidFill>
                  <a:srgbClr val="0069BF"/>
                </a:solidFill>
                <a:latin typeface="Viga"/>
                <a:ea typeface="Viga"/>
                <a:cs typeface="Viga"/>
                <a:sym typeface="Viga"/>
              </a:rPr>
              <a:t>Fenêtre</a:t>
            </a:r>
            <a:r>
              <a:rPr lang="fr" sz="1800">
                <a:latin typeface="Dosis"/>
                <a:ea typeface="Dosis"/>
                <a:cs typeface="Dosis"/>
                <a:sym typeface="Dosis"/>
              </a:rPr>
              <a:t> </a:t>
            </a:r>
            <a:r>
              <a:rPr lang="fr" sz="1800">
                <a:solidFill>
                  <a:srgbClr val="0069BF"/>
                </a:solidFill>
                <a:latin typeface="Viga"/>
                <a:ea typeface="Viga"/>
                <a:cs typeface="Viga"/>
                <a:sym typeface="Viga"/>
              </a:rPr>
              <a:t>Tableau</a:t>
            </a:r>
            <a:endParaRPr sz="1800">
              <a:latin typeface="Dosis"/>
              <a:ea typeface="Dosis"/>
              <a:cs typeface="Dosis"/>
              <a:sym typeface="Dosis"/>
            </a:endParaRPr>
          </a:p>
        </p:txBody>
      </p:sp>
      <p:sp>
        <p:nvSpPr>
          <p:cNvPr id="1257" name="Google Shape;1257;p59"/>
          <p:cNvSpPr txBox="1"/>
          <p:nvPr/>
        </p:nvSpPr>
        <p:spPr>
          <a:xfrm>
            <a:off x="5791363" y="2830425"/>
            <a:ext cx="2378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 sz="1800">
                <a:solidFill>
                  <a:srgbClr val="0069BF"/>
                </a:solidFill>
                <a:latin typeface="Viga"/>
                <a:ea typeface="Viga"/>
                <a:cs typeface="Viga"/>
                <a:sym typeface="Viga"/>
              </a:rPr>
              <a:t>Fenêtre graphique</a:t>
            </a:r>
            <a:endParaRPr sz="1800">
              <a:solidFill>
                <a:srgbClr val="0069BF"/>
              </a:solidFill>
              <a:latin typeface="Viga"/>
              <a:ea typeface="Viga"/>
              <a:cs typeface="Viga"/>
              <a:sym typeface="Viga"/>
            </a:endParaRPr>
          </a:p>
        </p:txBody>
      </p:sp>
      <p:pic>
        <p:nvPicPr>
          <p:cNvPr id="1258" name="Google Shape;1258;p59"/>
          <p:cNvPicPr preferRelativeResize="0"/>
          <p:nvPr/>
        </p:nvPicPr>
        <p:blipFill>
          <a:blip r:embed="rId6">
            <a:alphaModFix/>
          </a:blip>
          <a:stretch>
            <a:fillRect/>
          </a:stretch>
        </p:blipFill>
        <p:spPr>
          <a:xfrm>
            <a:off x="5844700" y="126550"/>
            <a:ext cx="2271451" cy="2669224"/>
          </a:xfrm>
          <a:prstGeom prst="rect">
            <a:avLst/>
          </a:prstGeom>
          <a:noFill/>
          <a:ln>
            <a:noFill/>
          </a:ln>
          <a:effectLst>
            <a:outerShdw blurRad="57150" rotWithShape="0" algn="bl" dir="5400000" dist="19050">
              <a:srgbClr val="000000">
                <a:alpha val="50000"/>
              </a:srgbClr>
            </a:outerShdw>
          </a:effectLst>
        </p:spPr>
      </p:pic>
      <p:pic>
        <p:nvPicPr>
          <p:cNvPr id="1259" name="Google Shape;1259;p59"/>
          <p:cNvPicPr preferRelativeResize="0"/>
          <p:nvPr/>
        </p:nvPicPr>
        <p:blipFill>
          <a:blip r:embed="rId7">
            <a:alphaModFix/>
          </a:blip>
          <a:stretch>
            <a:fillRect/>
          </a:stretch>
        </p:blipFill>
        <p:spPr>
          <a:xfrm>
            <a:off x="7426675" y="3294064"/>
            <a:ext cx="1663700" cy="1766275"/>
          </a:xfrm>
          <a:prstGeom prst="rect">
            <a:avLst/>
          </a:prstGeom>
          <a:noFill/>
          <a:ln>
            <a:noFill/>
          </a:ln>
          <a:effectLst>
            <a:outerShdw blurRad="57150" rotWithShape="0" algn="bl" dir="5400000" dist="19050">
              <a:srgbClr val="000000">
                <a:alpha val="50000"/>
              </a:srgbClr>
            </a:outerShdw>
          </a:effectLst>
        </p:spPr>
      </p:pic>
      <p:sp>
        <p:nvSpPr>
          <p:cNvPr id="1260" name="Google Shape;1260;p59"/>
          <p:cNvSpPr txBox="1"/>
          <p:nvPr/>
        </p:nvSpPr>
        <p:spPr>
          <a:xfrm>
            <a:off x="5738046" y="3770800"/>
            <a:ext cx="1547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fr" sz="1800">
                <a:solidFill>
                  <a:srgbClr val="0069BF"/>
                </a:solidFill>
                <a:latin typeface="Viga"/>
                <a:ea typeface="Viga"/>
                <a:cs typeface="Viga"/>
                <a:sym typeface="Viga"/>
              </a:rPr>
              <a:t>Propriétés</a:t>
            </a:r>
            <a:endParaRPr sz="1800">
              <a:solidFill>
                <a:srgbClr val="0069BF"/>
              </a:solidFill>
              <a:latin typeface="Viga"/>
              <a:ea typeface="Viga"/>
              <a:cs typeface="Viga"/>
              <a:sym typeface="Vig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33"/>
          <p:cNvSpPr/>
          <p:nvPr/>
        </p:nvSpPr>
        <p:spPr>
          <a:xfrm>
            <a:off x="504450" y="363075"/>
            <a:ext cx="5859300" cy="4477800"/>
          </a:xfrm>
          <a:prstGeom prst="rect">
            <a:avLst/>
          </a:prstGeom>
          <a:solidFill>
            <a:srgbClr val="FFFFFF">
              <a:alpha val="8994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3"/>
          <p:cNvSpPr txBox="1"/>
          <p:nvPr>
            <p:ph type="title"/>
          </p:nvPr>
        </p:nvSpPr>
        <p:spPr>
          <a:xfrm>
            <a:off x="508000" y="457200"/>
            <a:ext cx="6447600" cy="595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2700"/>
              <a:buFont typeface="Trebuchet MS"/>
              <a:buNone/>
            </a:pPr>
            <a:r>
              <a:rPr lang="fr"/>
              <a:t>Déroulement de la formation</a:t>
            </a:r>
            <a:endParaRPr/>
          </a:p>
        </p:txBody>
      </p:sp>
      <p:sp>
        <p:nvSpPr>
          <p:cNvPr id="906" name="Google Shape;906;p33"/>
          <p:cNvSpPr txBox="1"/>
          <p:nvPr>
            <p:ph idx="1" type="body"/>
          </p:nvPr>
        </p:nvSpPr>
        <p:spPr>
          <a:xfrm>
            <a:off x="508000" y="1226175"/>
            <a:ext cx="5618100" cy="3657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fr"/>
              <a:t>Présentation</a:t>
            </a:r>
            <a:r>
              <a:rPr lang="fr"/>
              <a:t> </a:t>
            </a:r>
            <a:endParaRPr/>
          </a:p>
          <a:p>
            <a:pPr indent="0" lvl="0" marL="0" rtl="0" algn="l">
              <a:lnSpc>
                <a:spcPct val="150000"/>
              </a:lnSpc>
              <a:spcBef>
                <a:spcPts val="200"/>
              </a:spcBef>
              <a:spcAft>
                <a:spcPts val="0"/>
              </a:spcAft>
              <a:buNone/>
            </a:pPr>
            <a:r>
              <a:rPr b="1" lang="fr"/>
              <a:t>Liens avec la compétence numérique</a:t>
            </a:r>
            <a:endParaRPr b="1"/>
          </a:p>
          <a:p>
            <a:pPr indent="0" lvl="0" marL="0" rtl="0" algn="l">
              <a:lnSpc>
                <a:spcPct val="100000"/>
              </a:lnSpc>
              <a:spcBef>
                <a:spcPts val="200"/>
              </a:spcBef>
              <a:spcAft>
                <a:spcPts val="0"/>
              </a:spcAft>
              <a:buNone/>
            </a:pPr>
            <a:r>
              <a:rPr b="1" lang="fr"/>
              <a:t>Plateforme </a:t>
            </a:r>
            <a:r>
              <a:rPr b="1" lang="fr" u="sng">
                <a:solidFill>
                  <a:schemeClr val="hlink"/>
                </a:solidFill>
                <a:hlinkClick r:id="rId3"/>
              </a:rPr>
              <a:t>GeoGebra.org</a:t>
            </a:r>
            <a:r>
              <a:rPr b="1" lang="fr"/>
              <a:t> et création de compte</a:t>
            </a:r>
            <a:endParaRPr b="1"/>
          </a:p>
          <a:p>
            <a:pPr indent="457200" lvl="0" marL="457200" rtl="0" algn="l">
              <a:lnSpc>
                <a:spcPct val="100000"/>
              </a:lnSpc>
              <a:spcBef>
                <a:spcPts val="200"/>
              </a:spcBef>
              <a:spcAft>
                <a:spcPts val="0"/>
              </a:spcAft>
              <a:buNone/>
            </a:pPr>
            <a:r>
              <a:rPr lang="fr" sz="1400"/>
              <a:t>Survol des applications</a:t>
            </a:r>
            <a:endParaRPr sz="1200"/>
          </a:p>
          <a:p>
            <a:pPr indent="457200" lvl="0" marL="457200" rtl="0" algn="l">
              <a:lnSpc>
                <a:spcPct val="100000"/>
              </a:lnSpc>
              <a:spcBef>
                <a:spcPts val="200"/>
              </a:spcBef>
              <a:spcAft>
                <a:spcPts val="0"/>
              </a:spcAft>
              <a:buNone/>
            </a:pPr>
            <a:r>
              <a:rPr lang="fr" sz="1400"/>
              <a:t>Les ressources </a:t>
            </a:r>
            <a:endParaRPr sz="1400"/>
          </a:p>
          <a:p>
            <a:pPr indent="457200" lvl="0" marL="457200" rtl="0" algn="l">
              <a:lnSpc>
                <a:spcPct val="100000"/>
              </a:lnSpc>
              <a:spcBef>
                <a:spcPts val="200"/>
              </a:spcBef>
              <a:spcAft>
                <a:spcPts val="0"/>
              </a:spcAft>
              <a:buNone/>
            </a:pPr>
            <a:r>
              <a:rPr lang="fr" sz="1400"/>
              <a:t>Activités et livrets</a:t>
            </a:r>
            <a:endParaRPr sz="1400"/>
          </a:p>
          <a:p>
            <a:pPr indent="457200" lvl="0" marL="457200" rtl="0" algn="l">
              <a:lnSpc>
                <a:spcPct val="100000"/>
              </a:lnSpc>
              <a:spcBef>
                <a:spcPts val="200"/>
              </a:spcBef>
              <a:spcAft>
                <a:spcPts val="0"/>
              </a:spcAft>
              <a:buNone/>
            </a:pPr>
            <a:r>
              <a:t/>
            </a:r>
            <a:endParaRPr sz="1400"/>
          </a:p>
          <a:p>
            <a:pPr indent="0" lvl="0" marL="0" rtl="0" algn="l">
              <a:lnSpc>
                <a:spcPct val="100000"/>
              </a:lnSpc>
              <a:spcBef>
                <a:spcPts val="200"/>
              </a:spcBef>
              <a:spcAft>
                <a:spcPts val="0"/>
              </a:spcAft>
              <a:buNone/>
            </a:pPr>
            <a:r>
              <a:rPr b="1" lang="fr"/>
              <a:t>La classe virtuelle (Classroom)</a:t>
            </a:r>
            <a:endParaRPr b="1"/>
          </a:p>
          <a:p>
            <a:pPr indent="457200" lvl="0" marL="0" rtl="0" algn="l">
              <a:lnSpc>
                <a:spcPct val="100000"/>
              </a:lnSpc>
              <a:spcBef>
                <a:spcPts val="200"/>
              </a:spcBef>
              <a:spcAft>
                <a:spcPts val="0"/>
              </a:spcAft>
              <a:buNone/>
            </a:pPr>
            <a:r>
              <a:rPr lang="fr" sz="1300"/>
              <a:t>Création d’une « Activité »</a:t>
            </a:r>
            <a:endParaRPr sz="1300"/>
          </a:p>
          <a:p>
            <a:pPr indent="457200" lvl="0" marL="0" rtl="0" algn="l">
              <a:lnSpc>
                <a:spcPct val="150000"/>
              </a:lnSpc>
              <a:spcBef>
                <a:spcPts val="200"/>
              </a:spcBef>
              <a:spcAft>
                <a:spcPts val="0"/>
              </a:spcAft>
              <a:buNone/>
            </a:pPr>
            <a:r>
              <a:rPr lang="fr" sz="1300"/>
              <a:t>Création et animation d’une  « Classe »</a:t>
            </a:r>
            <a:endParaRPr sz="1300"/>
          </a:p>
          <a:p>
            <a:pPr indent="0" lvl="0" marL="0" rtl="0" algn="l">
              <a:lnSpc>
                <a:spcPct val="150000"/>
              </a:lnSpc>
              <a:spcBef>
                <a:spcPts val="200"/>
              </a:spcBef>
              <a:spcAft>
                <a:spcPts val="0"/>
              </a:spcAft>
              <a:buNone/>
            </a:pPr>
            <a:r>
              <a:rPr b="1" lang="fr"/>
              <a:t>Ressources</a:t>
            </a:r>
            <a:endParaRPr b="1"/>
          </a:p>
          <a:p>
            <a:pPr indent="0" lvl="0" marL="0" rtl="0" algn="l">
              <a:lnSpc>
                <a:spcPct val="150000"/>
              </a:lnSpc>
              <a:spcBef>
                <a:spcPts val="200"/>
              </a:spcBef>
              <a:spcAft>
                <a:spcPts val="200"/>
              </a:spcAft>
              <a:buNone/>
            </a:pPr>
            <a:r>
              <a:rPr b="1" lang="fr"/>
              <a:t>Badges</a:t>
            </a:r>
            <a:endParaRPr b="1"/>
          </a:p>
        </p:txBody>
      </p:sp>
      <p:pic>
        <p:nvPicPr>
          <p:cNvPr id="907" name="Google Shape;907;p33"/>
          <p:cNvPicPr preferRelativeResize="0"/>
          <p:nvPr/>
        </p:nvPicPr>
        <p:blipFill>
          <a:blip r:embed="rId4">
            <a:alphaModFix/>
          </a:blip>
          <a:stretch>
            <a:fillRect/>
          </a:stretch>
        </p:blipFill>
        <p:spPr>
          <a:xfrm>
            <a:off x="7782900" y="171575"/>
            <a:ext cx="1097425" cy="1097425"/>
          </a:xfrm>
          <a:prstGeom prst="rect">
            <a:avLst/>
          </a:prstGeom>
          <a:noFill/>
          <a:ln>
            <a:noFill/>
          </a:ln>
          <a:effectLst>
            <a:outerShdw blurRad="57150" rotWithShape="0" algn="bl" dir="5400000" dist="19050">
              <a:srgbClr val="000000">
                <a:alpha val="50000"/>
              </a:srgbClr>
            </a:outerShdw>
          </a:effectLst>
        </p:spPr>
      </p:pic>
      <p:pic>
        <p:nvPicPr>
          <p:cNvPr id="908" name="Google Shape;908;p33"/>
          <p:cNvPicPr preferRelativeResize="0"/>
          <p:nvPr/>
        </p:nvPicPr>
        <p:blipFill>
          <a:blip r:embed="rId5">
            <a:alphaModFix/>
          </a:blip>
          <a:stretch>
            <a:fillRect/>
          </a:stretch>
        </p:blipFill>
        <p:spPr>
          <a:xfrm>
            <a:off x="6768600" y="3569100"/>
            <a:ext cx="1097425" cy="1097425"/>
          </a:xfrm>
          <a:prstGeom prst="rect">
            <a:avLst/>
          </a:prstGeom>
          <a:noFill/>
          <a:ln>
            <a:noFill/>
          </a:ln>
          <a:effectLst>
            <a:outerShdw blurRad="57150" rotWithShape="0" algn="bl" dir="5400000" dist="19050">
              <a:srgbClr val="000000">
                <a:alpha val="50000"/>
              </a:srgbClr>
            </a:outerShdw>
          </a:effectLst>
        </p:spPr>
      </p:pic>
      <p:pic>
        <p:nvPicPr>
          <p:cNvPr id="909" name="Google Shape;909;p33"/>
          <p:cNvPicPr preferRelativeResize="0"/>
          <p:nvPr/>
        </p:nvPicPr>
        <p:blipFill>
          <a:blip r:embed="rId6">
            <a:alphaModFix/>
          </a:blip>
          <a:stretch>
            <a:fillRect/>
          </a:stretch>
        </p:blipFill>
        <p:spPr>
          <a:xfrm>
            <a:off x="6524613" y="1887938"/>
            <a:ext cx="1419150" cy="1263907"/>
          </a:xfrm>
          <a:prstGeom prst="rect">
            <a:avLst/>
          </a:prstGeom>
          <a:noFill/>
          <a:ln>
            <a:noFill/>
          </a:ln>
          <a:effectLst>
            <a:outerShdw blurRad="57150" rotWithShape="0" algn="bl" dir="5400000" dist="19050">
              <a:srgbClr val="000000">
                <a:alpha val="50000"/>
              </a:srgbClr>
            </a:outerShdw>
          </a:effectLst>
        </p:spPr>
      </p:pic>
      <p:pic>
        <p:nvPicPr>
          <p:cNvPr id="910" name="Google Shape;910;p33"/>
          <p:cNvPicPr preferRelativeResize="0"/>
          <p:nvPr/>
        </p:nvPicPr>
        <p:blipFill>
          <a:blip r:embed="rId7">
            <a:alphaModFix/>
          </a:blip>
          <a:stretch>
            <a:fillRect/>
          </a:stretch>
        </p:blipFill>
        <p:spPr>
          <a:xfrm>
            <a:off x="7782888" y="2318388"/>
            <a:ext cx="1186387" cy="1028825"/>
          </a:xfrm>
          <a:prstGeom prst="rect">
            <a:avLst/>
          </a:prstGeom>
          <a:noFill/>
          <a:ln>
            <a:noFill/>
          </a:ln>
          <a:effectLst>
            <a:outerShdw blurRad="57150" rotWithShape="0" algn="bl" dir="5400000" dist="19050">
              <a:srgbClr val="000000">
                <a:alpha val="50000"/>
              </a:srgbClr>
            </a:outerShdw>
          </a:effectLst>
        </p:spPr>
      </p:pic>
      <p:pic>
        <p:nvPicPr>
          <p:cNvPr id="911" name="Google Shape;911;p33"/>
          <p:cNvPicPr preferRelativeResize="0"/>
          <p:nvPr/>
        </p:nvPicPr>
        <p:blipFill>
          <a:blip r:embed="rId8">
            <a:alphaModFix/>
          </a:blip>
          <a:stretch>
            <a:fillRect/>
          </a:stretch>
        </p:blipFill>
        <p:spPr>
          <a:xfrm>
            <a:off x="6685475" y="758270"/>
            <a:ext cx="1097425" cy="102883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64" name="Shape 1264"/>
        <p:cNvGrpSpPr/>
        <p:nvPr/>
      </p:nvGrpSpPr>
      <p:grpSpPr>
        <a:xfrm>
          <a:off x="0" y="0"/>
          <a:ext cx="0" cy="0"/>
          <a:chOff x="0" y="0"/>
          <a:chExt cx="0" cy="0"/>
        </a:xfrm>
      </p:grpSpPr>
      <p:pic>
        <p:nvPicPr>
          <p:cNvPr id="1265" name="Google Shape;1265;p60"/>
          <p:cNvPicPr preferRelativeResize="0"/>
          <p:nvPr/>
        </p:nvPicPr>
        <p:blipFill>
          <a:blip r:embed="rId3">
            <a:alphaModFix/>
          </a:blip>
          <a:stretch>
            <a:fillRect/>
          </a:stretch>
        </p:blipFill>
        <p:spPr>
          <a:xfrm>
            <a:off x="282313" y="210150"/>
            <a:ext cx="5805324" cy="2746901"/>
          </a:xfrm>
          <a:prstGeom prst="rect">
            <a:avLst/>
          </a:prstGeom>
          <a:noFill/>
          <a:ln>
            <a:noFill/>
          </a:ln>
          <a:effectLst>
            <a:outerShdw blurRad="57150" rotWithShape="0" algn="bl" dir="5400000" dist="19050">
              <a:srgbClr val="000000">
                <a:alpha val="50000"/>
              </a:srgbClr>
            </a:outerShdw>
          </a:effectLst>
        </p:spPr>
      </p:pic>
      <p:pic>
        <p:nvPicPr>
          <p:cNvPr id="1266" name="Google Shape;1266;p60"/>
          <p:cNvPicPr preferRelativeResize="0"/>
          <p:nvPr/>
        </p:nvPicPr>
        <p:blipFill>
          <a:blip r:embed="rId4">
            <a:alphaModFix/>
          </a:blip>
          <a:stretch>
            <a:fillRect/>
          </a:stretch>
        </p:blipFill>
        <p:spPr>
          <a:xfrm>
            <a:off x="3090459" y="3280222"/>
            <a:ext cx="5377524" cy="1773375"/>
          </a:xfrm>
          <a:prstGeom prst="rect">
            <a:avLst/>
          </a:prstGeom>
          <a:noFill/>
          <a:ln>
            <a:noFill/>
          </a:ln>
          <a:effectLst>
            <a:outerShdw blurRad="57150" rotWithShape="0" algn="bl" dir="5400000" dist="19050">
              <a:srgbClr val="000000">
                <a:alpha val="50000"/>
              </a:srgbClr>
            </a:outerShdw>
          </a:effectLst>
        </p:spPr>
      </p:pic>
      <p:sp>
        <p:nvSpPr>
          <p:cNvPr id="1267" name="Google Shape;1267;p60"/>
          <p:cNvSpPr txBox="1"/>
          <p:nvPr/>
        </p:nvSpPr>
        <p:spPr>
          <a:xfrm>
            <a:off x="6243200" y="1075700"/>
            <a:ext cx="2736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0069BF"/>
                </a:solidFill>
                <a:latin typeface="Ubuntu"/>
                <a:ea typeface="Ubuntu"/>
                <a:cs typeface="Ubuntu"/>
                <a:sym typeface="Ubuntu"/>
              </a:rPr>
              <a:t>Nombreuses commandes et fonctions</a:t>
            </a:r>
            <a:endParaRPr sz="1800">
              <a:solidFill>
                <a:srgbClr val="0069BF"/>
              </a:solidFill>
              <a:latin typeface="Ubuntu"/>
              <a:ea typeface="Ubuntu"/>
              <a:cs typeface="Ubuntu"/>
              <a:sym typeface="Ubuntu"/>
            </a:endParaRPr>
          </a:p>
        </p:txBody>
      </p:sp>
      <p:sp>
        <p:nvSpPr>
          <p:cNvPr id="1268" name="Google Shape;1268;p60"/>
          <p:cNvSpPr txBox="1"/>
          <p:nvPr/>
        </p:nvSpPr>
        <p:spPr>
          <a:xfrm>
            <a:off x="610775" y="3936050"/>
            <a:ext cx="192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0069BF"/>
                </a:solidFill>
                <a:latin typeface="Ubuntu"/>
                <a:ea typeface="Ubuntu"/>
                <a:cs typeface="Ubuntu"/>
                <a:sym typeface="Ubuntu"/>
              </a:rPr>
              <a:t>Quatre claviers</a:t>
            </a:r>
            <a:endParaRPr sz="1800">
              <a:solidFill>
                <a:srgbClr val="0069BF"/>
              </a:solidFill>
              <a:latin typeface="Ubuntu"/>
              <a:ea typeface="Ubuntu"/>
              <a:cs typeface="Ubuntu"/>
              <a:sym typeface="Ubuntu"/>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2" name="Shape 1272"/>
        <p:cNvGrpSpPr/>
        <p:nvPr/>
      </p:nvGrpSpPr>
      <p:grpSpPr>
        <a:xfrm>
          <a:off x="0" y="0"/>
          <a:ext cx="0" cy="0"/>
          <a:chOff x="0" y="0"/>
          <a:chExt cx="0" cy="0"/>
        </a:xfrm>
      </p:grpSpPr>
      <p:pic>
        <p:nvPicPr>
          <p:cNvPr id="1273" name="Google Shape;1273;p61"/>
          <p:cNvPicPr preferRelativeResize="0"/>
          <p:nvPr/>
        </p:nvPicPr>
        <p:blipFill>
          <a:blip r:embed="rId3">
            <a:alphaModFix/>
          </a:blip>
          <a:stretch>
            <a:fillRect/>
          </a:stretch>
        </p:blipFill>
        <p:spPr>
          <a:xfrm>
            <a:off x="3754775" y="152400"/>
            <a:ext cx="4251480" cy="4838701"/>
          </a:xfrm>
          <a:prstGeom prst="rect">
            <a:avLst/>
          </a:prstGeom>
          <a:noFill/>
          <a:ln>
            <a:noFill/>
          </a:ln>
          <a:effectLst>
            <a:outerShdw blurRad="57150" rotWithShape="0" algn="bl" dir="5400000" dist="19050">
              <a:srgbClr val="000000">
                <a:alpha val="50000"/>
              </a:srgbClr>
            </a:outerShdw>
          </a:effectLst>
        </p:spPr>
      </p:pic>
      <p:sp>
        <p:nvSpPr>
          <p:cNvPr id="1274" name="Google Shape;1274;p61"/>
          <p:cNvSpPr txBox="1"/>
          <p:nvPr/>
        </p:nvSpPr>
        <p:spPr>
          <a:xfrm>
            <a:off x="453575" y="871600"/>
            <a:ext cx="33585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1000"/>
              </a:spcAft>
              <a:buSzPts val="1400"/>
              <a:buFont typeface="Ubuntu"/>
              <a:buChar char="●"/>
            </a:pPr>
            <a:r>
              <a:rPr lang="fr">
                <a:latin typeface="Ubuntu"/>
                <a:ea typeface="Ubuntu"/>
                <a:cs typeface="Ubuntu"/>
                <a:sym typeface="Ubuntu"/>
              </a:rPr>
              <a:t>Créer algébriquement une fonction</a:t>
            </a:r>
            <a:endParaRPr>
              <a:latin typeface="Ubuntu"/>
              <a:ea typeface="Ubuntu"/>
              <a:cs typeface="Ubuntu"/>
              <a:sym typeface="Ubuntu"/>
            </a:endParaRPr>
          </a:p>
        </p:txBody>
      </p:sp>
      <p:sp>
        <p:nvSpPr>
          <p:cNvPr id="1275" name="Google Shape;1275;p61"/>
          <p:cNvSpPr txBox="1"/>
          <p:nvPr/>
        </p:nvSpPr>
        <p:spPr>
          <a:xfrm>
            <a:off x="453575" y="317500"/>
            <a:ext cx="2467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400">
                <a:solidFill>
                  <a:srgbClr val="0069BF"/>
                </a:solidFill>
                <a:latin typeface="Viga"/>
                <a:ea typeface="Viga"/>
                <a:cs typeface="Viga"/>
                <a:sym typeface="Viga"/>
              </a:rPr>
              <a:t>Défi</a:t>
            </a:r>
            <a:endParaRPr sz="2400">
              <a:solidFill>
                <a:srgbClr val="0069BF"/>
              </a:solidFill>
              <a:latin typeface="Viga"/>
              <a:ea typeface="Viga"/>
              <a:cs typeface="Viga"/>
              <a:sym typeface="Vig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9" name="Shape 1279"/>
        <p:cNvGrpSpPr/>
        <p:nvPr/>
      </p:nvGrpSpPr>
      <p:grpSpPr>
        <a:xfrm>
          <a:off x="0" y="0"/>
          <a:ext cx="0" cy="0"/>
          <a:chOff x="0" y="0"/>
          <a:chExt cx="0" cy="0"/>
        </a:xfrm>
      </p:grpSpPr>
      <p:sp>
        <p:nvSpPr>
          <p:cNvPr id="1280" name="Google Shape;1280;p62"/>
          <p:cNvSpPr txBox="1"/>
          <p:nvPr>
            <p:ph type="title"/>
          </p:nvPr>
        </p:nvSpPr>
        <p:spPr>
          <a:xfrm>
            <a:off x="508001" y="2025651"/>
            <a:ext cx="6447600" cy="1369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
              <a:t>L’application calculatrice 3D</a:t>
            </a:r>
            <a:endParaRPr/>
          </a:p>
        </p:txBody>
      </p:sp>
      <p:sp>
        <p:nvSpPr>
          <p:cNvPr id="1281" name="Google Shape;1281;p62"/>
          <p:cNvSpPr txBox="1"/>
          <p:nvPr>
            <p:ph idx="1" type="body"/>
          </p:nvPr>
        </p:nvSpPr>
        <p:spPr>
          <a:xfrm>
            <a:off x="508001" y="3395586"/>
            <a:ext cx="6447600" cy="6453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fr"/>
              <a:t>Pour travailler en trois dimensions</a:t>
            </a:r>
            <a:endParaRPr/>
          </a:p>
        </p:txBody>
      </p:sp>
      <p:pic>
        <p:nvPicPr>
          <p:cNvPr id="1282" name="Google Shape;1282;p62"/>
          <p:cNvPicPr preferRelativeResize="0"/>
          <p:nvPr/>
        </p:nvPicPr>
        <p:blipFill>
          <a:blip r:embed="rId3">
            <a:alphaModFix/>
          </a:blip>
          <a:stretch>
            <a:fillRect/>
          </a:stretch>
        </p:blipFill>
        <p:spPr>
          <a:xfrm>
            <a:off x="6350023" y="284975"/>
            <a:ext cx="2394100" cy="21322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6" name="Shape 1286"/>
        <p:cNvGrpSpPr/>
        <p:nvPr/>
      </p:nvGrpSpPr>
      <p:grpSpPr>
        <a:xfrm>
          <a:off x="0" y="0"/>
          <a:ext cx="0" cy="0"/>
          <a:chOff x="0" y="0"/>
          <a:chExt cx="0" cy="0"/>
        </a:xfrm>
      </p:grpSpPr>
      <p:sp>
        <p:nvSpPr>
          <p:cNvPr id="1287" name="Google Shape;1287;p63"/>
          <p:cNvSpPr txBox="1"/>
          <p:nvPr>
            <p:ph type="title"/>
          </p:nvPr>
        </p:nvSpPr>
        <p:spPr>
          <a:xfrm>
            <a:off x="389650" y="303075"/>
            <a:ext cx="8589000" cy="6696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1"/>
              </a:buClr>
              <a:buSzPts val="1800"/>
              <a:buFont typeface="Century Gothic"/>
              <a:buNone/>
            </a:pPr>
            <a:r>
              <a:rPr lang="fr" sz="2200"/>
              <a:t>Un environnement à trois dimensions</a:t>
            </a:r>
            <a:endParaRPr sz="2200"/>
          </a:p>
        </p:txBody>
      </p:sp>
      <p:sp>
        <p:nvSpPr>
          <p:cNvPr id="1288" name="Google Shape;1288;p63"/>
          <p:cNvSpPr txBox="1"/>
          <p:nvPr>
            <p:ph idx="1" type="body"/>
          </p:nvPr>
        </p:nvSpPr>
        <p:spPr>
          <a:xfrm>
            <a:off x="505275" y="1075850"/>
            <a:ext cx="3816300" cy="1337100"/>
          </a:xfrm>
          <a:prstGeom prst="rect">
            <a:avLst/>
          </a:prstGeom>
          <a:noFill/>
          <a:ln>
            <a:noFill/>
          </a:ln>
        </p:spPr>
        <p:txBody>
          <a:bodyPr anchorCtr="0" anchor="t" bIns="34275" lIns="68575" spcFirstLastPara="1" rIns="68575" wrap="square" tIns="34275">
            <a:noAutofit/>
          </a:bodyPr>
          <a:lstStyle/>
          <a:p>
            <a:pPr indent="-330200" lvl="0" marL="457200" rtl="0" algn="l">
              <a:lnSpc>
                <a:spcPct val="120000"/>
              </a:lnSpc>
              <a:spcBef>
                <a:spcPts val="0"/>
              </a:spcBef>
              <a:spcAft>
                <a:spcPts val="0"/>
              </a:spcAft>
              <a:buSzPts val="1600"/>
              <a:buChar char="●"/>
            </a:pPr>
            <a:r>
              <a:rPr lang="fr" sz="1600"/>
              <a:t>Les axes</a:t>
            </a:r>
            <a:endParaRPr sz="1600"/>
          </a:p>
          <a:p>
            <a:pPr indent="-330200" lvl="0" marL="457200" rtl="0" algn="l">
              <a:lnSpc>
                <a:spcPct val="120000"/>
              </a:lnSpc>
              <a:spcBef>
                <a:spcPts val="0"/>
              </a:spcBef>
              <a:spcAft>
                <a:spcPts val="0"/>
              </a:spcAft>
              <a:buSzPts val="1600"/>
              <a:buChar char="●"/>
            </a:pPr>
            <a:r>
              <a:rPr lang="fr" sz="1600"/>
              <a:t>Le plan</a:t>
            </a:r>
            <a:endParaRPr sz="1600"/>
          </a:p>
          <a:p>
            <a:pPr indent="-330200" lvl="0" marL="457200" rtl="0" algn="l">
              <a:lnSpc>
                <a:spcPct val="120000"/>
              </a:lnSpc>
              <a:spcBef>
                <a:spcPts val="0"/>
              </a:spcBef>
              <a:spcAft>
                <a:spcPts val="0"/>
              </a:spcAft>
              <a:buSzPts val="1600"/>
              <a:buChar char="●"/>
            </a:pPr>
            <a:r>
              <a:rPr lang="fr" sz="1600"/>
              <a:t>Les vues</a:t>
            </a:r>
            <a:endParaRPr sz="1600"/>
          </a:p>
          <a:p>
            <a:pPr indent="-330200" lvl="0" marL="457200" rtl="0" algn="l">
              <a:lnSpc>
                <a:spcPct val="120000"/>
              </a:lnSpc>
              <a:spcBef>
                <a:spcPts val="0"/>
              </a:spcBef>
              <a:spcAft>
                <a:spcPts val="0"/>
              </a:spcAft>
              <a:buSzPts val="1600"/>
              <a:buChar char="●"/>
            </a:pPr>
            <a:r>
              <a:rPr lang="fr" sz="1600"/>
              <a:t>Les déplacements d’un point</a:t>
            </a:r>
            <a:endParaRPr sz="1600"/>
          </a:p>
        </p:txBody>
      </p:sp>
      <p:pic>
        <p:nvPicPr>
          <p:cNvPr id="1289" name="Google Shape;1289;p63"/>
          <p:cNvPicPr preferRelativeResize="0"/>
          <p:nvPr/>
        </p:nvPicPr>
        <p:blipFill rotWithShape="1">
          <a:blip r:embed="rId3">
            <a:alphaModFix/>
          </a:blip>
          <a:srcRect b="0" l="0" r="0" t="0"/>
          <a:stretch/>
        </p:blipFill>
        <p:spPr>
          <a:xfrm>
            <a:off x="4572000" y="972731"/>
            <a:ext cx="4074334" cy="3198036"/>
          </a:xfrm>
          <a:prstGeom prst="rect">
            <a:avLst/>
          </a:prstGeom>
          <a:noFill/>
          <a:ln>
            <a:noFill/>
          </a:ln>
          <a:effectLst>
            <a:outerShdw blurRad="57150" rotWithShape="0" algn="bl" dir="5400000" dist="19050">
              <a:srgbClr val="000000">
                <a:alpha val="50000"/>
              </a:srgbClr>
            </a:outerShdw>
          </a:effectLst>
        </p:spPr>
      </p:pic>
      <p:pic>
        <p:nvPicPr>
          <p:cNvPr id="1290" name="Google Shape;1290;p63"/>
          <p:cNvPicPr preferRelativeResize="0"/>
          <p:nvPr/>
        </p:nvPicPr>
        <p:blipFill>
          <a:blip r:embed="rId4">
            <a:alphaModFix/>
          </a:blip>
          <a:stretch>
            <a:fillRect/>
          </a:stretch>
        </p:blipFill>
        <p:spPr>
          <a:xfrm>
            <a:off x="389650" y="2412950"/>
            <a:ext cx="2894200" cy="2584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4" name="Shape 1294"/>
        <p:cNvGrpSpPr/>
        <p:nvPr/>
      </p:nvGrpSpPr>
      <p:grpSpPr>
        <a:xfrm>
          <a:off x="0" y="0"/>
          <a:ext cx="0" cy="0"/>
          <a:chOff x="0" y="0"/>
          <a:chExt cx="0" cy="0"/>
        </a:xfrm>
      </p:grpSpPr>
      <p:sp>
        <p:nvSpPr>
          <p:cNvPr id="1295" name="Google Shape;1295;p64"/>
          <p:cNvSpPr txBox="1"/>
          <p:nvPr>
            <p:ph type="title"/>
          </p:nvPr>
        </p:nvSpPr>
        <p:spPr>
          <a:xfrm>
            <a:off x="380999" y="342900"/>
            <a:ext cx="8182800" cy="742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1"/>
              </a:buClr>
              <a:buSzPts val="1800"/>
              <a:buFont typeface="Century Gothic"/>
              <a:buNone/>
            </a:pPr>
            <a:r>
              <a:rPr lang="fr" sz="2200"/>
              <a:t>Construction d’un cube et son développement</a:t>
            </a:r>
            <a:endParaRPr sz="2200"/>
          </a:p>
        </p:txBody>
      </p:sp>
      <p:pic>
        <p:nvPicPr>
          <p:cNvPr id="1296" name="Google Shape;1296;p64"/>
          <p:cNvPicPr preferRelativeResize="0"/>
          <p:nvPr>
            <p:ph idx="1" type="body"/>
          </p:nvPr>
        </p:nvPicPr>
        <p:blipFill rotWithShape="1">
          <a:blip r:embed="rId3">
            <a:alphaModFix/>
          </a:blip>
          <a:srcRect b="0" l="0" r="0" t="0"/>
          <a:stretch/>
        </p:blipFill>
        <p:spPr>
          <a:xfrm>
            <a:off x="4919213" y="1454549"/>
            <a:ext cx="3816000" cy="2197500"/>
          </a:xfrm>
          <a:prstGeom prst="rect">
            <a:avLst/>
          </a:prstGeom>
          <a:noFill/>
          <a:ln>
            <a:noFill/>
          </a:ln>
          <a:effectLst>
            <a:outerShdw blurRad="57150" rotWithShape="0" algn="bl" dir="5400000" dist="19050">
              <a:srgbClr val="000000">
                <a:alpha val="50000"/>
              </a:srgbClr>
            </a:outerShdw>
          </a:effectLst>
        </p:spPr>
      </p:pic>
      <p:sp>
        <p:nvSpPr>
          <p:cNvPr id="1297" name="Google Shape;1297;p64"/>
          <p:cNvSpPr txBox="1"/>
          <p:nvPr/>
        </p:nvSpPr>
        <p:spPr>
          <a:xfrm>
            <a:off x="462375" y="1196700"/>
            <a:ext cx="4161600" cy="2713200"/>
          </a:xfrm>
          <a:prstGeom prst="rect">
            <a:avLst/>
          </a:prstGeom>
          <a:noFill/>
          <a:ln>
            <a:noFill/>
          </a:ln>
        </p:spPr>
        <p:txBody>
          <a:bodyPr anchorCtr="0" anchor="t" bIns="34275" lIns="68575" spcFirstLastPara="1" rIns="68575" wrap="square" tIns="34275">
            <a:noAutofit/>
          </a:bodyPr>
          <a:lstStyle/>
          <a:p>
            <a:pPr indent="-190500" lvl="0" marL="177800" marR="0" rtl="0" algn="l">
              <a:lnSpc>
                <a:spcPct val="110000"/>
              </a:lnSpc>
              <a:spcBef>
                <a:spcPts val="0"/>
              </a:spcBef>
              <a:spcAft>
                <a:spcPts val="0"/>
              </a:spcAft>
              <a:buClr>
                <a:schemeClr val="accent1"/>
              </a:buClr>
              <a:buSzPts val="2600"/>
              <a:buFont typeface="Ubuntu"/>
              <a:buChar char="•"/>
            </a:pPr>
            <a:r>
              <a:rPr lang="fr" sz="1700" cap="none">
                <a:solidFill>
                  <a:schemeClr val="dk1"/>
                </a:solidFill>
                <a:latin typeface="Ubuntu"/>
                <a:ea typeface="Ubuntu"/>
                <a:cs typeface="Ubuntu"/>
                <a:sym typeface="Ubuntu"/>
              </a:rPr>
              <a:t>Les sommets</a:t>
            </a:r>
            <a:endParaRPr sz="1300">
              <a:latin typeface="Ubuntu"/>
              <a:ea typeface="Ubuntu"/>
              <a:cs typeface="Ubuntu"/>
              <a:sym typeface="Ubuntu"/>
            </a:endParaRPr>
          </a:p>
          <a:p>
            <a:pPr indent="-190500" lvl="0" marL="177800" marR="0" rtl="0" algn="l">
              <a:lnSpc>
                <a:spcPct val="110000"/>
              </a:lnSpc>
              <a:spcBef>
                <a:spcPts val="0"/>
              </a:spcBef>
              <a:spcAft>
                <a:spcPts val="0"/>
              </a:spcAft>
              <a:buClr>
                <a:schemeClr val="accent1"/>
              </a:buClr>
              <a:buSzPts val="2600"/>
              <a:buFont typeface="Ubuntu"/>
              <a:buChar char="•"/>
            </a:pPr>
            <a:r>
              <a:rPr lang="fr" sz="1700" cap="none">
                <a:solidFill>
                  <a:schemeClr val="dk1"/>
                </a:solidFill>
                <a:latin typeface="Ubuntu"/>
                <a:ea typeface="Ubuntu"/>
                <a:cs typeface="Ubuntu"/>
                <a:sym typeface="Ubuntu"/>
              </a:rPr>
              <a:t>Les mesures</a:t>
            </a:r>
            <a:endParaRPr sz="1300">
              <a:latin typeface="Ubuntu"/>
              <a:ea typeface="Ubuntu"/>
              <a:cs typeface="Ubuntu"/>
              <a:sym typeface="Ubuntu"/>
            </a:endParaRPr>
          </a:p>
          <a:p>
            <a:pPr indent="-190500" lvl="0" marL="177800" marR="0" rtl="0" algn="l">
              <a:lnSpc>
                <a:spcPct val="110000"/>
              </a:lnSpc>
              <a:spcBef>
                <a:spcPts val="0"/>
              </a:spcBef>
              <a:spcAft>
                <a:spcPts val="0"/>
              </a:spcAft>
              <a:buClr>
                <a:schemeClr val="accent1"/>
              </a:buClr>
              <a:buSzPts val="2600"/>
              <a:buFont typeface="Ubuntu"/>
              <a:buChar char="•"/>
            </a:pPr>
            <a:r>
              <a:rPr lang="fr" sz="1700" cap="none">
                <a:solidFill>
                  <a:schemeClr val="dk1"/>
                </a:solidFill>
                <a:latin typeface="Ubuntu"/>
                <a:ea typeface="Ubuntu"/>
                <a:cs typeface="Ubuntu"/>
                <a:sym typeface="Ubuntu"/>
              </a:rPr>
              <a:t>Le patron</a:t>
            </a:r>
            <a:endParaRPr sz="1300">
              <a:latin typeface="Ubuntu"/>
              <a:ea typeface="Ubuntu"/>
              <a:cs typeface="Ubuntu"/>
              <a:sym typeface="Ubuntu"/>
            </a:endParaRPr>
          </a:p>
          <a:p>
            <a:pPr indent="-190500" lvl="0" marL="177800" marR="0" rtl="0" algn="l">
              <a:lnSpc>
                <a:spcPct val="110000"/>
              </a:lnSpc>
              <a:spcBef>
                <a:spcPts val="0"/>
              </a:spcBef>
              <a:spcAft>
                <a:spcPts val="0"/>
              </a:spcAft>
              <a:buClr>
                <a:schemeClr val="accent1"/>
              </a:buClr>
              <a:buSzPts val="2600"/>
              <a:buFont typeface="Ubuntu"/>
              <a:buChar char="•"/>
            </a:pPr>
            <a:r>
              <a:rPr lang="fr" sz="1700" cap="none">
                <a:solidFill>
                  <a:schemeClr val="dk1"/>
                </a:solidFill>
                <a:latin typeface="Ubuntu"/>
                <a:ea typeface="Ubuntu"/>
                <a:cs typeface="Ubuntu"/>
                <a:sym typeface="Ubuntu"/>
              </a:rPr>
              <a:t>La couleur et le style</a:t>
            </a:r>
            <a:endParaRPr sz="1300">
              <a:latin typeface="Ubuntu"/>
              <a:ea typeface="Ubuntu"/>
              <a:cs typeface="Ubuntu"/>
              <a:sym typeface="Ubuntu"/>
            </a:endParaRPr>
          </a:p>
          <a:p>
            <a:pPr indent="-190500" lvl="0" marL="177800" marR="0" rtl="0" algn="l">
              <a:lnSpc>
                <a:spcPct val="110000"/>
              </a:lnSpc>
              <a:spcBef>
                <a:spcPts val="0"/>
              </a:spcBef>
              <a:spcAft>
                <a:spcPts val="0"/>
              </a:spcAft>
              <a:buClr>
                <a:schemeClr val="accent1"/>
              </a:buClr>
              <a:buSzPts val="2600"/>
              <a:buFont typeface="Ubuntu"/>
              <a:buChar char="•"/>
            </a:pPr>
            <a:r>
              <a:rPr lang="fr" sz="1700" cap="none">
                <a:solidFill>
                  <a:schemeClr val="dk1"/>
                </a:solidFill>
                <a:latin typeface="Ubuntu"/>
                <a:ea typeface="Ubuntu"/>
                <a:cs typeface="Ubuntu"/>
                <a:sym typeface="Ubuntu"/>
              </a:rPr>
              <a:t>L’exportation en fichier image et en fichier STL</a:t>
            </a:r>
            <a:endParaRPr sz="1300">
              <a:latin typeface="Ubuntu"/>
              <a:ea typeface="Ubuntu"/>
              <a:cs typeface="Ubuntu"/>
              <a:sym typeface="Ubuntu"/>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01" name="Shape 1301"/>
        <p:cNvGrpSpPr/>
        <p:nvPr/>
      </p:nvGrpSpPr>
      <p:grpSpPr>
        <a:xfrm>
          <a:off x="0" y="0"/>
          <a:ext cx="0" cy="0"/>
          <a:chOff x="0" y="0"/>
          <a:chExt cx="0" cy="0"/>
        </a:xfrm>
      </p:grpSpPr>
      <p:sp>
        <p:nvSpPr>
          <p:cNvPr id="1302" name="Google Shape;1302;p65"/>
          <p:cNvSpPr txBox="1"/>
          <p:nvPr>
            <p:ph type="title"/>
          </p:nvPr>
        </p:nvSpPr>
        <p:spPr>
          <a:xfrm>
            <a:off x="508001" y="2025651"/>
            <a:ext cx="6447600" cy="1369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
              <a:t>L’application Classique</a:t>
            </a:r>
            <a:endParaRPr/>
          </a:p>
        </p:txBody>
      </p:sp>
      <p:sp>
        <p:nvSpPr>
          <p:cNvPr id="1303" name="Google Shape;1303;p65"/>
          <p:cNvSpPr txBox="1"/>
          <p:nvPr>
            <p:ph idx="1" type="body"/>
          </p:nvPr>
        </p:nvSpPr>
        <p:spPr>
          <a:xfrm>
            <a:off x="508001" y="3395586"/>
            <a:ext cx="6447600" cy="6453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fr"/>
              <a:t>Pour combiner les applications et travailler les statistiques</a:t>
            </a:r>
            <a:endParaRPr/>
          </a:p>
        </p:txBody>
      </p:sp>
      <p:pic>
        <p:nvPicPr>
          <p:cNvPr id="1304" name="Google Shape;1304;p65"/>
          <p:cNvPicPr preferRelativeResize="0"/>
          <p:nvPr/>
        </p:nvPicPr>
        <p:blipFill>
          <a:blip r:embed="rId3">
            <a:alphaModFix/>
          </a:blip>
          <a:stretch>
            <a:fillRect/>
          </a:stretch>
        </p:blipFill>
        <p:spPr>
          <a:xfrm>
            <a:off x="6601675" y="505575"/>
            <a:ext cx="1984404" cy="17208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08" name="Shape 1308"/>
        <p:cNvGrpSpPr/>
        <p:nvPr/>
      </p:nvGrpSpPr>
      <p:grpSpPr>
        <a:xfrm>
          <a:off x="0" y="0"/>
          <a:ext cx="0" cy="0"/>
          <a:chOff x="0" y="0"/>
          <a:chExt cx="0" cy="0"/>
        </a:xfrm>
      </p:grpSpPr>
      <p:sp>
        <p:nvSpPr>
          <p:cNvPr id="1309" name="Google Shape;1309;p66"/>
          <p:cNvSpPr txBox="1"/>
          <p:nvPr>
            <p:ph idx="4294967295" type="title"/>
          </p:nvPr>
        </p:nvSpPr>
        <p:spPr>
          <a:xfrm>
            <a:off x="1792400" y="284650"/>
            <a:ext cx="5351400" cy="57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accent1"/>
              </a:buClr>
              <a:buSzPts val="4200"/>
              <a:buFont typeface="Trebuchet MS"/>
              <a:buNone/>
            </a:pPr>
            <a:r>
              <a:rPr lang="fr" sz="2400"/>
              <a:t>GeoGebra Classique</a:t>
            </a:r>
            <a:endParaRPr sz="2400"/>
          </a:p>
        </p:txBody>
      </p:sp>
      <p:sp>
        <p:nvSpPr>
          <p:cNvPr id="1310" name="Google Shape;1310;p66"/>
          <p:cNvSpPr txBox="1"/>
          <p:nvPr>
            <p:ph idx="4294967295" type="body"/>
          </p:nvPr>
        </p:nvSpPr>
        <p:spPr>
          <a:xfrm>
            <a:off x="311700" y="807400"/>
            <a:ext cx="5749800" cy="2135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fr" sz="1400"/>
              <a:t>L’application la plus complète</a:t>
            </a:r>
            <a:endParaRPr sz="1400"/>
          </a:p>
          <a:p>
            <a:pPr indent="-317500" lvl="0" marL="457200" rtl="0" algn="l">
              <a:spcBef>
                <a:spcPts val="600"/>
              </a:spcBef>
              <a:spcAft>
                <a:spcPts val="0"/>
              </a:spcAft>
              <a:buSzPts val="1400"/>
              <a:buChar char="•"/>
            </a:pPr>
            <a:r>
              <a:rPr lang="fr" sz="1400"/>
              <a:t>Plusieurs fenêtres disponibles dont la fenêtre algèbre, un champ de saisie, le tableur, deux fenêtres graphiques et une fenêtre 3D</a:t>
            </a:r>
            <a:endParaRPr sz="1400"/>
          </a:p>
          <a:p>
            <a:pPr indent="-317500" lvl="0" marL="457200" rtl="0" algn="l">
              <a:spcBef>
                <a:spcPts val="600"/>
              </a:spcBef>
              <a:spcAft>
                <a:spcPts val="0"/>
              </a:spcAft>
              <a:buSzPts val="1400"/>
              <a:buChar char="•"/>
            </a:pPr>
            <a:r>
              <a:rPr lang="fr" sz="1400"/>
              <a:t>Barre d’outils configurable</a:t>
            </a:r>
            <a:endParaRPr sz="1400"/>
          </a:p>
          <a:p>
            <a:pPr indent="-317500" lvl="0" marL="457200" rtl="0" algn="l">
              <a:spcBef>
                <a:spcPts val="600"/>
              </a:spcBef>
              <a:spcAft>
                <a:spcPts val="0"/>
              </a:spcAft>
              <a:buSzPts val="1400"/>
              <a:buChar char="•"/>
            </a:pPr>
            <a:r>
              <a:rPr lang="fr" sz="1400"/>
              <a:t>Version généralement installée sur les ordinateurs (version 5 ou version 6)</a:t>
            </a:r>
            <a:endParaRPr sz="1400"/>
          </a:p>
          <a:p>
            <a:pPr indent="-317500" lvl="0" marL="457200" rtl="0" algn="l">
              <a:spcBef>
                <a:spcPts val="600"/>
              </a:spcBef>
              <a:spcAft>
                <a:spcPts val="0"/>
              </a:spcAft>
              <a:buSzPts val="1400"/>
              <a:buChar char="•"/>
            </a:pPr>
            <a:r>
              <a:rPr lang="fr" sz="1400"/>
              <a:t>Application intégrée dans plusieurs logiciels </a:t>
            </a:r>
            <a:endParaRPr sz="1400"/>
          </a:p>
          <a:p>
            <a:pPr indent="-228600" lvl="0" marL="457200" rtl="0" algn="l">
              <a:spcBef>
                <a:spcPts val="600"/>
              </a:spcBef>
              <a:spcAft>
                <a:spcPts val="0"/>
              </a:spcAft>
              <a:buSzPts val="1800"/>
              <a:buNone/>
            </a:pPr>
            <a:r>
              <a:t/>
            </a:r>
            <a:endParaRPr sz="1400"/>
          </a:p>
          <a:p>
            <a:pPr indent="-228600" lvl="0" marL="457200" rtl="0" algn="l">
              <a:spcBef>
                <a:spcPts val="600"/>
              </a:spcBef>
              <a:spcAft>
                <a:spcPts val="600"/>
              </a:spcAft>
              <a:buSzPts val="1800"/>
              <a:buNone/>
            </a:pPr>
            <a:r>
              <a:t/>
            </a:r>
            <a:endParaRPr sz="1400"/>
          </a:p>
        </p:txBody>
      </p:sp>
      <p:pic>
        <p:nvPicPr>
          <p:cNvPr id="1311" name="Google Shape;1311;p66"/>
          <p:cNvPicPr preferRelativeResize="0"/>
          <p:nvPr/>
        </p:nvPicPr>
        <p:blipFill rotWithShape="1">
          <a:blip r:embed="rId3">
            <a:alphaModFix/>
          </a:blip>
          <a:srcRect b="0" l="0" r="0" t="0"/>
          <a:stretch/>
        </p:blipFill>
        <p:spPr>
          <a:xfrm>
            <a:off x="4571997" y="3223832"/>
            <a:ext cx="2054256" cy="1642462"/>
          </a:xfrm>
          <a:prstGeom prst="rect">
            <a:avLst/>
          </a:prstGeom>
          <a:noFill/>
          <a:ln>
            <a:noFill/>
          </a:ln>
          <a:effectLst>
            <a:outerShdw blurRad="57150" rotWithShape="0" algn="bl" dir="5400000" dist="19050">
              <a:srgbClr val="000000">
                <a:alpha val="50000"/>
              </a:srgbClr>
            </a:outerShdw>
          </a:effectLst>
        </p:spPr>
      </p:pic>
      <p:pic>
        <p:nvPicPr>
          <p:cNvPr id="1312" name="Google Shape;1312;p66"/>
          <p:cNvPicPr preferRelativeResize="0"/>
          <p:nvPr/>
        </p:nvPicPr>
        <p:blipFill rotWithShape="1">
          <a:blip r:embed="rId4">
            <a:alphaModFix/>
          </a:blip>
          <a:srcRect b="0" l="0" r="0" t="0"/>
          <a:stretch/>
        </p:blipFill>
        <p:spPr>
          <a:xfrm>
            <a:off x="6168099" y="1237999"/>
            <a:ext cx="2177675" cy="1609374"/>
          </a:xfrm>
          <a:prstGeom prst="rect">
            <a:avLst/>
          </a:prstGeom>
          <a:noFill/>
          <a:ln>
            <a:noFill/>
          </a:ln>
          <a:effectLst>
            <a:outerShdw blurRad="57150" rotWithShape="0" algn="bl" dir="5400000" dist="19050">
              <a:srgbClr val="000000">
                <a:alpha val="50000"/>
              </a:srgbClr>
            </a:outerShdw>
          </a:effectLst>
        </p:spPr>
      </p:pic>
      <p:pic>
        <p:nvPicPr>
          <p:cNvPr id="1313" name="Google Shape;1313;p66"/>
          <p:cNvPicPr preferRelativeResize="0"/>
          <p:nvPr/>
        </p:nvPicPr>
        <p:blipFill rotWithShape="1">
          <a:blip r:embed="rId5">
            <a:alphaModFix/>
          </a:blip>
          <a:srcRect b="0" l="0" r="0" t="0"/>
          <a:stretch/>
        </p:blipFill>
        <p:spPr>
          <a:xfrm>
            <a:off x="7037656" y="3195000"/>
            <a:ext cx="1308112" cy="1700133"/>
          </a:xfrm>
          <a:prstGeom prst="rect">
            <a:avLst/>
          </a:prstGeom>
          <a:noFill/>
          <a:ln>
            <a:noFill/>
          </a:ln>
          <a:effectLst>
            <a:outerShdw blurRad="57150" rotWithShape="0" algn="bl" dir="5400000" dist="19050">
              <a:srgbClr val="000000">
                <a:alpha val="50000"/>
              </a:srgbClr>
            </a:outerShdw>
          </a:effectLst>
        </p:spPr>
      </p:pic>
      <p:pic>
        <p:nvPicPr>
          <p:cNvPr id="1314" name="Google Shape;1314;p66"/>
          <p:cNvPicPr preferRelativeResize="0"/>
          <p:nvPr/>
        </p:nvPicPr>
        <p:blipFill rotWithShape="1">
          <a:blip r:embed="rId6">
            <a:alphaModFix/>
          </a:blip>
          <a:srcRect b="0" l="0" r="0" t="0"/>
          <a:stretch/>
        </p:blipFill>
        <p:spPr>
          <a:xfrm>
            <a:off x="766474" y="3195000"/>
            <a:ext cx="3636502" cy="4343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18" name="Shape 1318"/>
        <p:cNvGrpSpPr/>
        <p:nvPr/>
      </p:nvGrpSpPr>
      <p:grpSpPr>
        <a:xfrm>
          <a:off x="0" y="0"/>
          <a:ext cx="0" cy="0"/>
          <a:chOff x="0" y="0"/>
          <a:chExt cx="0" cy="0"/>
        </a:xfrm>
      </p:grpSpPr>
      <p:sp>
        <p:nvSpPr>
          <p:cNvPr id="1319" name="Google Shape;1319;p67"/>
          <p:cNvSpPr txBox="1"/>
          <p:nvPr>
            <p:ph idx="4294967295" type="body"/>
          </p:nvPr>
        </p:nvSpPr>
        <p:spPr>
          <a:xfrm>
            <a:off x="457200" y="116275"/>
            <a:ext cx="5859300" cy="519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fr" sz="2400">
                <a:solidFill>
                  <a:srgbClr val="0069BF"/>
                </a:solidFill>
                <a:latin typeface="Viga"/>
                <a:ea typeface="Viga"/>
                <a:cs typeface="Viga"/>
                <a:sym typeface="Viga"/>
              </a:rPr>
              <a:t>Le tableur pour des statistiques</a:t>
            </a:r>
            <a:endParaRPr sz="2400">
              <a:solidFill>
                <a:srgbClr val="0069BF"/>
              </a:solidFill>
              <a:latin typeface="Viga"/>
              <a:ea typeface="Viga"/>
              <a:cs typeface="Viga"/>
              <a:sym typeface="Viga"/>
            </a:endParaRPr>
          </a:p>
        </p:txBody>
      </p:sp>
      <p:pic>
        <p:nvPicPr>
          <p:cNvPr id="1320" name="Google Shape;1320;p67"/>
          <p:cNvPicPr preferRelativeResize="0"/>
          <p:nvPr/>
        </p:nvPicPr>
        <p:blipFill>
          <a:blip r:embed="rId3">
            <a:alphaModFix/>
          </a:blip>
          <a:stretch>
            <a:fillRect/>
          </a:stretch>
        </p:blipFill>
        <p:spPr>
          <a:xfrm>
            <a:off x="457200" y="822775"/>
            <a:ext cx="4461600" cy="3182150"/>
          </a:xfrm>
          <a:prstGeom prst="rect">
            <a:avLst/>
          </a:prstGeom>
          <a:noFill/>
          <a:ln>
            <a:noFill/>
          </a:ln>
          <a:effectLst>
            <a:outerShdw blurRad="57150" rotWithShape="0" algn="bl" dir="5400000" dist="19050">
              <a:srgbClr val="000000">
                <a:alpha val="50000"/>
              </a:srgbClr>
            </a:outerShdw>
          </a:effectLst>
        </p:spPr>
      </p:pic>
      <p:pic>
        <p:nvPicPr>
          <p:cNvPr id="1321" name="Google Shape;1321;p67"/>
          <p:cNvPicPr preferRelativeResize="0"/>
          <p:nvPr/>
        </p:nvPicPr>
        <p:blipFill>
          <a:blip r:embed="rId4">
            <a:alphaModFix/>
          </a:blip>
          <a:stretch>
            <a:fillRect/>
          </a:stretch>
        </p:blipFill>
        <p:spPr>
          <a:xfrm>
            <a:off x="5059025" y="1072700"/>
            <a:ext cx="3918100" cy="268229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68"/>
          <p:cNvSpPr/>
          <p:nvPr/>
        </p:nvSpPr>
        <p:spPr>
          <a:xfrm>
            <a:off x="4068875" y="815425"/>
            <a:ext cx="4983600" cy="2373900"/>
          </a:xfrm>
          <a:prstGeom prst="rect">
            <a:avLst/>
          </a:prstGeom>
          <a:solidFill>
            <a:srgbClr val="D9EAD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8"/>
          <p:cNvSpPr/>
          <p:nvPr/>
        </p:nvSpPr>
        <p:spPr>
          <a:xfrm>
            <a:off x="4362350" y="3537200"/>
            <a:ext cx="4690200" cy="1341000"/>
          </a:xfrm>
          <a:prstGeom prst="rect">
            <a:avLst/>
          </a:prstGeom>
          <a:solidFill>
            <a:srgbClr val="CFE2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8"/>
          <p:cNvSpPr/>
          <p:nvPr/>
        </p:nvSpPr>
        <p:spPr>
          <a:xfrm>
            <a:off x="80025" y="3308600"/>
            <a:ext cx="4116000" cy="1582200"/>
          </a:xfrm>
          <a:prstGeom prst="rect">
            <a:avLst/>
          </a:prstGeom>
          <a:solidFill>
            <a:srgbClr val="F4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8"/>
          <p:cNvSpPr/>
          <p:nvPr/>
        </p:nvSpPr>
        <p:spPr>
          <a:xfrm>
            <a:off x="411775" y="1198588"/>
            <a:ext cx="3132900" cy="1852200"/>
          </a:xfrm>
          <a:prstGeom prst="rect">
            <a:avLst/>
          </a:prstGeom>
          <a:solidFill>
            <a:srgbClr val="FFF2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8"/>
          <p:cNvSpPr txBox="1"/>
          <p:nvPr>
            <p:ph idx="4294967295" type="subTitle"/>
          </p:nvPr>
        </p:nvSpPr>
        <p:spPr>
          <a:xfrm>
            <a:off x="563250" y="1816338"/>
            <a:ext cx="2750700" cy="85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fr" sz="1500" u="sng">
                <a:solidFill>
                  <a:schemeClr val="accent1"/>
                </a:solidFill>
                <a:hlinkClick r:id="rId3">
                  <a:extLst>
                    <a:ext uri="{A12FA001-AC4F-418D-AE19-62706E023703}">
                      <ahyp:hlinkClr val="tx"/>
                    </a:ext>
                  </a:extLst>
                </a:hlinkClick>
              </a:rPr>
              <a:t>Geogebra-1</a:t>
            </a:r>
            <a:endParaRPr sz="1500">
              <a:solidFill>
                <a:schemeClr val="accent1"/>
              </a:solidFill>
            </a:endParaRPr>
          </a:p>
          <a:p>
            <a:pPr indent="0" lvl="0" marL="0" rtl="0" algn="l">
              <a:spcBef>
                <a:spcPts val="600"/>
              </a:spcBef>
              <a:spcAft>
                <a:spcPts val="0"/>
              </a:spcAft>
              <a:buNone/>
            </a:pPr>
            <a:r>
              <a:rPr lang="fr" sz="800"/>
              <a:t>Géométrie | Calculatrice graphique | Calculatrice 3D</a:t>
            </a:r>
            <a:endParaRPr sz="800"/>
          </a:p>
          <a:p>
            <a:pPr indent="0" lvl="0" marL="0" rtl="0" algn="l">
              <a:spcBef>
                <a:spcPts val="500"/>
              </a:spcBef>
              <a:spcAft>
                <a:spcPts val="0"/>
              </a:spcAft>
              <a:buNone/>
            </a:pPr>
            <a:r>
              <a:rPr lang="fr" sz="1500" u="sng">
                <a:solidFill>
                  <a:schemeClr val="accent1"/>
                </a:solidFill>
                <a:hlinkClick r:id="rId4">
                  <a:extLst>
                    <a:ext uri="{A12FA001-AC4F-418D-AE19-62706E023703}">
                      <ahyp:hlinkClr val="tx"/>
                    </a:ext>
                  </a:extLst>
                </a:hlinkClick>
              </a:rPr>
              <a:t>Geogebra-2</a:t>
            </a:r>
            <a:endParaRPr sz="800">
              <a:solidFill>
                <a:srgbClr val="000000"/>
              </a:solidFill>
            </a:endParaRPr>
          </a:p>
          <a:p>
            <a:pPr indent="0" lvl="0" marL="0" rtl="0" algn="l">
              <a:spcBef>
                <a:spcPts val="0"/>
              </a:spcBef>
              <a:spcAft>
                <a:spcPts val="0"/>
              </a:spcAft>
              <a:buNone/>
            </a:pPr>
            <a:r>
              <a:rPr lang="fr" sz="800">
                <a:solidFill>
                  <a:srgbClr val="000000"/>
                </a:solidFill>
              </a:rPr>
              <a:t>Rétroagir | Création de classes</a:t>
            </a:r>
            <a:endParaRPr sz="1500"/>
          </a:p>
        </p:txBody>
      </p:sp>
      <p:sp>
        <p:nvSpPr>
          <p:cNvPr id="1331" name="Google Shape;1331;p68"/>
          <p:cNvSpPr txBox="1"/>
          <p:nvPr>
            <p:ph idx="4294967295" type="subTitle"/>
          </p:nvPr>
        </p:nvSpPr>
        <p:spPr>
          <a:xfrm>
            <a:off x="4445300" y="3962975"/>
            <a:ext cx="4607100" cy="8583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fr" sz="1500" u="sng">
                <a:solidFill>
                  <a:schemeClr val="accent1"/>
                </a:solidFill>
                <a:hlinkClick r:id="rId5">
                  <a:extLst>
                    <a:ext uri="{A12FA001-AC4F-418D-AE19-62706E023703}">
                      <ahyp:hlinkClr val="tx"/>
                    </a:ext>
                  </a:extLst>
                </a:hlinkClick>
              </a:rPr>
              <a:t>Animer une classe virtuelle (ou pas) avec GeoGebra</a:t>
            </a:r>
            <a:endParaRPr sz="1500">
              <a:solidFill>
                <a:schemeClr val="accent1"/>
              </a:solidFill>
            </a:endParaRPr>
          </a:p>
          <a:p>
            <a:pPr indent="0" lvl="0" marL="0" rtl="0" algn="l">
              <a:lnSpc>
                <a:spcPct val="115000"/>
              </a:lnSpc>
              <a:spcBef>
                <a:spcPts val="600"/>
              </a:spcBef>
              <a:spcAft>
                <a:spcPts val="0"/>
              </a:spcAft>
              <a:buNone/>
            </a:pPr>
            <a:r>
              <a:rPr lang="fr" sz="1500" u="sng">
                <a:solidFill>
                  <a:schemeClr val="accent1"/>
                </a:solidFill>
                <a:hlinkClick r:id="rId6">
                  <a:extLst>
                    <a:ext uri="{A12FA001-AC4F-418D-AE19-62706E023703}">
                      <ahyp:hlinkClr val="tx"/>
                    </a:ext>
                  </a:extLst>
                </a:hlinkClick>
              </a:rPr>
              <a:t>Faire des statistiques en ligne avec GeoGebra</a:t>
            </a:r>
            <a:endParaRPr sz="1500">
              <a:solidFill>
                <a:schemeClr val="accent1"/>
              </a:solidFill>
            </a:endParaRPr>
          </a:p>
        </p:txBody>
      </p:sp>
      <p:sp>
        <p:nvSpPr>
          <p:cNvPr id="1332" name="Google Shape;1332;p68"/>
          <p:cNvSpPr txBox="1"/>
          <p:nvPr>
            <p:ph idx="4294967295" type="ctrTitle"/>
          </p:nvPr>
        </p:nvSpPr>
        <p:spPr>
          <a:xfrm>
            <a:off x="1289275" y="3490450"/>
            <a:ext cx="1901100" cy="27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a:solidFill>
                  <a:srgbClr val="000000"/>
                </a:solidFill>
              </a:rPr>
              <a:t>Tutoriels</a:t>
            </a:r>
            <a:endParaRPr>
              <a:solidFill>
                <a:srgbClr val="000000"/>
              </a:solidFill>
            </a:endParaRPr>
          </a:p>
        </p:txBody>
      </p:sp>
      <p:sp>
        <p:nvSpPr>
          <p:cNvPr id="1333" name="Google Shape;1333;p68"/>
          <p:cNvSpPr txBox="1"/>
          <p:nvPr>
            <p:ph idx="4294967295" type="subTitle"/>
          </p:nvPr>
        </p:nvSpPr>
        <p:spPr>
          <a:xfrm>
            <a:off x="80025" y="3618775"/>
            <a:ext cx="4196100" cy="1411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fr" sz="1500" u="sng">
                <a:solidFill>
                  <a:schemeClr val="accent1"/>
                </a:solidFill>
                <a:hlinkClick r:id="rId7">
                  <a:extLst>
                    <a:ext uri="{A12FA001-AC4F-418D-AE19-62706E023703}">
                      <ahyp:hlinkClr val="tx"/>
                    </a:ext>
                  </a:extLst>
                </a:hlinkClick>
              </a:rPr>
              <a:t>GeoGebra</a:t>
            </a:r>
            <a:endParaRPr sz="1500">
              <a:solidFill>
                <a:schemeClr val="accent1"/>
              </a:solidFill>
            </a:endParaRPr>
          </a:p>
          <a:p>
            <a:pPr indent="0" lvl="0" marL="0" rtl="0" algn="l">
              <a:lnSpc>
                <a:spcPct val="115000"/>
              </a:lnSpc>
              <a:spcBef>
                <a:spcPts val="600"/>
              </a:spcBef>
              <a:spcAft>
                <a:spcPts val="0"/>
              </a:spcAft>
              <a:buNone/>
            </a:pPr>
            <a:r>
              <a:rPr lang="fr" sz="1500" u="sng">
                <a:solidFill>
                  <a:schemeClr val="accent1"/>
                </a:solidFill>
                <a:hlinkClick r:id="rId8">
                  <a:extLst>
                    <a:ext uri="{A12FA001-AC4F-418D-AE19-62706E023703}">
                      <ahyp:hlinkClr val="tx"/>
                    </a:ext>
                  </a:extLst>
                </a:hlinkClick>
              </a:rPr>
              <a:t>Tutoriel GeoGebra Classroom</a:t>
            </a:r>
            <a:endParaRPr sz="1500">
              <a:solidFill>
                <a:schemeClr val="accent1"/>
              </a:solidFill>
            </a:endParaRPr>
          </a:p>
          <a:p>
            <a:pPr indent="0" lvl="0" marL="0" rtl="0" algn="l">
              <a:lnSpc>
                <a:spcPct val="115000"/>
              </a:lnSpc>
              <a:spcBef>
                <a:spcPts val="600"/>
              </a:spcBef>
              <a:spcAft>
                <a:spcPts val="0"/>
              </a:spcAft>
              <a:buNone/>
            </a:pPr>
            <a:r>
              <a:rPr lang="fr" sz="1500" u="sng">
                <a:solidFill>
                  <a:schemeClr val="accent1"/>
                </a:solidFill>
                <a:hlinkClick r:id="rId9">
                  <a:extLst>
                    <a:ext uri="{A12FA001-AC4F-418D-AE19-62706E023703}">
                      <ahyp:hlinkClr val="tx"/>
                    </a:ext>
                  </a:extLst>
                </a:hlinkClick>
              </a:rPr>
              <a:t>Géométrie en secondaire 1 (Mme Blanchette)</a:t>
            </a:r>
            <a:endParaRPr sz="1500">
              <a:solidFill>
                <a:schemeClr val="accent1"/>
              </a:solidFill>
            </a:endParaRPr>
          </a:p>
        </p:txBody>
      </p:sp>
      <p:sp>
        <p:nvSpPr>
          <p:cNvPr id="1334" name="Google Shape;1334;p68"/>
          <p:cNvSpPr txBox="1"/>
          <p:nvPr>
            <p:ph idx="4294967295" type="ctrTitle"/>
          </p:nvPr>
        </p:nvSpPr>
        <p:spPr>
          <a:xfrm>
            <a:off x="940800" y="1365063"/>
            <a:ext cx="1995600" cy="27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a:solidFill>
                  <a:srgbClr val="000000"/>
                </a:solidFill>
              </a:rPr>
              <a:t>Autoformations</a:t>
            </a:r>
            <a:endParaRPr>
              <a:solidFill>
                <a:srgbClr val="000000"/>
              </a:solidFill>
            </a:endParaRPr>
          </a:p>
        </p:txBody>
      </p:sp>
      <p:sp>
        <p:nvSpPr>
          <p:cNvPr id="1335" name="Google Shape;1335;p68"/>
          <p:cNvSpPr txBox="1"/>
          <p:nvPr>
            <p:ph idx="4294967295" type="ctrTitle"/>
          </p:nvPr>
        </p:nvSpPr>
        <p:spPr>
          <a:xfrm>
            <a:off x="5052319" y="3689075"/>
            <a:ext cx="1901100" cy="27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a:solidFill>
                  <a:srgbClr val="000000"/>
                </a:solidFill>
              </a:rPr>
              <a:t>Webinaires</a:t>
            </a:r>
            <a:endParaRPr>
              <a:solidFill>
                <a:srgbClr val="000000"/>
              </a:solidFill>
            </a:endParaRPr>
          </a:p>
        </p:txBody>
      </p:sp>
      <p:sp>
        <p:nvSpPr>
          <p:cNvPr id="1336" name="Google Shape;1336;p68"/>
          <p:cNvSpPr txBox="1"/>
          <p:nvPr>
            <p:ph idx="4294967295" type="ctrTitle"/>
          </p:nvPr>
        </p:nvSpPr>
        <p:spPr>
          <a:xfrm>
            <a:off x="492450" y="275700"/>
            <a:ext cx="6569100" cy="6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sz="4900"/>
              <a:t>Pour aller plus loin</a:t>
            </a:r>
            <a:endParaRPr sz="4900"/>
          </a:p>
        </p:txBody>
      </p:sp>
      <p:sp>
        <p:nvSpPr>
          <p:cNvPr id="1337" name="Google Shape;1337;p68"/>
          <p:cNvSpPr txBox="1"/>
          <p:nvPr/>
        </p:nvSpPr>
        <p:spPr>
          <a:xfrm>
            <a:off x="1101750" y="1550238"/>
            <a:ext cx="1673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1"/>
                </a:solidFill>
                <a:latin typeface="IBM Plex Sans"/>
                <a:ea typeface="IBM Plex Sans"/>
                <a:cs typeface="IBM Plex Sans"/>
                <a:sym typeface="IBM Plex Sans"/>
              </a:rPr>
              <a:t>Campus RÉCIT</a:t>
            </a:r>
            <a:endParaRPr sz="1100"/>
          </a:p>
        </p:txBody>
      </p:sp>
      <p:sp>
        <p:nvSpPr>
          <p:cNvPr id="1338" name="Google Shape;1338;p68"/>
          <p:cNvSpPr txBox="1"/>
          <p:nvPr/>
        </p:nvSpPr>
        <p:spPr>
          <a:xfrm>
            <a:off x="4286825" y="1163563"/>
            <a:ext cx="4547700" cy="2145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1500" u="sng">
                <a:solidFill>
                  <a:schemeClr val="hlink"/>
                </a:solidFill>
                <a:latin typeface="Ubuntu"/>
                <a:ea typeface="Ubuntu"/>
                <a:cs typeface="Ubuntu"/>
                <a:sym typeface="Ubuntu"/>
                <a:hlinkClick r:id="rId10"/>
              </a:rPr>
              <a:t>Modèles classes virtuelles GeoGebra</a:t>
            </a:r>
            <a:endParaRPr sz="1500">
              <a:latin typeface="Ubuntu"/>
              <a:ea typeface="Ubuntu"/>
              <a:cs typeface="Ubuntu"/>
              <a:sym typeface="Ubuntu"/>
            </a:endParaRPr>
          </a:p>
          <a:p>
            <a:pPr indent="0" lvl="0" marL="0" rtl="0" algn="l">
              <a:lnSpc>
                <a:spcPct val="115000"/>
              </a:lnSpc>
              <a:spcBef>
                <a:spcPts val="0"/>
              </a:spcBef>
              <a:spcAft>
                <a:spcPts val="0"/>
              </a:spcAft>
              <a:buNone/>
            </a:pPr>
            <a:r>
              <a:rPr lang="fr" sz="1500" u="sng">
                <a:solidFill>
                  <a:schemeClr val="hlink"/>
                </a:solidFill>
                <a:latin typeface="Ubuntu"/>
                <a:ea typeface="Ubuntu"/>
                <a:cs typeface="Ubuntu"/>
                <a:sym typeface="Ubuntu"/>
                <a:hlinkClick r:id="rId11"/>
              </a:rPr>
              <a:t>Recueil d'activités pour les Classes</a:t>
            </a:r>
            <a:endParaRPr sz="1500">
              <a:latin typeface="Ubuntu"/>
              <a:ea typeface="Ubuntu"/>
              <a:cs typeface="Ubuntu"/>
              <a:sym typeface="Ubuntu"/>
            </a:endParaRPr>
          </a:p>
          <a:p>
            <a:pPr indent="0" lvl="0" marL="0" rtl="0" algn="l">
              <a:lnSpc>
                <a:spcPct val="115000"/>
              </a:lnSpc>
              <a:spcBef>
                <a:spcPts val="0"/>
              </a:spcBef>
              <a:spcAft>
                <a:spcPts val="0"/>
              </a:spcAft>
              <a:buNone/>
            </a:pPr>
            <a:r>
              <a:rPr lang="fr" sz="1500" u="sng">
                <a:solidFill>
                  <a:schemeClr val="hlink"/>
                </a:solidFill>
                <a:latin typeface="Ubuntu"/>
                <a:ea typeface="Ubuntu"/>
                <a:cs typeface="Ubuntu"/>
                <a:sym typeface="Ubuntu"/>
                <a:hlinkClick r:id="rId12"/>
              </a:rPr>
              <a:t>Construction de figures</a:t>
            </a:r>
            <a:endParaRPr sz="1500">
              <a:latin typeface="Ubuntu"/>
              <a:ea typeface="Ubuntu"/>
              <a:cs typeface="Ubuntu"/>
              <a:sym typeface="Ubuntu"/>
            </a:endParaRPr>
          </a:p>
          <a:p>
            <a:pPr indent="0" lvl="0" marL="0" rtl="0" algn="l">
              <a:lnSpc>
                <a:spcPct val="115000"/>
              </a:lnSpc>
              <a:spcBef>
                <a:spcPts val="0"/>
              </a:spcBef>
              <a:spcAft>
                <a:spcPts val="0"/>
              </a:spcAft>
              <a:buNone/>
            </a:pPr>
            <a:r>
              <a:rPr lang="fr" sz="1500" u="sng">
                <a:solidFill>
                  <a:schemeClr val="hlink"/>
                </a:solidFill>
                <a:latin typeface="Ubuntu"/>
                <a:ea typeface="Ubuntu"/>
                <a:cs typeface="Ubuntu"/>
                <a:sym typeface="Ubuntu"/>
                <a:hlinkClick r:id="rId13"/>
              </a:rPr>
              <a:t>Isométrie et homothétie</a:t>
            </a:r>
            <a:endParaRPr sz="1500">
              <a:latin typeface="Ubuntu"/>
              <a:ea typeface="Ubuntu"/>
              <a:cs typeface="Ubuntu"/>
              <a:sym typeface="Ubuntu"/>
            </a:endParaRPr>
          </a:p>
          <a:p>
            <a:pPr indent="0" lvl="0" marL="0" rtl="0" algn="l">
              <a:lnSpc>
                <a:spcPct val="115000"/>
              </a:lnSpc>
              <a:spcBef>
                <a:spcPts val="0"/>
              </a:spcBef>
              <a:spcAft>
                <a:spcPts val="0"/>
              </a:spcAft>
              <a:buNone/>
            </a:pPr>
            <a:r>
              <a:rPr lang="fr" sz="1500" u="sng">
                <a:solidFill>
                  <a:schemeClr val="hlink"/>
                </a:solidFill>
                <a:latin typeface="Ubuntu"/>
                <a:ea typeface="Ubuntu"/>
                <a:cs typeface="Ubuntu"/>
                <a:sym typeface="Ubuntu"/>
                <a:hlinkClick r:id="rId14"/>
              </a:rPr>
              <a:t>Troisième secondaire</a:t>
            </a:r>
            <a:endParaRPr sz="1500">
              <a:latin typeface="Ubuntu"/>
              <a:ea typeface="Ubuntu"/>
              <a:cs typeface="Ubuntu"/>
              <a:sym typeface="Ubuntu"/>
            </a:endParaRPr>
          </a:p>
          <a:p>
            <a:pPr indent="0" lvl="0" marL="0" rtl="0" algn="l">
              <a:lnSpc>
                <a:spcPct val="115000"/>
              </a:lnSpc>
              <a:spcBef>
                <a:spcPts val="0"/>
              </a:spcBef>
              <a:spcAft>
                <a:spcPts val="0"/>
              </a:spcAft>
              <a:buNone/>
            </a:pPr>
            <a:r>
              <a:rPr lang="fr" sz="1500" u="sng">
                <a:solidFill>
                  <a:schemeClr val="hlink"/>
                </a:solidFill>
                <a:latin typeface="Ubuntu"/>
                <a:ea typeface="Ubuntu"/>
                <a:cs typeface="Ubuntu"/>
                <a:sym typeface="Ubuntu"/>
                <a:hlinkClick r:id="rId15"/>
              </a:rPr>
              <a:t>Virage numérique au CCR </a:t>
            </a:r>
            <a:endParaRPr sz="1500">
              <a:latin typeface="Ubuntu"/>
              <a:ea typeface="Ubuntu"/>
              <a:cs typeface="Ubuntu"/>
              <a:sym typeface="Ubuntu"/>
            </a:endParaRPr>
          </a:p>
          <a:p>
            <a:pPr indent="0" lvl="0" marL="0" rtl="0" algn="l">
              <a:lnSpc>
                <a:spcPct val="115000"/>
              </a:lnSpc>
              <a:spcBef>
                <a:spcPts val="0"/>
              </a:spcBef>
              <a:spcAft>
                <a:spcPts val="0"/>
              </a:spcAft>
              <a:buNone/>
            </a:pPr>
            <a:r>
              <a:rPr lang="fr" sz="1500" u="sng">
                <a:solidFill>
                  <a:schemeClr val="hlink"/>
                </a:solidFill>
                <a:latin typeface="Ubuntu"/>
                <a:ea typeface="Ubuntu"/>
                <a:cs typeface="Ubuntu"/>
                <a:sym typeface="Ubuntu"/>
                <a:hlinkClick r:id="rId16"/>
              </a:rPr>
              <a:t>GeoGebra Classroom Activities</a:t>
            </a:r>
            <a:r>
              <a:rPr lang="fr" sz="1500">
                <a:solidFill>
                  <a:schemeClr val="accent1"/>
                </a:solidFill>
                <a:latin typeface="Ubuntu"/>
                <a:ea typeface="Ubuntu"/>
                <a:cs typeface="Ubuntu"/>
                <a:sym typeface="Ubuntu"/>
              </a:rPr>
              <a:t> (anglais)</a:t>
            </a:r>
            <a:endParaRPr sz="1500">
              <a:solidFill>
                <a:schemeClr val="accent1"/>
              </a:solidFill>
              <a:latin typeface="Ubuntu"/>
              <a:ea typeface="Ubuntu"/>
              <a:cs typeface="Ubuntu"/>
              <a:sym typeface="Ubuntu"/>
            </a:endParaRPr>
          </a:p>
        </p:txBody>
      </p:sp>
      <p:sp>
        <p:nvSpPr>
          <p:cNvPr id="1339" name="Google Shape;1339;p68"/>
          <p:cNvSpPr txBox="1"/>
          <p:nvPr>
            <p:ph idx="4294967295" type="ctrTitle"/>
          </p:nvPr>
        </p:nvSpPr>
        <p:spPr>
          <a:xfrm>
            <a:off x="5751050" y="940788"/>
            <a:ext cx="1995600" cy="27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a:solidFill>
                  <a:srgbClr val="000000"/>
                </a:solidFill>
              </a:rPr>
              <a:t>Ressources</a:t>
            </a:r>
            <a:endParaRPr>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69"/>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fr"/>
              <a:t>‹#›</a:t>
            </a:fld>
            <a:endParaRPr/>
          </a:p>
        </p:txBody>
      </p:sp>
      <p:sp>
        <p:nvSpPr>
          <p:cNvPr id="1345" name="Google Shape;1345;p69"/>
          <p:cNvSpPr txBox="1"/>
          <p:nvPr>
            <p:ph idx="4294967295" type="title"/>
          </p:nvPr>
        </p:nvSpPr>
        <p:spPr>
          <a:xfrm>
            <a:off x="322450" y="559875"/>
            <a:ext cx="85710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sz="3000">
                <a:latin typeface="Viga"/>
                <a:ea typeface="Viga"/>
                <a:cs typeface="Viga"/>
                <a:sym typeface="Viga"/>
              </a:rPr>
              <a:t>L’équipe du RÉCIT MST est disponible </a:t>
            </a:r>
            <a:endParaRPr sz="3000">
              <a:latin typeface="Viga"/>
              <a:ea typeface="Viga"/>
              <a:cs typeface="Viga"/>
              <a:sym typeface="Viga"/>
            </a:endParaRPr>
          </a:p>
          <a:p>
            <a:pPr indent="0" lvl="0" marL="0" rtl="0" algn="ctr">
              <a:spcBef>
                <a:spcPts val="0"/>
              </a:spcBef>
              <a:spcAft>
                <a:spcPts val="0"/>
              </a:spcAft>
              <a:buNone/>
            </a:pPr>
            <a:r>
              <a:rPr lang="fr" sz="3000">
                <a:latin typeface="Viga"/>
                <a:ea typeface="Viga"/>
                <a:cs typeface="Viga"/>
                <a:sym typeface="Viga"/>
              </a:rPr>
              <a:t>les mercredis matins </a:t>
            </a:r>
            <a:endParaRPr sz="3000">
              <a:latin typeface="Viga"/>
              <a:ea typeface="Viga"/>
              <a:cs typeface="Viga"/>
              <a:sym typeface="Viga"/>
            </a:endParaRPr>
          </a:p>
          <a:p>
            <a:pPr indent="0" lvl="0" marL="0" rtl="0" algn="ctr">
              <a:spcBef>
                <a:spcPts val="0"/>
              </a:spcBef>
              <a:spcAft>
                <a:spcPts val="0"/>
              </a:spcAft>
              <a:buNone/>
            </a:pPr>
            <a:r>
              <a:rPr lang="fr" sz="3000">
                <a:latin typeface="Viga"/>
                <a:ea typeface="Viga"/>
                <a:cs typeface="Viga"/>
                <a:sym typeface="Viga"/>
              </a:rPr>
              <a:t>de 9 h à 11 h 30. </a:t>
            </a:r>
            <a:endParaRPr sz="3000">
              <a:latin typeface="Viga"/>
              <a:ea typeface="Viga"/>
              <a:cs typeface="Viga"/>
              <a:sym typeface="Viga"/>
            </a:endParaRPr>
          </a:p>
        </p:txBody>
      </p:sp>
      <p:sp>
        <p:nvSpPr>
          <p:cNvPr id="1346" name="Google Shape;1346;p69">
            <a:hlinkClick r:id="rId3"/>
          </p:cNvPr>
          <p:cNvSpPr/>
          <p:nvPr/>
        </p:nvSpPr>
        <p:spPr>
          <a:xfrm>
            <a:off x="3092753" y="1988225"/>
            <a:ext cx="2958600" cy="1633200"/>
          </a:xfrm>
          <a:prstGeom prst="rect">
            <a:avLst/>
          </a:prstGeom>
          <a:solidFill>
            <a:schemeClr val="lt1"/>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000">
                <a:solidFill>
                  <a:srgbClr val="999999"/>
                </a:solidFill>
                <a:latin typeface="Dosis"/>
                <a:ea typeface="Dosis"/>
                <a:cs typeface="Dosis"/>
                <a:sym typeface="Dosis"/>
              </a:rPr>
              <a:t>Place your screenshot here</a:t>
            </a:r>
            <a:endParaRPr sz="1000">
              <a:solidFill>
                <a:srgbClr val="999999"/>
              </a:solidFill>
              <a:latin typeface="Dosis"/>
              <a:ea typeface="Dosis"/>
              <a:cs typeface="Dosis"/>
              <a:sym typeface="Dosis"/>
            </a:endParaRPr>
          </a:p>
        </p:txBody>
      </p:sp>
      <p:sp>
        <p:nvSpPr>
          <p:cNvPr id="1347" name="Google Shape;1347;p69"/>
          <p:cNvSpPr/>
          <p:nvPr/>
        </p:nvSpPr>
        <p:spPr>
          <a:xfrm>
            <a:off x="2957648" y="1724603"/>
            <a:ext cx="3228699" cy="2173280"/>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1348" name="Google Shape;1348;p69"/>
          <p:cNvSpPr txBox="1"/>
          <p:nvPr/>
        </p:nvSpPr>
        <p:spPr>
          <a:xfrm>
            <a:off x="1937000" y="3887575"/>
            <a:ext cx="4946100" cy="125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latin typeface="Ubuntu"/>
                <a:ea typeface="Ubuntu"/>
                <a:cs typeface="Ubuntu"/>
                <a:sym typeface="Ubuntu"/>
              </a:rPr>
              <a:t>Lien vers notre salle de vidéoconférence : </a:t>
            </a:r>
            <a:endParaRPr>
              <a:latin typeface="Ubuntu"/>
              <a:ea typeface="Ubuntu"/>
              <a:cs typeface="Ubuntu"/>
              <a:sym typeface="Ubuntu"/>
            </a:endParaRPr>
          </a:p>
          <a:p>
            <a:pPr indent="0" lvl="0" marL="0" rtl="0" algn="ctr">
              <a:spcBef>
                <a:spcPts val="0"/>
              </a:spcBef>
              <a:spcAft>
                <a:spcPts val="0"/>
              </a:spcAft>
              <a:buNone/>
            </a:pPr>
            <a:r>
              <a:t/>
            </a:r>
            <a:endParaRPr sz="400">
              <a:latin typeface="Ubuntu"/>
              <a:ea typeface="Ubuntu"/>
              <a:cs typeface="Ubuntu"/>
              <a:sym typeface="Ubuntu"/>
            </a:endParaRPr>
          </a:p>
          <a:p>
            <a:pPr indent="0" lvl="0" marL="0" rtl="0" algn="ctr">
              <a:spcBef>
                <a:spcPts val="0"/>
              </a:spcBef>
              <a:spcAft>
                <a:spcPts val="0"/>
              </a:spcAft>
              <a:buNone/>
            </a:pPr>
            <a:r>
              <a:rPr lang="fr" sz="2400" u="sng">
                <a:solidFill>
                  <a:schemeClr val="hlink"/>
                </a:solidFill>
                <a:highlight>
                  <a:srgbClr val="FFFFFF"/>
                </a:highlight>
                <a:latin typeface="Viga"/>
                <a:ea typeface="Viga"/>
                <a:cs typeface="Viga"/>
                <a:sym typeface="Viga"/>
                <a:hlinkClick r:id="rId4"/>
              </a:rPr>
              <a:t>recitmst.qc.ca/ecv-zoom</a:t>
            </a:r>
            <a:r>
              <a:rPr lang="fr" sz="2400">
                <a:highlight>
                  <a:srgbClr val="FFFFFF"/>
                </a:highlight>
                <a:latin typeface="Viga"/>
                <a:ea typeface="Viga"/>
                <a:cs typeface="Viga"/>
                <a:sym typeface="Viga"/>
              </a:rPr>
              <a:t> </a:t>
            </a:r>
            <a:endParaRPr b="1" sz="2400">
              <a:latin typeface="Viga"/>
              <a:ea typeface="Viga"/>
              <a:cs typeface="Viga"/>
              <a:sym typeface="Viga"/>
            </a:endParaRPr>
          </a:p>
          <a:p>
            <a:pPr indent="0" lvl="0" marL="0" rtl="0" algn="ctr">
              <a:spcBef>
                <a:spcPts val="0"/>
              </a:spcBef>
              <a:spcAft>
                <a:spcPts val="0"/>
              </a:spcAft>
              <a:buNone/>
            </a:pPr>
            <a:r>
              <a:rPr i="1" lang="fr" sz="1200">
                <a:latin typeface="Ubuntu"/>
                <a:ea typeface="Ubuntu"/>
                <a:cs typeface="Ubuntu"/>
                <a:sym typeface="Ubuntu"/>
              </a:rPr>
              <a:t>Toutes les informations: </a:t>
            </a:r>
            <a:r>
              <a:rPr i="1" lang="fr" sz="1200" u="sng">
                <a:solidFill>
                  <a:schemeClr val="hlink"/>
                </a:solidFill>
                <a:latin typeface="Ubuntu"/>
                <a:ea typeface="Ubuntu"/>
                <a:cs typeface="Ubuntu"/>
                <a:sym typeface="Ubuntu"/>
                <a:hlinkClick r:id="rId5"/>
              </a:rPr>
              <a:t>recitmst.qc.ca/ecv</a:t>
            </a:r>
            <a:endParaRPr i="1" sz="1200">
              <a:latin typeface="Ubuntu"/>
              <a:ea typeface="Ubuntu"/>
              <a:cs typeface="Ubuntu"/>
              <a:sym typeface="Ubuntu"/>
            </a:endParaRPr>
          </a:p>
        </p:txBody>
      </p:sp>
      <p:pic>
        <p:nvPicPr>
          <p:cNvPr id="1349" name="Google Shape;1349;p69"/>
          <p:cNvPicPr preferRelativeResize="0"/>
          <p:nvPr/>
        </p:nvPicPr>
        <p:blipFill>
          <a:blip r:embed="rId6">
            <a:alphaModFix/>
          </a:blip>
          <a:stretch>
            <a:fillRect/>
          </a:stretch>
        </p:blipFill>
        <p:spPr>
          <a:xfrm>
            <a:off x="3092750" y="1835825"/>
            <a:ext cx="2958601" cy="163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5" name="Shape 915"/>
        <p:cNvGrpSpPr/>
        <p:nvPr/>
      </p:nvGrpSpPr>
      <p:grpSpPr>
        <a:xfrm>
          <a:off x="0" y="0"/>
          <a:ext cx="0" cy="0"/>
          <a:chOff x="0" y="0"/>
          <a:chExt cx="0" cy="0"/>
        </a:xfrm>
      </p:grpSpPr>
      <p:sp>
        <p:nvSpPr>
          <p:cNvPr id="916" name="Google Shape;916;p34"/>
          <p:cNvSpPr/>
          <p:nvPr/>
        </p:nvSpPr>
        <p:spPr>
          <a:xfrm>
            <a:off x="4666675" y="1547475"/>
            <a:ext cx="3324300" cy="28824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4"/>
          <p:cNvSpPr txBox="1"/>
          <p:nvPr>
            <p:ph type="title"/>
          </p:nvPr>
        </p:nvSpPr>
        <p:spPr>
          <a:xfrm>
            <a:off x="176050" y="102350"/>
            <a:ext cx="8802300" cy="70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 sz="2500">
                <a:solidFill>
                  <a:schemeClr val="dk2"/>
                </a:solidFill>
                <a:latin typeface="Viga"/>
                <a:ea typeface="Viga"/>
                <a:cs typeface="Viga"/>
                <a:sym typeface="Viga"/>
              </a:rPr>
              <a:t>Les dimensions de la compétence numérique</a:t>
            </a:r>
            <a:endParaRPr sz="2500">
              <a:solidFill>
                <a:schemeClr val="dk2"/>
              </a:solidFill>
              <a:latin typeface="Viga"/>
              <a:ea typeface="Viga"/>
              <a:cs typeface="Viga"/>
              <a:sym typeface="Viga"/>
            </a:endParaRPr>
          </a:p>
        </p:txBody>
      </p:sp>
      <p:sp>
        <p:nvSpPr>
          <p:cNvPr id="918" name="Google Shape;918;p34"/>
          <p:cNvSpPr txBox="1"/>
          <p:nvPr/>
        </p:nvSpPr>
        <p:spPr>
          <a:xfrm>
            <a:off x="311700" y="4707425"/>
            <a:ext cx="5355600" cy="33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solidFill>
                  <a:schemeClr val="hlink"/>
                </a:solidFill>
                <a:latin typeface="Viga"/>
                <a:ea typeface="Viga"/>
                <a:cs typeface="Viga"/>
                <a:sym typeface="Viga"/>
                <a:hlinkClick r:id="rId3"/>
              </a:rPr>
              <a:t>Cadre de référence de la compétence numérique</a:t>
            </a:r>
            <a:endParaRPr>
              <a:solidFill>
                <a:schemeClr val="dk1"/>
              </a:solidFill>
              <a:latin typeface="Viga"/>
              <a:ea typeface="Viga"/>
              <a:cs typeface="Viga"/>
              <a:sym typeface="Viga"/>
            </a:endParaRPr>
          </a:p>
        </p:txBody>
      </p:sp>
      <p:pic>
        <p:nvPicPr>
          <p:cNvPr id="919" name="Google Shape;919;p34"/>
          <p:cNvPicPr preferRelativeResize="0"/>
          <p:nvPr/>
        </p:nvPicPr>
        <p:blipFill>
          <a:blip r:embed="rId4">
            <a:alphaModFix/>
          </a:blip>
          <a:stretch>
            <a:fillRect/>
          </a:stretch>
        </p:blipFill>
        <p:spPr>
          <a:xfrm>
            <a:off x="311700" y="1068575"/>
            <a:ext cx="3996223" cy="3681426"/>
          </a:xfrm>
          <a:prstGeom prst="rect">
            <a:avLst/>
          </a:prstGeom>
          <a:noFill/>
          <a:ln>
            <a:noFill/>
          </a:ln>
        </p:spPr>
      </p:pic>
      <p:pic>
        <p:nvPicPr>
          <p:cNvPr id="920" name="Google Shape;920;p34"/>
          <p:cNvPicPr preferRelativeResize="0"/>
          <p:nvPr/>
        </p:nvPicPr>
        <p:blipFill rotWithShape="1">
          <a:blip r:embed="rId5">
            <a:alphaModFix/>
          </a:blip>
          <a:srcRect b="74378" l="0" r="24161" t="0"/>
          <a:stretch/>
        </p:blipFill>
        <p:spPr>
          <a:xfrm>
            <a:off x="4778629" y="1601850"/>
            <a:ext cx="2583203" cy="708601"/>
          </a:xfrm>
          <a:prstGeom prst="rect">
            <a:avLst/>
          </a:prstGeom>
          <a:noFill/>
          <a:ln>
            <a:noFill/>
          </a:ln>
          <a:effectLst>
            <a:outerShdw blurRad="57150" rotWithShape="0" algn="bl" dir="5400000" dist="19050">
              <a:srgbClr val="000000">
                <a:alpha val="50000"/>
              </a:srgbClr>
            </a:outerShdw>
          </a:effectLst>
        </p:spPr>
      </p:pic>
      <p:pic>
        <p:nvPicPr>
          <p:cNvPr id="921" name="Google Shape;921;p34"/>
          <p:cNvPicPr preferRelativeResize="0"/>
          <p:nvPr/>
        </p:nvPicPr>
        <p:blipFill rotWithShape="1">
          <a:blip r:embed="rId6">
            <a:alphaModFix/>
          </a:blip>
          <a:srcRect b="65286" l="0" r="37150" t="0"/>
          <a:stretch/>
        </p:blipFill>
        <p:spPr>
          <a:xfrm>
            <a:off x="4788675" y="3595038"/>
            <a:ext cx="2089607" cy="659526"/>
          </a:xfrm>
          <a:prstGeom prst="rect">
            <a:avLst/>
          </a:prstGeom>
          <a:noFill/>
          <a:ln>
            <a:noFill/>
          </a:ln>
          <a:effectLst>
            <a:outerShdw blurRad="57150" rotWithShape="0" algn="bl" dir="5400000" dist="19050">
              <a:srgbClr val="000000">
                <a:alpha val="50000"/>
              </a:srgbClr>
            </a:outerShdw>
          </a:effectLst>
        </p:spPr>
      </p:pic>
      <p:pic>
        <p:nvPicPr>
          <p:cNvPr id="922" name="Google Shape;922;p34"/>
          <p:cNvPicPr preferRelativeResize="0"/>
          <p:nvPr/>
        </p:nvPicPr>
        <p:blipFill>
          <a:blip r:embed="rId7">
            <a:alphaModFix/>
          </a:blip>
          <a:stretch>
            <a:fillRect/>
          </a:stretch>
        </p:blipFill>
        <p:spPr>
          <a:xfrm>
            <a:off x="4770339" y="2543792"/>
            <a:ext cx="3044926" cy="708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7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fr"/>
              <a:t>‹#›</a:t>
            </a:fld>
            <a:endParaRPr/>
          </a:p>
        </p:txBody>
      </p:sp>
      <p:sp>
        <p:nvSpPr>
          <p:cNvPr id="1355" name="Google Shape;1355;p70"/>
          <p:cNvSpPr txBox="1"/>
          <p:nvPr>
            <p:ph idx="4294967295" type="title"/>
          </p:nvPr>
        </p:nvSpPr>
        <p:spPr>
          <a:xfrm>
            <a:off x="1391950" y="114525"/>
            <a:ext cx="6140400" cy="94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sz="3000">
                <a:solidFill>
                  <a:schemeClr val="dk2"/>
                </a:solidFill>
                <a:latin typeface="Viga"/>
                <a:ea typeface="Viga"/>
                <a:cs typeface="Viga"/>
                <a:sym typeface="Viga"/>
              </a:rPr>
              <a:t> </a:t>
            </a:r>
            <a:endParaRPr sz="3000">
              <a:solidFill>
                <a:schemeClr val="dk2"/>
              </a:solidFill>
              <a:latin typeface="Viga"/>
              <a:ea typeface="Viga"/>
              <a:cs typeface="Viga"/>
              <a:sym typeface="Viga"/>
            </a:endParaRPr>
          </a:p>
          <a:p>
            <a:pPr indent="0" lvl="0" marL="0" rtl="0" algn="ctr">
              <a:spcBef>
                <a:spcPts val="0"/>
              </a:spcBef>
              <a:spcAft>
                <a:spcPts val="0"/>
              </a:spcAft>
              <a:buNone/>
            </a:pPr>
            <a:r>
              <a:rPr lang="fr" sz="3000">
                <a:solidFill>
                  <a:schemeClr val="dk2"/>
                </a:solidFill>
                <a:latin typeface="Viga"/>
                <a:ea typeface="Viga"/>
                <a:cs typeface="Viga"/>
                <a:sym typeface="Viga"/>
              </a:rPr>
              <a:t>Badges « </a:t>
            </a:r>
            <a:r>
              <a:rPr lang="fr" sz="3000">
                <a:solidFill>
                  <a:schemeClr val="dk2"/>
                </a:solidFill>
              </a:rPr>
              <a:t>Découverte</a:t>
            </a:r>
            <a:r>
              <a:rPr lang="fr" sz="3000">
                <a:solidFill>
                  <a:schemeClr val="dk2"/>
                </a:solidFill>
                <a:latin typeface="Viga"/>
                <a:ea typeface="Viga"/>
                <a:cs typeface="Viga"/>
                <a:sym typeface="Viga"/>
              </a:rPr>
              <a:t> » et « Appropriation »</a:t>
            </a:r>
            <a:endParaRPr sz="3000">
              <a:solidFill>
                <a:schemeClr val="dk2"/>
              </a:solidFill>
              <a:latin typeface="Viga"/>
              <a:ea typeface="Viga"/>
              <a:cs typeface="Viga"/>
              <a:sym typeface="Viga"/>
            </a:endParaRPr>
          </a:p>
        </p:txBody>
      </p:sp>
      <p:sp>
        <p:nvSpPr>
          <p:cNvPr id="1356" name="Google Shape;1356;p70"/>
          <p:cNvSpPr txBox="1"/>
          <p:nvPr/>
        </p:nvSpPr>
        <p:spPr>
          <a:xfrm>
            <a:off x="456175" y="1152525"/>
            <a:ext cx="5144400" cy="3417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2"/>
              </a:buClr>
              <a:buSzPts val="2000"/>
              <a:buFont typeface="Ubuntu"/>
              <a:buChar char="❏"/>
            </a:pPr>
            <a:r>
              <a:rPr lang="fr" sz="2000">
                <a:solidFill>
                  <a:schemeClr val="dk2"/>
                </a:solidFill>
                <a:latin typeface="Ubuntu"/>
                <a:ea typeface="Ubuntu"/>
                <a:cs typeface="Ubuntu"/>
                <a:sym typeface="Ubuntu"/>
              </a:rPr>
              <a:t>Créer compte gratuit sur </a:t>
            </a:r>
            <a:r>
              <a:rPr lang="fr" sz="2000" u="sng">
                <a:solidFill>
                  <a:schemeClr val="dk2"/>
                </a:solidFill>
                <a:latin typeface="Ubuntu"/>
                <a:ea typeface="Ubuntu"/>
                <a:cs typeface="Ubuntu"/>
                <a:sym typeface="Ubuntu"/>
                <a:hlinkClick r:id="rId3">
                  <a:extLst>
                    <a:ext uri="{A12FA001-AC4F-418D-AE19-62706E023703}">
                      <ahyp:hlinkClr val="tx"/>
                    </a:ext>
                  </a:extLst>
                </a:hlinkClick>
              </a:rPr>
              <a:t>Campus RÉCIT</a:t>
            </a:r>
            <a:r>
              <a:rPr lang="fr"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indent="-355600" lvl="1" marL="914400" rtl="0" algn="l">
              <a:spcBef>
                <a:spcPts val="0"/>
              </a:spcBef>
              <a:spcAft>
                <a:spcPts val="0"/>
              </a:spcAft>
              <a:buClr>
                <a:schemeClr val="dk2"/>
              </a:buClr>
              <a:buSzPts val="2000"/>
              <a:buFont typeface="Ubuntu"/>
              <a:buChar char="❏"/>
            </a:pPr>
            <a:r>
              <a:rPr lang="fr" sz="2000">
                <a:solidFill>
                  <a:schemeClr val="dk2"/>
                </a:solidFill>
                <a:latin typeface="Ubuntu"/>
                <a:ea typeface="Ubuntu"/>
                <a:cs typeface="Ubuntu"/>
                <a:sym typeface="Ubuntu"/>
              </a:rPr>
              <a:t>Valider le courriel, se connecter;</a:t>
            </a:r>
            <a:endParaRPr sz="2000">
              <a:solidFill>
                <a:schemeClr val="dk2"/>
              </a:solidFill>
              <a:latin typeface="Ubuntu"/>
              <a:ea typeface="Ubuntu"/>
              <a:cs typeface="Ubuntu"/>
              <a:sym typeface="Ubuntu"/>
            </a:endParaRPr>
          </a:p>
          <a:p>
            <a:pPr indent="0" lvl="0" marL="914400" rtl="0" algn="l">
              <a:spcBef>
                <a:spcPts val="0"/>
              </a:spcBef>
              <a:spcAft>
                <a:spcPts val="0"/>
              </a:spcAft>
              <a:buNone/>
            </a:pPr>
            <a:r>
              <a:t/>
            </a:r>
            <a:endParaRPr sz="2000">
              <a:solidFill>
                <a:schemeClr val="dk2"/>
              </a:solidFill>
              <a:latin typeface="Ubuntu"/>
              <a:ea typeface="Ubuntu"/>
              <a:cs typeface="Ubuntu"/>
              <a:sym typeface="Ubuntu"/>
            </a:endParaRPr>
          </a:p>
          <a:p>
            <a:pPr indent="-355600" lvl="0" marL="457200" rtl="0" algn="l">
              <a:spcBef>
                <a:spcPts val="0"/>
              </a:spcBef>
              <a:spcAft>
                <a:spcPts val="0"/>
              </a:spcAft>
              <a:buClr>
                <a:schemeClr val="dk2"/>
              </a:buClr>
              <a:buSzPts val="2000"/>
              <a:buFont typeface="Ubuntu"/>
              <a:buChar char="❏"/>
            </a:pPr>
            <a:r>
              <a:rPr lang="fr" sz="2000">
                <a:solidFill>
                  <a:schemeClr val="dk2"/>
                </a:solidFill>
                <a:latin typeface="Ubuntu"/>
                <a:ea typeface="Ubuntu"/>
                <a:cs typeface="Ubuntu"/>
                <a:sym typeface="Ubuntu"/>
              </a:rPr>
              <a:t>Cliquer sur ce lien : </a:t>
            </a:r>
            <a:r>
              <a:rPr lang="fr"/>
              <a:t> </a:t>
            </a:r>
            <a:endParaRPr/>
          </a:p>
          <a:p>
            <a:pPr indent="-355600" lvl="1" marL="914400" rtl="0" algn="l">
              <a:spcBef>
                <a:spcPts val="0"/>
              </a:spcBef>
              <a:spcAft>
                <a:spcPts val="0"/>
              </a:spcAft>
              <a:buClr>
                <a:schemeClr val="dk2"/>
              </a:buClr>
              <a:buSzPts val="2000"/>
              <a:buFont typeface="Ubuntu"/>
              <a:buChar char="❏"/>
            </a:pPr>
            <a:r>
              <a:rPr b="1" lang="fr" sz="1800" u="sng">
                <a:solidFill>
                  <a:schemeClr val="hlink"/>
                </a:solidFill>
                <a:latin typeface="Ubuntu"/>
                <a:ea typeface="Ubuntu"/>
                <a:cs typeface="Ubuntu"/>
                <a:sym typeface="Ubuntu"/>
                <a:hlinkClick r:id="rId4"/>
              </a:rPr>
              <a:t>Obtenir le badge « Découverte GeoGebra -1 »</a:t>
            </a:r>
            <a:r>
              <a:rPr b="1" lang="fr" sz="1800">
                <a:latin typeface="Ubuntu"/>
                <a:ea typeface="Ubuntu"/>
                <a:cs typeface="Ubuntu"/>
                <a:sym typeface="Ubuntu"/>
              </a:rPr>
              <a:t> </a:t>
            </a:r>
            <a:r>
              <a:rPr lang="fr" sz="1800">
                <a:solidFill>
                  <a:schemeClr val="dk2"/>
                </a:solidFill>
                <a:latin typeface="Ubuntu"/>
                <a:ea typeface="Ubuntu"/>
                <a:cs typeface="Ubuntu"/>
                <a:sym typeface="Ubuntu"/>
              </a:rPr>
              <a:t>pour naviguer dans la section;</a:t>
            </a:r>
            <a:endParaRPr sz="1800">
              <a:solidFill>
                <a:schemeClr val="dk2"/>
              </a:solidFill>
              <a:latin typeface="Ubuntu"/>
              <a:ea typeface="Ubuntu"/>
              <a:cs typeface="Ubuntu"/>
              <a:sym typeface="Ubuntu"/>
            </a:endParaRPr>
          </a:p>
          <a:p>
            <a:pPr indent="-342900" lvl="1" marL="914400" rtl="0" algn="l">
              <a:spcBef>
                <a:spcPts val="0"/>
              </a:spcBef>
              <a:spcAft>
                <a:spcPts val="0"/>
              </a:spcAft>
              <a:buSzPts val="1800"/>
              <a:buFont typeface="Ubuntu"/>
              <a:buChar char="❏"/>
            </a:pPr>
            <a:r>
              <a:rPr b="1" lang="fr" sz="1800" u="sng">
                <a:solidFill>
                  <a:schemeClr val="hlink"/>
                </a:solidFill>
                <a:latin typeface="Ubuntu"/>
                <a:ea typeface="Ubuntu"/>
                <a:cs typeface="Ubuntu"/>
                <a:sym typeface="Ubuntu"/>
                <a:hlinkClick r:id="rId5"/>
              </a:rPr>
              <a:t>Obtenir le badge « Appropriation» GeoGebra -1 »</a:t>
            </a:r>
            <a:r>
              <a:rPr b="1" lang="fr" sz="1800">
                <a:latin typeface="Ubuntu"/>
                <a:ea typeface="Ubuntu"/>
                <a:cs typeface="Ubuntu"/>
                <a:sym typeface="Ubuntu"/>
              </a:rPr>
              <a:t> </a:t>
            </a:r>
            <a:r>
              <a:rPr lang="fr" sz="1800">
                <a:solidFill>
                  <a:schemeClr val="dk2"/>
                </a:solidFill>
                <a:latin typeface="Ubuntu"/>
                <a:ea typeface="Ubuntu"/>
                <a:cs typeface="Ubuntu"/>
                <a:sym typeface="Ubuntu"/>
              </a:rPr>
              <a:t>et déposer une activité réalisée avec GeoGebra.</a:t>
            </a:r>
            <a:endParaRPr sz="2000">
              <a:solidFill>
                <a:schemeClr val="dk2"/>
              </a:solidFill>
              <a:latin typeface="Ubuntu"/>
              <a:ea typeface="Ubuntu"/>
              <a:cs typeface="Ubuntu"/>
              <a:sym typeface="Ubuntu"/>
            </a:endParaRPr>
          </a:p>
        </p:txBody>
      </p:sp>
      <p:pic>
        <p:nvPicPr>
          <p:cNvPr id="1357" name="Google Shape;1357;p70"/>
          <p:cNvPicPr preferRelativeResize="0"/>
          <p:nvPr/>
        </p:nvPicPr>
        <p:blipFill>
          <a:blip r:embed="rId6">
            <a:alphaModFix/>
          </a:blip>
          <a:stretch>
            <a:fillRect/>
          </a:stretch>
        </p:blipFill>
        <p:spPr>
          <a:xfrm>
            <a:off x="6348225" y="1223850"/>
            <a:ext cx="1728975" cy="1500300"/>
          </a:xfrm>
          <a:prstGeom prst="rect">
            <a:avLst/>
          </a:prstGeom>
          <a:noFill/>
          <a:ln>
            <a:noFill/>
          </a:ln>
        </p:spPr>
      </p:pic>
      <p:pic>
        <p:nvPicPr>
          <p:cNvPr id="1358" name="Google Shape;1358;p70"/>
          <p:cNvPicPr preferRelativeResize="0"/>
          <p:nvPr/>
        </p:nvPicPr>
        <p:blipFill>
          <a:blip r:embed="rId7">
            <a:alphaModFix/>
          </a:blip>
          <a:stretch>
            <a:fillRect/>
          </a:stretch>
        </p:blipFill>
        <p:spPr>
          <a:xfrm>
            <a:off x="6353100" y="2974050"/>
            <a:ext cx="1728975" cy="149730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71"/>
          <p:cNvSpPr txBox="1"/>
          <p:nvPr>
            <p:ph idx="4294967295" type="ctrTitle"/>
          </p:nvPr>
        </p:nvSpPr>
        <p:spPr>
          <a:xfrm>
            <a:off x="1761750" y="1598975"/>
            <a:ext cx="5620500" cy="70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fr" sz="10000">
                <a:latin typeface="Viga"/>
                <a:ea typeface="Viga"/>
                <a:cs typeface="Viga"/>
                <a:sym typeface="Viga"/>
              </a:rPr>
              <a:t>MERCI !</a:t>
            </a:r>
            <a:endParaRPr b="1" sz="10000">
              <a:latin typeface="Viga"/>
              <a:ea typeface="Viga"/>
              <a:cs typeface="Viga"/>
              <a:sym typeface="Viga"/>
            </a:endParaRPr>
          </a:p>
        </p:txBody>
      </p:sp>
      <p:pic>
        <p:nvPicPr>
          <p:cNvPr id="1364" name="Google Shape;1364;p71"/>
          <p:cNvPicPr preferRelativeResize="0"/>
          <p:nvPr/>
        </p:nvPicPr>
        <p:blipFill>
          <a:blip r:embed="rId3">
            <a:alphaModFix/>
          </a:blip>
          <a:stretch>
            <a:fillRect/>
          </a:stretch>
        </p:blipFill>
        <p:spPr>
          <a:xfrm>
            <a:off x="2823537" y="178450"/>
            <a:ext cx="3496925" cy="1003900"/>
          </a:xfrm>
          <a:prstGeom prst="rect">
            <a:avLst/>
          </a:prstGeom>
          <a:noFill/>
          <a:ln>
            <a:noFill/>
          </a:ln>
        </p:spPr>
      </p:pic>
      <p:sp>
        <p:nvSpPr>
          <p:cNvPr id="1365" name="Google Shape;1365;p71"/>
          <p:cNvSpPr txBox="1"/>
          <p:nvPr/>
        </p:nvSpPr>
        <p:spPr>
          <a:xfrm>
            <a:off x="4142800" y="2643500"/>
            <a:ext cx="5128800" cy="1814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fr" sz="2500" u="sng">
                <a:solidFill>
                  <a:schemeClr val="hlink"/>
                </a:solidFill>
                <a:latin typeface="Ubuntu"/>
                <a:ea typeface="Ubuntu"/>
                <a:cs typeface="Ubuntu"/>
                <a:sym typeface="Ubuntu"/>
                <a:hlinkClick r:id="rId4"/>
              </a:rPr>
              <a:t>luc.lagarde@cshbo.qc.ca</a:t>
            </a:r>
            <a:endParaRPr sz="2500">
              <a:solidFill>
                <a:schemeClr val="dk2"/>
              </a:solidFill>
              <a:latin typeface="Ubuntu"/>
              <a:ea typeface="Ubuntu"/>
              <a:cs typeface="Ubuntu"/>
              <a:sym typeface="Ubuntu"/>
            </a:endParaRPr>
          </a:p>
          <a:p>
            <a:pPr indent="0" lvl="0" marL="0" rtl="0" algn="l">
              <a:spcBef>
                <a:spcPts val="600"/>
              </a:spcBef>
              <a:spcAft>
                <a:spcPts val="0"/>
              </a:spcAft>
              <a:buNone/>
            </a:pPr>
            <a:r>
              <a:rPr lang="fr" sz="2500" u="sng">
                <a:solidFill>
                  <a:schemeClr val="hlink"/>
                </a:solidFill>
                <a:latin typeface="Ubuntu"/>
                <a:ea typeface="Ubuntu"/>
                <a:cs typeface="Ubuntu"/>
                <a:sym typeface="Ubuntu"/>
                <a:hlinkClick r:id="rId5"/>
              </a:rPr>
              <a:t>equipe@recitmst.qc.ca </a:t>
            </a:r>
            <a:endParaRPr sz="2500">
              <a:solidFill>
                <a:schemeClr val="dk2"/>
              </a:solidFill>
              <a:latin typeface="Ubuntu"/>
              <a:ea typeface="Ubuntu"/>
              <a:cs typeface="Ubuntu"/>
              <a:sym typeface="Ubuntu"/>
            </a:endParaRPr>
          </a:p>
          <a:p>
            <a:pPr indent="-330200" lvl="0" marL="457200" rtl="0" algn="l">
              <a:spcBef>
                <a:spcPts val="600"/>
              </a:spcBef>
              <a:spcAft>
                <a:spcPts val="0"/>
              </a:spcAft>
              <a:buClr>
                <a:schemeClr val="dk2"/>
              </a:buClr>
              <a:buSzPts val="1600"/>
              <a:buFont typeface="Ubuntu"/>
              <a:buChar char="❏"/>
            </a:pPr>
            <a:r>
              <a:rPr lang="fr" sz="1600" u="sng">
                <a:solidFill>
                  <a:schemeClr val="dk2"/>
                </a:solidFill>
                <a:latin typeface="Ubuntu"/>
                <a:ea typeface="Ubuntu"/>
                <a:cs typeface="Ubuntu"/>
                <a:sym typeface="Ubuntu"/>
                <a:hlinkClick r:id="rId6">
                  <a:extLst>
                    <a:ext uri="{A12FA001-AC4F-418D-AE19-62706E023703}">
                      <ahyp:hlinkClr val="tx"/>
                    </a:ext>
                  </a:extLst>
                </a:hlinkClick>
              </a:rPr>
              <a:t>Page Facebook</a:t>
            </a:r>
            <a:endParaRPr sz="1600" u="sng">
              <a:solidFill>
                <a:schemeClr val="dk2"/>
              </a:solidFill>
              <a:latin typeface="Ubuntu"/>
              <a:ea typeface="Ubuntu"/>
              <a:cs typeface="Ubuntu"/>
              <a:sym typeface="Ubuntu"/>
            </a:endParaRPr>
          </a:p>
          <a:p>
            <a:pPr indent="-330200" lvl="0" marL="457200" rtl="0" algn="l">
              <a:spcBef>
                <a:spcPts val="0"/>
              </a:spcBef>
              <a:spcAft>
                <a:spcPts val="0"/>
              </a:spcAft>
              <a:buClr>
                <a:schemeClr val="dk2"/>
              </a:buClr>
              <a:buSzPts val="1600"/>
              <a:buFont typeface="Ubuntu"/>
              <a:buChar char="❏"/>
            </a:pPr>
            <a:r>
              <a:rPr lang="fr" sz="1600" u="sng">
                <a:solidFill>
                  <a:schemeClr val="dk2"/>
                </a:solidFill>
                <a:latin typeface="Ubuntu"/>
                <a:ea typeface="Ubuntu"/>
                <a:cs typeface="Ubuntu"/>
                <a:sym typeface="Ubuntu"/>
                <a:hlinkClick r:id="rId7">
                  <a:extLst>
                    <a:ext uri="{A12FA001-AC4F-418D-AE19-62706E023703}">
                      <ahyp:hlinkClr val="tx"/>
                    </a:ext>
                  </a:extLst>
                </a:hlinkClick>
              </a:rPr>
              <a:t>Twitter</a:t>
            </a:r>
            <a:endParaRPr sz="1600" u="sng">
              <a:solidFill>
                <a:schemeClr val="dk2"/>
              </a:solidFill>
              <a:latin typeface="Ubuntu"/>
              <a:ea typeface="Ubuntu"/>
              <a:cs typeface="Ubuntu"/>
              <a:sym typeface="Ubuntu"/>
            </a:endParaRPr>
          </a:p>
          <a:p>
            <a:pPr indent="-330200" lvl="0" marL="457200" rtl="0" algn="l">
              <a:spcBef>
                <a:spcPts val="0"/>
              </a:spcBef>
              <a:spcAft>
                <a:spcPts val="0"/>
              </a:spcAft>
              <a:buClr>
                <a:schemeClr val="dk2"/>
              </a:buClr>
              <a:buSzPts val="1600"/>
              <a:buFont typeface="Ubuntu"/>
              <a:buChar char="❏"/>
            </a:pPr>
            <a:r>
              <a:rPr lang="fr" sz="1600" u="sng">
                <a:solidFill>
                  <a:schemeClr val="dk2"/>
                </a:solidFill>
                <a:latin typeface="Ubuntu"/>
                <a:ea typeface="Ubuntu"/>
                <a:cs typeface="Ubuntu"/>
                <a:sym typeface="Ubuntu"/>
                <a:hlinkClick r:id="rId8">
                  <a:extLst>
                    <a:ext uri="{A12FA001-AC4F-418D-AE19-62706E023703}">
                      <ahyp:hlinkClr val="tx"/>
                    </a:ext>
                  </a:extLst>
                </a:hlinkClick>
              </a:rPr>
              <a:t>Chaîne YouTube</a:t>
            </a:r>
            <a:endParaRPr sz="900">
              <a:solidFill>
                <a:schemeClr val="dk2"/>
              </a:solidFill>
            </a:endParaRPr>
          </a:p>
        </p:txBody>
      </p:sp>
      <p:sp>
        <p:nvSpPr>
          <p:cNvPr id="1366" name="Google Shape;1366;p71"/>
          <p:cNvSpPr txBox="1"/>
          <p:nvPr/>
        </p:nvSpPr>
        <p:spPr>
          <a:xfrm>
            <a:off x="443038" y="2719700"/>
            <a:ext cx="3321300" cy="7848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fr" sz="4300">
                <a:solidFill>
                  <a:srgbClr val="FAA22A"/>
                </a:solidFill>
                <a:latin typeface="Ubuntu"/>
                <a:ea typeface="Ubuntu"/>
                <a:cs typeface="Ubuntu"/>
                <a:sym typeface="Ubuntu"/>
              </a:rPr>
              <a:t>Questions?</a:t>
            </a:r>
            <a:endParaRPr sz="4300">
              <a:solidFill>
                <a:srgbClr val="FAA22A"/>
              </a:solidFill>
              <a:latin typeface="Ubuntu"/>
              <a:ea typeface="Ubuntu"/>
              <a:cs typeface="Ubuntu"/>
              <a:sym typeface="Ubuntu"/>
            </a:endParaRPr>
          </a:p>
        </p:txBody>
      </p:sp>
      <p:sp>
        <p:nvSpPr>
          <p:cNvPr id="1367" name="Google Shape;1367;p71"/>
          <p:cNvSpPr txBox="1"/>
          <p:nvPr/>
        </p:nvSpPr>
        <p:spPr>
          <a:xfrm>
            <a:off x="2451875" y="4528300"/>
            <a:ext cx="5392500" cy="363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fr" sz="800">
                <a:latin typeface="Ubuntu"/>
                <a:ea typeface="Ubuntu"/>
                <a:cs typeface="Ubuntu"/>
                <a:sym typeface="Ubuntu"/>
              </a:rPr>
              <a:t>Ce  document de </a:t>
            </a:r>
            <a:r>
              <a:rPr lang="fr" sz="800">
                <a:latin typeface="Ubuntu"/>
                <a:ea typeface="Ubuntu"/>
                <a:cs typeface="Ubuntu"/>
                <a:sym typeface="Ubuntu"/>
              </a:rPr>
              <a:t> formation du RÉCIT est </a:t>
            </a:r>
            <a:r>
              <a:rPr lang="fr" sz="800">
                <a:latin typeface="Ubuntu"/>
                <a:ea typeface="Ubuntu"/>
                <a:cs typeface="Ubuntu"/>
                <a:sym typeface="Ubuntu"/>
              </a:rPr>
              <a:t>mis</a:t>
            </a:r>
            <a:r>
              <a:rPr lang="fr" sz="800">
                <a:latin typeface="Ubuntu"/>
                <a:ea typeface="Ubuntu"/>
                <a:cs typeface="Ubuntu"/>
                <a:sym typeface="Ubuntu"/>
              </a:rPr>
              <a:t>  à disposition, sauf </a:t>
            </a:r>
            <a:r>
              <a:rPr lang="fr" sz="800">
                <a:latin typeface="Ubuntu"/>
                <a:ea typeface="Ubuntu"/>
                <a:cs typeface="Ubuntu"/>
                <a:sym typeface="Ubuntu"/>
              </a:rPr>
              <a:t>exception</a:t>
            </a:r>
            <a:r>
              <a:rPr lang="fr" sz="800">
                <a:latin typeface="Ubuntu"/>
                <a:ea typeface="Ubuntu"/>
                <a:cs typeface="Ubuntu"/>
                <a:sym typeface="Ubuntu"/>
              </a:rPr>
              <a:t>, selon les termes de la licence</a:t>
            </a:r>
            <a:r>
              <a:rPr lang="fr" sz="800">
                <a:solidFill>
                  <a:schemeClr val="accent1"/>
                </a:solidFill>
                <a:latin typeface="Ubuntu"/>
                <a:ea typeface="Ubuntu"/>
                <a:cs typeface="Ubuntu"/>
                <a:sym typeface="Ubuntu"/>
              </a:rPr>
              <a:t> </a:t>
            </a:r>
            <a:r>
              <a:rPr lang="fr" sz="800" u="sng">
                <a:solidFill>
                  <a:schemeClr val="accent1"/>
                </a:solidFill>
                <a:hlinkClick r:id="rId9">
                  <a:extLst>
                    <a:ext uri="{A12FA001-AC4F-418D-AE19-62706E023703}">
                      <ahyp:hlinkClr val="tx"/>
                    </a:ext>
                  </a:extLst>
                </a:hlinkClick>
              </a:rPr>
              <a:t>Licence Creative Commons Attribution - Pas d’Utilisation Commerciale - Partage dans les Mêmes Conditions 4.0 International</a:t>
            </a:r>
            <a:r>
              <a:rPr lang="fr" sz="800">
                <a:solidFill>
                  <a:schemeClr val="accent1"/>
                </a:solidFill>
              </a:rPr>
              <a:t>.</a:t>
            </a:r>
            <a:r>
              <a:rPr lang="fr" sz="800">
                <a:solidFill>
                  <a:schemeClr val="accent1"/>
                </a:solidFill>
                <a:highlight>
                  <a:srgbClr val="FFFF00"/>
                </a:highlight>
                <a:latin typeface="Ubuntu"/>
                <a:ea typeface="Ubuntu"/>
                <a:cs typeface="Ubuntu"/>
                <a:sym typeface="Ubuntu"/>
              </a:rPr>
              <a:t>  </a:t>
            </a:r>
            <a:endParaRPr sz="800">
              <a:solidFill>
                <a:schemeClr val="accent1"/>
              </a:solidFill>
              <a:highlight>
                <a:srgbClr val="FFFF00"/>
              </a:highlight>
              <a:latin typeface="Ubuntu"/>
              <a:ea typeface="Ubuntu"/>
              <a:cs typeface="Ubuntu"/>
              <a:sym typeface="Ubuntu"/>
            </a:endParaRPr>
          </a:p>
        </p:txBody>
      </p:sp>
      <p:pic>
        <p:nvPicPr>
          <p:cNvPr id="1368" name="Google Shape;1368;p71"/>
          <p:cNvPicPr preferRelativeResize="0"/>
          <p:nvPr/>
        </p:nvPicPr>
        <p:blipFill>
          <a:blip r:embed="rId10">
            <a:alphaModFix/>
          </a:blip>
          <a:stretch>
            <a:fillRect/>
          </a:stretch>
        </p:blipFill>
        <p:spPr>
          <a:xfrm>
            <a:off x="1699475" y="4552425"/>
            <a:ext cx="808425" cy="286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72"/>
          <p:cNvSpPr txBox="1"/>
          <p:nvPr>
            <p:ph type="title"/>
          </p:nvPr>
        </p:nvSpPr>
        <p:spPr>
          <a:xfrm>
            <a:off x="729769" y="190783"/>
            <a:ext cx="6140400" cy="65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
              <a:t>Credits</a:t>
            </a:r>
            <a:endParaRPr/>
          </a:p>
        </p:txBody>
      </p:sp>
      <p:sp>
        <p:nvSpPr>
          <p:cNvPr id="1374" name="Google Shape;1374;p72"/>
          <p:cNvSpPr txBox="1"/>
          <p:nvPr>
            <p:ph idx="1" type="body"/>
          </p:nvPr>
        </p:nvSpPr>
        <p:spPr>
          <a:xfrm>
            <a:off x="747925" y="1302837"/>
            <a:ext cx="6140400" cy="3610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fr" sz="2400"/>
              <a:t>Special thanks to all the people who made and released these awesome resources for free:</a:t>
            </a:r>
            <a:endParaRPr sz="2400"/>
          </a:p>
          <a:p>
            <a:pPr indent="-381000" lvl="0" marL="457200" rtl="0" algn="l">
              <a:lnSpc>
                <a:spcPct val="115000"/>
              </a:lnSpc>
              <a:spcBef>
                <a:spcPts val="600"/>
              </a:spcBef>
              <a:spcAft>
                <a:spcPts val="0"/>
              </a:spcAft>
              <a:buSzPts val="2400"/>
              <a:buChar char="✘"/>
            </a:pPr>
            <a:r>
              <a:rPr lang="fr" sz="2400"/>
              <a:t>Presentation template by </a:t>
            </a:r>
            <a:r>
              <a:rPr lang="fr" sz="2400" u="sng">
                <a:hlinkClick r:id="rId3"/>
              </a:rPr>
              <a:t>SlidesCarnival</a:t>
            </a:r>
            <a:endParaRPr sz="2400"/>
          </a:p>
          <a:p>
            <a:pPr indent="-381000" lvl="0" marL="457200" rtl="0" algn="l">
              <a:lnSpc>
                <a:spcPct val="115000"/>
              </a:lnSpc>
              <a:spcBef>
                <a:spcPts val="0"/>
              </a:spcBef>
              <a:spcAft>
                <a:spcPts val="0"/>
              </a:spcAft>
              <a:buSzPts val="2400"/>
              <a:buChar char="✘"/>
            </a:pPr>
            <a:r>
              <a:rPr lang="fr" sz="2400"/>
              <a:t>Photographs by </a:t>
            </a:r>
            <a:r>
              <a:rPr lang="fr" sz="2400" u="sng">
                <a:hlinkClick r:id="rId4"/>
              </a:rPr>
              <a:t>Unsplash</a:t>
            </a:r>
            <a:endParaRPr sz="2400"/>
          </a:p>
        </p:txBody>
      </p:sp>
      <p:sp>
        <p:nvSpPr>
          <p:cNvPr id="1375" name="Google Shape;1375;p72"/>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35"/>
          <p:cNvSpPr txBox="1"/>
          <p:nvPr>
            <p:ph type="title"/>
          </p:nvPr>
        </p:nvSpPr>
        <p:spPr>
          <a:xfrm>
            <a:off x="1127375" y="317600"/>
            <a:ext cx="6447600" cy="740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fr"/>
              <a:t>La plateforme GeoGebra.org</a:t>
            </a:r>
            <a:endParaRPr/>
          </a:p>
        </p:txBody>
      </p:sp>
      <p:sp>
        <p:nvSpPr>
          <p:cNvPr id="928" name="Google Shape;928;p35"/>
          <p:cNvSpPr txBox="1"/>
          <p:nvPr/>
        </p:nvSpPr>
        <p:spPr>
          <a:xfrm>
            <a:off x="4785275" y="1406925"/>
            <a:ext cx="3459300" cy="27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000">
                <a:solidFill>
                  <a:srgbClr val="000000"/>
                </a:solidFill>
                <a:latin typeface="Viga"/>
                <a:ea typeface="Viga"/>
                <a:cs typeface="Viga"/>
                <a:sym typeface="Viga"/>
              </a:rPr>
              <a:t>Classe virtuelle (Classroom)</a:t>
            </a:r>
            <a:endParaRPr sz="2000">
              <a:solidFill>
                <a:srgbClr val="000000"/>
              </a:solidFill>
              <a:latin typeface="Viga"/>
              <a:ea typeface="Viga"/>
              <a:cs typeface="Viga"/>
              <a:sym typeface="Viga"/>
            </a:endParaRPr>
          </a:p>
        </p:txBody>
      </p:sp>
      <p:sp>
        <p:nvSpPr>
          <p:cNvPr id="929" name="Google Shape;929;p35"/>
          <p:cNvSpPr txBox="1"/>
          <p:nvPr/>
        </p:nvSpPr>
        <p:spPr>
          <a:xfrm>
            <a:off x="517775" y="1406925"/>
            <a:ext cx="3759600" cy="27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100">
                <a:solidFill>
                  <a:srgbClr val="000000"/>
                </a:solidFill>
                <a:latin typeface="Viga"/>
                <a:ea typeface="Viga"/>
                <a:cs typeface="Viga"/>
                <a:sym typeface="Viga"/>
              </a:rPr>
              <a:t>Suite GeoGebra &amp; ressources</a:t>
            </a:r>
            <a:endParaRPr sz="2100">
              <a:solidFill>
                <a:srgbClr val="000000"/>
              </a:solidFill>
              <a:latin typeface="Viga"/>
              <a:ea typeface="Viga"/>
              <a:cs typeface="Viga"/>
              <a:sym typeface="Viga"/>
            </a:endParaRPr>
          </a:p>
        </p:txBody>
      </p:sp>
      <p:pic>
        <p:nvPicPr>
          <p:cNvPr id="930" name="Google Shape;930;p35"/>
          <p:cNvPicPr preferRelativeResize="0"/>
          <p:nvPr/>
        </p:nvPicPr>
        <p:blipFill rotWithShape="1">
          <a:blip r:embed="rId3">
            <a:alphaModFix/>
          </a:blip>
          <a:srcRect b="1681" l="2603" r="2040" t="1652"/>
          <a:stretch/>
        </p:blipFill>
        <p:spPr>
          <a:xfrm>
            <a:off x="1174775" y="1843175"/>
            <a:ext cx="2445600" cy="2630700"/>
          </a:xfrm>
          <a:prstGeom prst="rect">
            <a:avLst/>
          </a:prstGeom>
          <a:noFill/>
          <a:ln cap="flat" cmpd="sng" w="19050">
            <a:solidFill>
              <a:srgbClr val="595959"/>
            </a:solidFill>
            <a:prstDash val="solid"/>
            <a:round/>
            <a:headEnd len="sm" w="sm" type="none"/>
            <a:tailEnd len="sm" w="sm" type="none"/>
          </a:ln>
        </p:spPr>
      </p:pic>
      <p:pic>
        <p:nvPicPr>
          <p:cNvPr id="931" name="Google Shape;931;p35"/>
          <p:cNvPicPr preferRelativeResize="0"/>
          <p:nvPr/>
        </p:nvPicPr>
        <p:blipFill>
          <a:blip r:embed="rId4">
            <a:alphaModFix/>
          </a:blip>
          <a:stretch>
            <a:fillRect/>
          </a:stretch>
        </p:blipFill>
        <p:spPr>
          <a:xfrm>
            <a:off x="522074" y="514700"/>
            <a:ext cx="605299" cy="605299"/>
          </a:xfrm>
          <a:prstGeom prst="rect">
            <a:avLst/>
          </a:prstGeom>
          <a:noFill/>
          <a:ln>
            <a:noFill/>
          </a:ln>
        </p:spPr>
      </p:pic>
      <p:grpSp>
        <p:nvGrpSpPr>
          <p:cNvPr id="932" name="Google Shape;932;p35"/>
          <p:cNvGrpSpPr/>
          <p:nvPr/>
        </p:nvGrpSpPr>
        <p:grpSpPr>
          <a:xfrm>
            <a:off x="4914825" y="1918650"/>
            <a:ext cx="3200100" cy="1656900"/>
            <a:chOff x="4305225" y="3214050"/>
            <a:chExt cx="3200100" cy="1656900"/>
          </a:xfrm>
        </p:grpSpPr>
        <p:sp>
          <p:nvSpPr>
            <p:cNvPr id="933" name="Google Shape;933;p35"/>
            <p:cNvSpPr/>
            <p:nvPr/>
          </p:nvSpPr>
          <p:spPr>
            <a:xfrm>
              <a:off x="4305225" y="3214050"/>
              <a:ext cx="3200100" cy="1656900"/>
            </a:xfrm>
            <a:prstGeom prst="rect">
              <a:avLst/>
            </a:prstGeom>
            <a:solidFill>
              <a:srgbClr val="FFFFFF"/>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4" name="Google Shape;934;p35"/>
            <p:cNvPicPr preferRelativeResize="0"/>
            <p:nvPr/>
          </p:nvPicPr>
          <p:blipFill rotWithShape="1">
            <a:blip r:embed="rId5">
              <a:alphaModFix/>
            </a:blip>
            <a:srcRect b="7747" l="5647" r="12852" t="50124"/>
            <a:stretch/>
          </p:blipFill>
          <p:spPr>
            <a:xfrm>
              <a:off x="5983942" y="3286408"/>
              <a:ext cx="1479443" cy="489496"/>
            </a:xfrm>
            <a:prstGeom prst="rect">
              <a:avLst/>
            </a:prstGeom>
            <a:noFill/>
            <a:ln>
              <a:noFill/>
            </a:ln>
          </p:spPr>
        </p:pic>
        <p:pic>
          <p:nvPicPr>
            <p:cNvPr id="935" name="Google Shape;935;p35"/>
            <p:cNvPicPr preferRelativeResize="0"/>
            <p:nvPr/>
          </p:nvPicPr>
          <p:blipFill rotWithShape="1">
            <a:blip r:embed="rId5">
              <a:alphaModFix/>
            </a:blip>
            <a:srcRect b="53583" l="8418" r="10081" t="4288"/>
            <a:stretch/>
          </p:blipFill>
          <p:spPr>
            <a:xfrm>
              <a:off x="4382166" y="3286408"/>
              <a:ext cx="1479431" cy="489496"/>
            </a:xfrm>
            <a:prstGeom prst="rect">
              <a:avLst/>
            </a:prstGeom>
            <a:noFill/>
            <a:ln>
              <a:noFill/>
            </a:ln>
          </p:spPr>
        </p:pic>
        <p:cxnSp>
          <p:nvCxnSpPr>
            <p:cNvPr id="936" name="Google Shape;936;p35"/>
            <p:cNvCxnSpPr>
              <a:stCxn id="935" idx="2"/>
              <a:endCxn id="937" idx="0"/>
            </p:cNvCxnSpPr>
            <p:nvPr/>
          </p:nvCxnSpPr>
          <p:spPr>
            <a:xfrm flipH="1" rot="-5400000">
              <a:off x="5262731" y="3635054"/>
              <a:ext cx="501600" cy="783300"/>
            </a:xfrm>
            <a:prstGeom prst="bentConnector3">
              <a:avLst>
                <a:gd fmla="val 50005" name="adj1"/>
              </a:avLst>
            </a:prstGeom>
            <a:noFill/>
            <a:ln cap="flat" cmpd="sng" w="28575">
              <a:solidFill>
                <a:srgbClr val="595959"/>
              </a:solidFill>
              <a:prstDash val="solid"/>
              <a:round/>
              <a:headEnd len="med" w="med" type="none"/>
              <a:tailEnd len="med" w="med" type="triangle"/>
            </a:ln>
          </p:spPr>
        </p:cxnSp>
        <p:cxnSp>
          <p:nvCxnSpPr>
            <p:cNvPr id="938" name="Google Shape;938;p35"/>
            <p:cNvCxnSpPr>
              <a:stCxn id="934" idx="2"/>
              <a:endCxn id="937" idx="0"/>
            </p:cNvCxnSpPr>
            <p:nvPr/>
          </p:nvCxnSpPr>
          <p:spPr>
            <a:xfrm rot="5400000">
              <a:off x="6063663" y="3617504"/>
              <a:ext cx="501600" cy="818400"/>
            </a:xfrm>
            <a:prstGeom prst="bentConnector3">
              <a:avLst>
                <a:gd fmla="val 50005" name="adj1"/>
              </a:avLst>
            </a:prstGeom>
            <a:noFill/>
            <a:ln cap="flat" cmpd="sng" w="28575">
              <a:solidFill>
                <a:srgbClr val="595959"/>
              </a:solidFill>
              <a:prstDash val="solid"/>
              <a:round/>
              <a:headEnd len="med" w="med" type="none"/>
              <a:tailEnd len="med" w="med" type="none"/>
            </a:ln>
          </p:spPr>
        </p:cxnSp>
        <p:pic>
          <p:nvPicPr>
            <p:cNvPr id="937" name="Google Shape;937;p35"/>
            <p:cNvPicPr preferRelativeResize="0"/>
            <p:nvPr/>
          </p:nvPicPr>
          <p:blipFill>
            <a:blip r:embed="rId6">
              <a:alphaModFix/>
            </a:blip>
            <a:stretch>
              <a:fillRect/>
            </a:stretch>
          </p:blipFill>
          <p:spPr>
            <a:xfrm>
              <a:off x="4943295" y="4277550"/>
              <a:ext cx="1924050" cy="504825"/>
            </a:xfrm>
            <a:prstGeom prst="rect">
              <a:avLst/>
            </a:prstGeom>
            <a:noFill/>
            <a:ln>
              <a:noFill/>
            </a:ln>
          </p:spPr>
        </p:pic>
      </p:grpSp>
      <p:sp>
        <p:nvSpPr>
          <p:cNvPr id="939" name="Google Shape;939;p35"/>
          <p:cNvSpPr txBox="1"/>
          <p:nvPr/>
        </p:nvSpPr>
        <p:spPr>
          <a:xfrm>
            <a:off x="1174775" y="4712425"/>
            <a:ext cx="385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chemeClr val="dk1"/>
                </a:solidFill>
                <a:highlight>
                  <a:srgbClr val="CCCCCC"/>
                </a:highlight>
                <a:latin typeface="Viga"/>
                <a:ea typeface="Viga"/>
                <a:cs typeface="Viga"/>
                <a:sym typeface="Viga"/>
              </a:rPr>
              <a:t>Tous les outils et les ressources sont accessibles gratuitement.</a:t>
            </a:r>
            <a:endParaRPr sz="1200">
              <a:highlight>
                <a:srgbClr val="CCCCCC"/>
              </a:highlight>
              <a:latin typeface="Viga"/>
              <a:ea typeface="Viga"/>
              <a:cs typeface="Viga"/>
              <a:sym typeface="Vig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36"/>
          <p:cNvPicPr preferRelativeResize="0"/>
          <p:nvPr/>
        </p:nvPicPr>
        <p:blipFill>
          <a:blip r:embed="rId3">
            <a:alphaModFix/>
          </a:blip>
          <a:stretch>
            <a:fillRect/>
          </a:stretch>
        </p:blipFill>
        <p:spPr>
          <a:xfrm>
            <a:off x="87200" y="129750"/>
            <a:ext cx="8969599" cy="5013750"/>
          </a:xfrm>
          <a:prstGeom prst="rect">
            <a:avLst/>
          </a:prstGeom>
          <a:noFill/>
          <a:ln>
            <a:noFill/>
          </a:ln>
        </p:spPr>
      </p:pic>
      <p:sp>
        <p:nvSpPr>
          <p:cNvPr id="945" name="Google Shape;945;p36"/>
          <p:cNvSpPr/>
          <p:nvPr/>
        </p:nvSpPr>
        <p:spPr>
          <a:xfrm>
            <a:off x="87200" y="732500"/>
            <a:ext cx="1208400" cy="2319600"/>
          </a:xfrm>
          <a:prstGeom prst="rect">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46" name="Google Shape;946;p36"/>
          <p:cNvSpPr txBox="1"/>
          <p:nvPr/>
        </p:nvSpPr>
        <p:spPr>
          <a:xfrm>
            <a:off x="1419175" y="1103713"/>
            <a:ext cx="94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FAA22A"/>
                </a:solidFill>
                <a:latin typeface="Ubuntu"/>
                <a:ea typeface="Ubuntu"/>
                <a:cs typeface="Ubuntu"/>
                <a:sym typeface="Ubuntu"/>
              </a:rPr>
              <a:t>Le menu</a:t>
            </a:r>
            <a:endParaRPr b="1">
              <a:solidFill>
                <a:srgbClr val="FAA22A"/>
              </a:solidFill>
              <a:latin typeface="Ubuntu"/>
              <a:ea typeface="Ubuntu"/>
              <a:cs typeface="Ubuntu"/>
              <a:sym typeface="Ubuntu"/>
            </a:endParaRPr>
          </a:p>
        </p:txBody>
      </p:sp>
      <p:cxnSp>
        <p:nvCxnSpPr>
          <p:cNvPr id="947" name="Google Shape;947;p36"/>
          <p:cNvCxnSpPr>
            <a:stCxn id="946" idx="2"/>
            <a:endCxn id="945" idx="3"/>
          </p:cNvCxnSpPr>
          <p:nvPr/>
        </p:nvCxnSpPr>
        <p:spPr>
          <a:xfrm flipH="1">
            <a:off x="1295575" y="1503913"/>
            <a:ext cx="597600" cy="3885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948" name="Google Shape;948;p36"/>
          <p:cNvSpPr/>
          <p:nvPr/>
        </p:nvSpPr>
        <p:spPr>
          <a:xfrm>
            <a:off x="2629850" y="3716600"/>
            <a:ext cx="6355200" cy="1341300"/>
          </a:xfrm>
          <a:prstGeom prst="rect">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49" name="Google Shape;949;p36"/>
          <p:cNvSpPr txBox="1"/>
          <p:nvPr/>
        </p:nvSpPr>
        <p:spPr>
          <a:xfrm>
            <a:off x="618650" y="3967100"/>
            <a:ext cx="156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FAA22A"/>
                </a:solidFill>
                <a:latin typeface="Ubuntu"/>
                <a:ea typeface="Ubuntu"/>
                <a:cs typeface="Ubuntu"/>
                <a:sym typeface="Ubuntu"/>
              </a:rPr>
              <a:t>Les applications</a:t>
            </a:r>
            <a:endParaRPr b="1">
              <a:solidFill>
                <a:srgbClr val="FAA22A"/>
              </a:solidFill>
              <a:latin typeface="Ubuntu"/>
              <a:ea typeface="Ubuntu"/>
              <a:cs typeface="Ubuntu"/>
              <a:sym typeface="Ubuntu"/>
            </a:endParaRPr>
          </a:p>
        </p:txBody>
      </p:sp>
      <p:cxnSp>
        <p:nvCxnSpPr>
          <p:cNvPr id="950" name="Google Shape;950;p36"/>
          <p:cNvCxnSpPr>
            <a:stCxn id="951" idx="3"/>
          </p:cNvCxnSpPr>
          <p:nvPr/>
        </p:nvCxnSpPr>
        <p:spPr>
          <a:xfrm>
            <a:off x="7365200" y="258350"/>
            <a:ext cx="408600" cy="780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952" name="Google Shape;952;p36"/>
          <p:cNvSpPr txBox="1"/>
          <p:nvPr/>
        </p:nvSpPr>
        <p:spPr>
          <a:xfrm>
            <a:off x="6578750" y="732500"/>
            <a:ext cx="1710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300">
                <a:solidFill>
                  <a:srgbClr val="FAA22A"/>
                </a:solidFill>
                <a:latin typeface="Ubuntu"/>
                <a:ea typeface="Ubuntu"/>
                <a:cs typeface="Ubuntu"/>
                <a:sym typeface="Ubuntu"/>
              </a:rPr>
              <a:t>Gestion du compte</a:t>
            </a:r>
            <a:endParaRPr b="1" sz="1300">
              <a:solidFill>
                <a:srgbClr val="FAA22A"/>
              </a:solidFill>
              <a:latin typeface="Ubuntu"/>
              <a:ea typeface="Ubuntu"/>
              <a:cs typeface="Ubuntu"/>
              <a:sym typeface="Ubuntu"/>
            </a:endParaRPr>
          </a:p>
        </p:txBody>
      </p:sp>
      <p:cxnSp>
        <p:nvCxnSpPr>
          <p:cNvPr id="953" name="Google Shape;953;p36"/>
          <p:cNvCxnSpPr>
            <a:stCxn id="952" idx="3"/>
          </p:cNvCxnSpPr>
          <p:nvPr/>
        </p:nvCxnSpPr>
        <p:spPr>
          <a:xfrm flipH="1" rot="10800000">
            <a:off x="8289050" y="485750"/>
            <a:ext cx="194700" cy="4392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951" name="Google Shape;951;p36"/>
          <p:cNvSpPr txBox="1"/>
          <p:nvPr/>
        </p:nvSpPr>
        <p:spPr>
          <a:xfrm>
            <a:off x="5804000" y="58250"/>
            <a:ext cx="156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FAA22A"/>
                </a:solidFill>
                <a:latin typeface="Ubuntu"/>
                <a:ea typeface="Ubuntu"/>
                <a:cs typeface="Ubuntu"/>
                <a:sym typeface="Ubuntu"/>
              </a:rPr>
              <a:t>Les applications</a:t>
            </a:r>
            <a:endParaRPr b="1">
              <a:solidFill>
                <a:srgbClr val="FAA22A"/>
              </a:solidFill>
              <a:latin typeface="Ubuntu"/>
              <a:ea typeface="Ubuntu"/>
              <a:cs typeface="Ubuntu"/>
              <a:sym typeface="Ubuntu"/>
            </a:endParaRPr>
          </a:p>
        </p:txBody>
      </p:sp>
      <p:cxnSp>
        <p:nvCxnSpPr>
          <p:cNvPr id="954" name="Google Shape;954;p36"/>
          <p:cNvCxnSpPr>
            <a:stCxn id="949" idx="3"/>
            <a:endCxn id="948" idx="1"/>
          </p:cNvCxnSpPr>
          <p:nvPr/>
        </p:nvCxnSpPr>
        <p:spPr>
          <a:xfrm>
            <a:off x="2179850" y="4167200"/>
            <a:ext cx="450000" cy="2202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37"/>
          <p:cNvSpPr txBox="1"/>
          <p:nvPr>
            <p:ph type="title"/>
          </p:nvPr>
        </p:nvSpPr>
        <p:spPr>
          <a:xfrm>
            <a:off x="279400" y="292225"/>
            <a:ext cx="6447600" cy="555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accent1"/>
              </a:buClr>
              <a:buSzPts val="4200"/>
              <a:buFont typeface="Trebuchet MS"/>
              <a:buNone/>
            </a:pPr>
            <a:r>
              <a:rPr lang="fr"/>
              <a:t>Création d’un compte</a:t>
            </a:r>
            <a:endParaRPr/>
          </a:p>
        </p:txBody>
      </p:sp>
      <p:sp>
        <p:nvSpPr>
          <p:cNvPr id="960" name="Google Shape;960;p37"/>
          <p:cNvSpPr txBox="1"/>
          <p:nvPr>
            <p:ph idx="1" type="body"/>
          </p:nvPr>
        </p:nvSpPr>
        <p:spPr>
          <a:xfrm>
            <a:off x="3927950" y="1652648"/>
            <a:ext cx="4500600" cy="30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400"/>
              <a:buNone/>
            </a:pPr>
            <a:r>
              <a:rPr lang="fr"/>
              <a:t>Avoir un compte permet de:</a:t>
            </a:r>
            <a:endParaRPr/>
          </a:p>
          <a:p>
            <a:pPr indent="-317500" lvl="0" marL="457200" rtl="0" algn="l">
              <a:spcBef>
                <a:spcPts val="1000"/>
              </a:spcBef>
              <a:spcAft>
                <a:spcPts val="0"/>
              </a:spcAft>
              <a:buSzPts val="1400"/>
              <a:buChar char="•"/>
            </a:pPr>
            <a:r>
              <a:rPr lang="fr"/>
              <a:t>Sauvegarder ses réalisations en ligne</a:t>
            </a:r>
            <a:endParaRPr/>
          </a:p>
          <a:p>
            <a:pPr indent="-317500" lvl="0" marL="457200" rtl="0" algn="l">
              <a:spcBef>
                <a:spcPts val="600"/>
              </a:spcBef>
              <a:spcAft>
                <a:spcPts val="0"/>
              </a:spcAft>
              <a:buSzPts val="1400"/>
              <a:buChar char="•"/>
            </a:pPr>
            <a:r>
              <a:rPr lang="fr"/>
              <a:t>Conserver des favoris</a:t>
            </a:r>
            <a:endParaRPr/>
          </a:p>
          <a:p>
            <a:pPr indent="-317500" lvl="0" marL="457200" rtl="0" algn="l">
              <a:spcBef>
                <a:spcPts val="600"/>
              </a:spcBef>
              <a:spcAft>
                <a:spcPts val="0"/>
              </a:spcAft>
              <a:buSzPts val="1400"/>
              <a:buChar char="•"/>
            </a:pPr>
            <a:r>
              <a:rPr lang="fr"/>
              <a:t>Créer des activités, des livrets, des classes et les organiser</a:t>
            </a:r>
            <a:endParaRPr/>
          </a:p>
          <a:p>
            <a:pPr indent="-317500" lvl="0" marL="457200" rtl="0" algn="l">
              <a:spcBef>
                <a:spcPts val="600"/>
              </a:spcBef>
              <a:spcAft>
                <a:spcPts val="0"/>
              </a:spcAft>
              <a:buSzPts val="1400"/>
              <a:buChar char="•"/>
            </a:pPr>
            <a:r>
              <a:rPr lang="fr"/>
              <a:t>Diffuser, publier et partager</a:t>
            </a:r>
            <a:endParaRPr/>
          </a:p>
          <a:p>
            <a:pPr indent="-317500" lvl="0" marL="457200" rtl="0" algn="l">
              <a:spcBef>
                <a:spcPts val="600"/>
              </a:spcBef>
              <a:spcAft>
                <a:spcPts val="0"/>
              </a:spcAft>
              <a:buSzPts val="1400"/>
              <a:buChar char="•"/>
            </a:pPr>
            <a:r>
              <a:rPr lang="fr"/>
              <a:t>Collaborer</a:t>
            </a:r>
            <a:endParaRPr/>
          </a:p>
          <a:p>
            <a:pPr indent="-317500" lvl="0" marL="457200" rtl="0" algn="l">
              <a:spcBef>
                <a:spcPts val="600"/>
              </a:spcBef>
              <a:spcAft>
                <a:spcPts val="0"/>
              </a:spcAft>
              <a:buSzPts val="1400"/>
              <a:buChar char="•"/>
            </a:pPr>
            <a:r>
              <a:rPr lang="fr"/>
              <a:t>S’abonner à d’autres rédacteurs</a:t>
            </a:r>
            <a:endParaRPr/>
          </a:p>
          <a:p>
            <a:pPr indent="-317500" lvl="0" marL="457200" rtl="0" algn="l">
              <a:spcBef>
                <a:spcPts val="600"/>
              </a:spcBef>
              <a:spcAft>
                <a:spcPts val="600"/>
              </a:spcAft>
              <a:buSzPts val="1400"/>
              <a:buChar char="•"/>
            </a:pPr>
            <a:r>
              <a:rPr lang="fr"/>
              <a:t>Avoir des abonnés</a:t>
            </a:r>
            <a:endParaRPr/>
          </a:p>
        </p:txBody>
      </p:sp>
      <p:pic>
        <p:nvPicPr>
          <p:cNvPr id="961" name="Google Shape;961;p37"/>
          <p:cNvPicPr preferRelativeResize="0"/>
          <p:nvPr/>
        </p:nvPicPr>
        <p:blipFill rotWithShape="1">
          <a:blip r:embed="rId3">
            <a:alphaModFix/>
          </a:blip>
          <a:srcRect b="0" l="0" r="0" t="0"/>
          <a:stretch/>
        </p:blipFill>
        <p:spPr>
          <a:xfrm>
            <a:off x="7943300" y="104724"/>
            <a:ext cx="725336" cy="742500"/>
          </a:xfrm>
          <a:prstGeom prst="rect">
            <a:avLst/>
          </a:prstGeom>
          <a:noFill/>
          <a:ln>
            <a:noFill/>
          </a:ln>
          <a:effectLst>
            <a:outerShdw blurRad="57150" rotWithShape="0" algn="bl" dir="5400000" dist="19050">
              <a:srgbClr val="000000">
                <a:alpha val="50000"/>
              </a:srgbClr>
            </a:outerShdw>
          </a:effectLst>
        </p:spPr>
      </p:pic>
      <p:sp>
        <p:nvSpPr>
          <p:cNvPr id="962" name="Google Shape;962;p37">
            <a:hlinkClick r:id="rId4"/>
          </p:cNvPr>
          <p:cNvSpPr txBox="1"/>
          <p:nvPr/>
        </p:nvSpPr>
        <p:spPr>
          <a:xfrm>
            <a:off x="2042237" y="4666450"/>
            <a:ext cx="6801600" cy="390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069BF"/>
              </a:buClr>
              <a:buSzPts val="1600"/>
              <a:buFont typeface="Trebuchet MS"/>
              <a:buNone/>
            </a:pPr>
            <a:r>
              <a:rPr b="0" i="0" lang="fr" sz="1600" u="none" cap="none" strike="noStrike">
                <a:solidFill>
                  <a:srgbClr val="0069BF"/>
                </a:solidFill>
                <a:latin typeface="Trebuchet MS"/>
                <a:ea typeface="Trebuchet MS"/>
                <a:cs typeface="Trebuchet MS"/>
                <a:sym typeface="Trebuchet MS"/>
              </a:rPr>
              <a:t>Livret de formation: </a:t>
            </a:r>
            <a:r>
              <a:rPr b="0" i="0" lang="fr" sz="1600" u="sng" cap="none" strike="noStrike">
                <a:solidFill>
                  <a:srgbClr val="FAA22A"/>
                </a:solidFill>
                <a:latin typeface="Century Gothic"/>
                <a:ea typeface="Century Gothic"/>
                <a:cs typeface="Century Gothic"/>
                <a:sym typeface="Century Gothic"/>
                <a:hlinkClick r:id="rId5">
                  <a:extLst>
                    <a:ext uri="{A12FA001-AC4F-418D-AE19-62706E023703}">
                      <ahyp:hlinkClr val="tx"/>
                    </a:ext>
                  </a:extLst>
                </a:hlinkClick>
              </a:rPr>
              <a:t>geogebra.org/m/n9afhngr</a:t>
            </a:r>
            <a:endParaRPr b="0" i="0" sz="1600" u="none" cap="none" strike="noStrike">
              <a:solidFill>
                <a:srgbClr val="FAA22A"/>
              </a:solidFill>
              <a:latin typeface="Century Gothic"/>
              <a:ea typeface="Century Gothic"/>
              <a:cs typeface="Century Gothic"/>
              <a:sym typeface="Century Gothic"/>
            </a:endParaRPr>
          </a:p>
        </p:txBody>
      </p:sp>
      <p:pic>
        <p:nvPicPr>
          <p:cNvPr id="963" name="Google Shape;963;p37"/>
          <p:cNvPicPr preferRelativeResize="0"/>
          <p:nvPr/>
        </p:nvPicPr>
        <p:blipFill>
          <a:blip r:embed="rId6">
            <a:alphaModFix/>
          </a:blip>
          <a:stretch>
            <a:fillRect/>
          </a:stretch>
        </p:blipFill>
        <p:spPr>
          <a:xfrm>
            <a:off x="373400" y="910075"/>
            <a:ext cx="3277213" cy="3693525"/>
          </a:xfrm>
          <a:prstGeom prst="rect">
            <a:avLst/>
          </a:prstGeom>
          <a:noFill/>
          <a:ln>
            <a:noFill/>
          </a:ln>
        </p:spPr>
      </p:pic>
      <p:sp>
        <p:nvSpPr>
          <p:cNvPr id="964" name="Google Shape;964;p37"/>
          <p:cNvSpPr/>
          <p:nvPr/>
        </p:nvSpPr>
        <p:spPr>
          <a:xfrm>
            <a:off x="2993675" y="924225"/>
            <a:ext cx="612900" cy="170700"/>
          </a:xfrm>
          <a:prstGeom prst="roundRect">
            <a:avLst>
              <a:gd fmla="val 16667" name="adj"/>
            </a:avLst>
          </a:prstGeom>
          <a:noFill/>
          <a:ln cap="flat" cmpd="sng" w="28575">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5" name="Google Shape;965;p37"/>
          <p:cNvCxnSpPr>
            <a:stCxn id="964" idx="2"/>
          </p:cNvCxnSpPr>
          <p:nvPr/>
        </p:nvCxnSpPr>
        <p:spPr>
          <a:xfrm flipH="1">
            <a:off x="2973725" y="1094925"/>
            <a:ext cx="326400" cy="381900"/>
          </a:xfrm>
          <a:prstGeom prst="straightConnector1">
            <a:avLst/>
          </a:prstGeom>
          <a:noFill/>
          <a:ln cap="flat" cmpd="sng" w="38100">
            <a:solidFill>
              <a:srgbClr val="FAA22A"/>
            </a:solidFill>
            <a:prstDash val="solid"/>
            <a:round/>
            <a:headEnd len="med" w="med" type="none"/>
            <a:tailEnd len="med" w="med" type="triangle"/>
          </a:ln>
        </p:spPr>
      </p:cxnSp>
      <p:sp>
        <p:nvSpPr>
          <p:cNvPr id="966" name="Google Shape;966;p37"/>
          <p:cNvSpPr txBox="1"/>
          <p:nvPr>
            <p:ph idx="1" type="body"/>
          </p:nvPr>
        </p:nvSpPr>
        <p:spPr>
          <a:xfrm>
            <a:off x="3927950" y="910075"/>
            <a:ext cx="45006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SzPts val="1400"/>
              <a:buNone/>
            </a:pPr>
            <a:r>
              <a:rPr lang="fr"/>
              <a:t>Création d’un compte avec votre adresse courriels ou </a:t>
            </a:r>
            <a:endParaRPr/>
          </a:p>
        </p:txBody>
      </p:sp>
      <p:pic>
        <p:nvPicPr>
          <p:cNvPr id="967" name="Google Shape;967;p37"/>
          <p:cNvPicPr preferRelativeResize="0"/>
          <p:nvPr/>
        </p:nvPicPr>
        <p:blipFill>
          <a:blip r:embed="rId7">
            <a:alphaModFix/>
          </a:blip>
          <a:stretch>
            <a:fillRect/>
          </a:stretch>
        </p:blipFill>
        <p:spPr>
          <a:xfrm>
            <a:off x="5195576" y="1275354"/>
            <a:ext cx="202911" cy="200035"/>
          </a:xfrm>
          <a:prstGeom prst="rect">
            <a:avLst/>
          </a:prstGeom>
          <a:noFill/>
          <a:ln>
            <a:noFill/>
          </a:ln>
        </p:spPr>
      </p:pic>
      <p:pic>
        <p:nvPicPr>
          <p:cNvPr id="968" name="Google Shape;968;p37"/>
          <p:cNvPicPr preferRelativeResize="0"/>
          <p:nvPr/>
        </p:nvPicPr>
        <p:blipFill>
          <a:blip r:embed="rId8">
            <a:alphaModFix/>
          </a:blip>
          <a:stretch>
            <a:fillRect/>
          </a:stretch>
        </p:blipFill>
        <p:spPr>
          <a:xfrm>
            <a:off x="5506826" y="1253841"/>
            <a:ext cx="211998" cy="243075"/>
          </a:xfrm>
          <a:prstGeom prst="rect">
            <a:avLst/>
          </a:prstGeom>
          <a:noFill/>
          <a:ln>
            <a:noFill/>
          </a:ln>
        </p:spPr>
      </p:pic>
      <p:pic>
        <p:nvPicPr>
          <p:cNvPr id="969" name="Google Shape;969;p37"/>
          <p:cNvPicPr preferRelativeResize="0"/>
          <p:nvPr/>
        </p:nvPicPr>
        <p:blipFill>
          <a:blip r:embed="rId9">
            <a:alphaModFix/>
          </a:blip>
          <a:stretch>
            <a:fillRect/>
          </a:stretch>
        </p:blipFill>
        <p:spPr>
          <a:xfrm>
            <a:off x="5851422" y="1277147"/>
            <a:ext cx="203100" cy="196500"/>
          </a:xfrm>
          <a:prstGeom prst="roundRect">
            <a:avLst>
              <a:gd fmla="val 16667" name="adj"/>
            </a:avLst>
          </a:prstGeom>
          <a:noFill/>
          <a:ln>
            <a:noFill/>
          </a:ln>
        </p:spPr>
      </p:pic>
      <p:pic>
        <p:nvPicPr>
          <p:cNvPr id="970" name="Google Shape;970;p37"/>
          <p:cNvPicPr preferRelativeResize="0"/>
          <p:nvPr/>
        </p:nvPicPr>
        <p:blipFill rotWithShape="1">
          <a:blip r:embed="rId10">
            <a:alphaModFix/>
          </a:blip>
          <a:srcRect b="11583" l="10090" r="10958" t="13493"/>
          <a:stretch/>
        </p:blipFill>
        <p:spPr>
          <a:xfrm>
            <a:off x="6187075" y="1266556"/>
            <a:ext cx="237300" cy="217500"/>
          </a:xfrm>
          <a:prstGeom prst="roundRect">
            <a:avLst>
              <a:gd fmla="val 16667"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38"/>
          <p:cNvPicPr preferRelativeResize="0"/>
          <p:nvPr/>
        </p:nvPicPr>
        <p:blipFill rotWithShape="1">
          <a:blip r:embed="rId3">
            <a:alphaModFix/>
          </a:blip>
          <a:srcRect b="0" l="1332" r="0" t="0"/>
          <a:stretch/>
        </p:blipFill>
        <p:spPr>
          <a:xfrm>
            <a:off x="959475" y="232050"/>
            <a:ext cx="7320750" cy="4831800"/>
          </a:xfrm>
          <a:prstGeom prst="rect">
            <a:avLst/>
          </a:prstGeom>
          <a:noFill/>
          <a:ln>
            <a:noFill/>
          </a:ln>
          <a:effectLst>
            <a:outerShdw blurRad="57150" rotWithShape="0" algn="bl" dir="5400000" dist="19050">
              <a:srgbClr val="000000">
                <a:alpha val="50000"/>
              </a:srgbClr>
            </a:outerShdw>
          </a:effectLst>
        </p:spPr>
      </p:pic>
      <p:sp>
        <p:nvSpPr>
          <p:cNvPr id="976" name="Google Shape;976;p38"/>
          <p:cNvSpPr/>
          <p:nvPr/>
        </p:nvSpPr>
        <p:spPr>
          <a:xfrm>
            <a:off x="4876800" y="1296500"/>
            <a:ext cx="2626200" cy="2707800"/>
          </a:xfrm>
          <a:prstGeom prst="rect">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77" name="Google Shape;977;p38"/>
          <p:cNvSpPr/>
          <p:nvPr/>
        </p:nvSpPr>
        <p:spPr>
          <a:xfrm>
            <a:off x="959475" y="1901800"/>
            <a:ext cx="915900" cy="339300"/>
          </a:xfrm>
          <a:prstGeom prst="ellipse">
            <a:avLst/>
          </a:prstGeom>
          <a:noFill/>
          <a:ln cap="flat" cmpd="sng" w="28575">
            <a:solidFill>
              <a:srgbClr val="FAA2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78" name="Google Shape;978;p38"/>
          <p:cNvSpPr txBox="1"/>
          <p:nvPr/>
        </p:nvSpPr>
        <p:spPr>
          <a:xfrm>
            <a:off x="1557575" y="2603050"/>
            <a:ext cx="1294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rgbClr val="FAA22A"/>
                </a:solidFill>
                <a:latin typeface="Ubuntu"/>
                <a:ea typeface="Ubuntu"/>
                <a:cs typeface="Ubuntu"/>
                <a:sym typeface="Ubuntu"/>
              </a:rPr>
              <a:t>Les ressources</a:t>
            </a:r>
            <a:endParaRPr b="1" sz="1200">
              <a:solidFill>
                <a:srgbClr val="FAA22A"/>
              </a:solidFill>
              <a:latin typeface="Ubuntu"/>
              <a:ea typeface="Ubuntu"/>
              <a:cs typeface="Ubuntu"/>
              <a:sym typeface="Ubuntu"/>
            </a:endParaRPr>
          </a:p>
        </p:txBody>
      </p:sp>
      <p:sp>
        <p:nvSpPr>
          <p:cNvPr id="979" name="Google Shape;979;p38"/>
          <p:cNvSpPr txBox="1"/>
          <p:nvPr/>
        </p:nvSpPr>
        <p:spPr>
          <a:xfrm>
            <a:off x="3097625" y="1839225"/>
            <a:ext cx="1321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300">
                <a:solidFill>
                  <a:srgbClr val="FAA22A"/>
                </a:solidFill>
                <a:latin typeface="Ubuntu"/>
                <a:ea typeface="Ubuntu"/>
                <a:cs typeface="Ubuntu"/>
                <a:sym typeface="Ubuntu"/>
              </a:rPr>
              <a:t>Recherche par mot-clé</a:t>
            </a:r>
            <a:endParaRPr b="1" sz="1300">
              <a:solidFill>
                <a:srgbClr val="FAA22A"/>
              </a:solidFill>
              <a:latin typeface="Ubuntu"/>
              <a:ea typeface="Ubuntu"/>
              <a:cs typeface="Ubuntu"/>
              <a:sym typeface="Ubuntu"/>
            </a:endParaRPr>
          </a:p>
        </p:txBody>
      </p:sp>
      <p:cxnSp>
        <p:nvCxnSpPr>
          <p:cNvPr id="980" name="Google Shape;980;p38"/>
          <p:cNvCxnSpPr>
            <a:stCxn id="978" idx="0"/>
            <a:endCxn id="977" idx="5"/>
          </p:cNvCxnSpPr>
          <p:nvPr/>
        </p:nvCxnSpPr>
        <p:spPr>
          <a:xfrm rot="10800000">
            <a:off x="1741325" y="2191450"/>
            <a:ext cx="463500" cy="4116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981" name="Google Shape;981;p38"/>
          <p:cNvCxnSpPr>
            <a:stCxn id="979" idx="3"/>
            <a:endCxn id="976" idx="1"/>
          </p:cNvCxnSpPr>
          <p:nvPr/>
        </p:nvCxnSpPr>
        <p:spPr>
          <a:xfrm>
            <a:off x="4419125" y="2131725"/>
            <a:ext cx="457800" cy="5187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982" name="Google Shape;982;p38"/>
          <p:cNvCxnSpPr>
            <a:stCxn id="979" idx="0"/>
          </p:cNvCxnSpPr>
          <p:nvPr/>
        </p:nvCxnSpPr>
        <p:spPr>
          <a:xfrm rot="10800000">
            <a:off x="3057275" y="638925"/>
            <a:ext cx="701100" cy="1200300"/>
          </a:xfrm>
          <a:prstGeom prst="straightConnector1">
            <a:avLst/>
          </a:prstGeom>
          <a:noFill/>
          <a:ln cap="flat" cmpd="sng" w="28575">
            <a:solidFill>
              <a:srgbClr val="FAA22A"/>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39"/>
          <p:cNvSpPr txBox="1"/>
          <p:nvPr>
            <p:ph type="title"/>
          </p:nvPr>
        </p:nvSpPr>
        <p:spPr>
          <a:xfrm>
            <a:off x="508001" y="2025651"/>
            <a:ext cx="6447600" cy="1369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accent1"/>
              </a:buClr>
              <a:buSzPts val="3000"/>
              <a:buFont typeface="Trebuchet MS"/>
              <a:buNone/>
            </a:pPr>
            <a:r>
              <a:rPr lang="fr"/>
              <a:t>Les applications</a:t>
            </a:r>
            <a:endParaRPr/>
          </a:p>
        </p:txBody>
      </p:sp>
      <p:sp>
        <p:nvSpPr>
          <p:cNvPr id="988" name="Google Shape;988;p39"/>
          <p:cNvSpPr txBox="1"/>
          <p:nvPr>
            <p:ph idx="1" type="body"/>
          </p:nvPr>
        </p:nvSpPr>
        <p:spPr>
          <a:xfrm>
            <a:off x="508001" y="3395586"/>
            <a:ext cx="6447600" cy="64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fr"/>
              <a:t>Survol</a:t>
            </a:r>
            <a:endParaRPr/>
          </a:p>
        </p:txBody>
      </p:sp>
      <p:pic>
        <p:nvPicPr>
          <p:cNvPr id="989" name="Google Shape;989;p39"/>
          <p:cNvPicPr preferRelativeResize="0"/>
          <p:nvPr/>
        </p:nvPicPr>
        <p:blipFill>
          <a:blip r:embed="rId3">
            <a:alphaModFix/>
          </a:blip>
          <a:stretch>
            <a:fillRect/>
          </a:stretch>
        </p:blipFill>
        <p:spPr>
          <a:xfrm>
            <a:off x="5736225" y="295575"/>
            <a:ext cx="2832950" cy="4552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