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2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3.xml" ContentType="application/vnd.openxmlformats-officedocument.theme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embedTrueTypeFonts="1" saveSubsetFonts="1" autoCompressPictures="0">
  <p:sldMasterIdLst>
    <p:sldMasterId id="2147483702" r:id="rId1"/>
    <p:sldMasterId id="2147483703" r:id="rId2"/>
    <p:sldMasterId id="2147483704" r:id="rId3"/>
    <p:sldMasterId id="2147483705" r:id="rId4"/>
  </p:sldMasterIdLst>
  <p:notesMasterIdLst>
    <p:notesMasterId r:id="rId25"/>
  </p:notesMasterIdLst>
  <p:sldIdLst>
    <p:sldId id="256" r:id="rId5"/>
    <p:sldId id="257" r:id="rId6"/>
    <p:sldId id="258" r:id="rId7"/>
    <p:sldId id="259" r:id="rId8"/>
    <p:sldId id="260" r:id="rId9"/>
    <p:sldId id="261" r:id="rId10"/>
    <p:sldId id="262" r:id="rId11"/>
    <p:sldId id="263" r:id="rId12"/>
    <p:sldId id="264" r:id="rId13"/>
    <p:sldId id="265" r:id="rId14"/>
    <p:sldId id="266" r:id="rId15"/>
    <p:sldId id="267" r:id="rId16"/>
    <p:sldId id="268" r:id="rId17"/>
    <p:sldId id="269" r:id="rId18"/>
    <p:sldId id="270" r:id="rId19"/>
    <p:sldId id="271" r:id="rId20"/>
    <p:sldId id="272" r:id="rId21"/>
    <p:sldId id="273" r:id="rId22"/>
    <p:sldId id="274" r:id="rId23"/>
    <p:sldId id="275" r:id="rId24"/>
  </p:sldIdLst>
  <p:sldSz cx="9144000" cy="5143500" type="screen16x9"/>
  <p:notesSz cx="6858000" cy="9144000"/>
  <p:embeddedFontLst>
    <p:embeddedFont>
      <p:font typeface="Bangers" panose="020B0604020202020204" charset="0"/>
      <p:regular r:id="rId26"/>
    </p:embeddedFont>
    <p:embeddedFont>
      <p:font typeface="Calibri" panose="020F0502020204030204" pitchFamily="34" charset="0"/>
      <p:regular r:id="rId27"/>
      <p:bold r:id="rId28"/>
      <p:italic r:id="rId29"/>
      <p:boldItalic r:id="rId30"/>
    </p:embeddedFont>
    <p:embeddedFont>
      <p:font typeface="Corbel" panose="020B0503020204020204" pitchFamily="34" charset="0"/>
      <p:regular r:id="rId31"/>
      <p:bold r:id="rId32"/>
      <p:italic r:id="rId33"/>
      <p:boldItalic r:id="rId34"/>
    </p:embeddedFont>
    <p:embeddedFont>
      <p:font typeface="Dosis" panose="020B0604020202020204" charset="0"/>
      <p:regular r:id="rId35"/>
      <p:bold r:id="rId36"/>
    </p:embeddedFont>
    <p:embeddedFont>
      <p:font typeface="Montserrat" panose="020B0604020202020204" charset="0"/>
      <p:regular r:id="rId37"/>
      <p:bold r:id="rId38"/>
      <p:italic r:id="rId39"/>
      <p:boldItalic r:id="rId40"/>
    </p:embeddedFont>
    <p:embeddedFont>
      <p:font typeface="Red Hat Display" panose="020B0604020202020204" charset="0"/>
      <p:regular r:id="rId41"/>
      <p:bold r:id="rId42"/>
      <p:italic r:id="rId43"/>
      <p:boldItalic r:id="rId44"/>
    </p:embeddedFont>
    <p:embeddedFont>
      <p:font typeface="Red Hat Text" panose="020B0604020202020204" charset="0"/>
      <p:regular r:id="rId45"/>
      <p:bold r:id="rId46"/>
      <p:italic r:id="rId47"/>
      <p:boldItalic r:id="rId48"/>
    </p:embeddedFont>
    <p:embeddedFont>
      <p:font typeface="Roboto" panose="020B0604020202020204" charset="0"/>
      <p:regular r:id="rId49"/>
      <p:bold r:id="rId50"/>
      <p:italic r:id="rId51"/>
      <p:boldItalic r:id="rId52"/>
    </p:embeddedFont>
    <p:embeddedFont>
      <p:font typeface="Sniglet" panose="020B0604020202020204" charset="0"/>
      <p:regular r:id="rId53"/>
    </p:embeddedFont>
    <p:embeddedFont>
      <p:font typeface="Trebuchet MS" panose="020B0603020202020204" pitchFamily="34" charset="0"/>
      <p:regular r:id="rId54"/>
      <p:bold r:id="rId55"/>
      <p:italic r:id="rId56"/>
      <p:boldItalic r:id="rId57"/>
    </p:embeddedFont>
    <p:embeddedFont>
      <p:font typeface="Ubuntu" panose="020B0604020202020204" charset="0"/>
      <p:regular r:id="rId58"/>
      <p:bold r:id="rId59"/>
      <p:italic r:id="rId60"/>
      <p:boldItalic r:id="rId61"/>
    </p:embeddedFont>
    <p:embeddedFont>
      <p:font typeface="Viga" panose="020B0604020202020204" charset="0"/>
      <p:regular r:id="rId6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4" d="100"/>
          <a:sy n="104" d="100"/>
        </p:scale>
        <p:origin x="778" y="7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font" Target="fonts/font1.fntdata"/><Relationship Id="rId21" Type="http://schemas.openxmlformats.org/officeDocument/2006/relationships/slide" Target="slides/slide17.xml"/><Relationship Id="rId34" Type="http://schemas.openxmlformats.org/officeDocument/2006/relationships/font" Target="fonts/font9.fntdata"/><Relationship Id="rId42" Type="http://schemas.openxmlformats.org/officeDocument/2006/relationships/font" Target="fonts/font17.fntdata"/><Relationship Id="rId47" Type="http://schemas.openxmlformats.org/officeDocument/2006/relationships/font" Target="fonts/font22.fntdata"/><Relationship Id="rId50" Type="http://schemas.openxmlformats.org/officeDocument/2006/relationships/font" Target="fonts/font25.fntdata"/><Relationship Id="rId55" Type="http://schemas.openxmlformats.org/officeDocument/2006/relationships/font" Target="fonts/font30.fntdata"/><Relationship Id="rId63" Type="http://schemas.openxmlformats.org/officeDocument/2006/relationships/presProps" Target="presProps.xml"/><Relationship Id="rId7" Type="http://schemas.openxmlformats.org/officeDocument/2006/relationships/slide" Target="slides/slide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9" Type="http://schemas.openxmlformats.org/officeDocument/2006/relationships/font" Target="fonts/font4.fntdata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font" Target="fonts/font7.fntdata"/><Relationship Id="rId37" Type="http://schemas.openxmlformats.org/officeDocument/2006/relationships/font" Target="fonts/font12.fntdata"/><Relationship Id="rId40" Type="http://schemas.openxmlformats.org/officeDocument/2006/relationships/font" Target="fonts/font15.fntdata"/><Relationship Id="rId45" Type="http://schemas.openxmlformats.org/officeDocument/2006/relationships/font" Target="fonts/font20.fntdata"/><Relationship Id="rId53" Type="http://schemas.openxmlformats.org/officeDocument/2006/relationships/font" Target="fonts/font28.fntdata"/><Relationship Id="rId58" Type="http://schemas.openxmlformats.org/officeDocument/2006/relationships/font" Target="fonts/font33.fntdata"/><Relationship Id="rId66" Type="http://schemas.openxmlformats.org/officeDocument/2006/relationships/tableStyles" Target="tableStyles.xml"/><Relationship Id="rId5" Type="http://schemas.openxmlformats.org/officeDocument/2006/relationships/slide" Target="slides/slide1.xml"/><Relationship Id="rId61" Type="http://schemas.openxmlformats.org/officeDocument/2006/relationships/font" Target="fonts/font36.fntdata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font" Target="fonts/font2.fntdata"/><Relationship Id="rId30" Type="http://schemas.openxmlformats.org/officeDocument/2006/relationships/font" Target="fonts/font5.fntdata"/><Relationship Id="rId35" Type="http://schemas.openxmlformats.org/officeDocument/2006/relationships/font" Target="fonts/font10.fntdata"/><Relationship Id="rId43" Type="http://schemas.openxmlformats.org/officeDocument/2006/relationships/font" Target="fonts/font18.fntdata"/><Relationship Id="rId48" Type="http://schemas.openxmlformats.org/officeDocument/2006/relationships/font" Target="fonts/font23.fntdata"/><Relationship Id="rId56" Type="http://schemas.openxmlformats.org/officeDocument/2006/relationships/font" Target="fonts/font31.fntdata"/><Relationship Id="rId64" Type="http://schemas.openxmlformats.org/officeDocument/2006/relationships/viewProps" Target="viewProps.xml"/><Relationship Id="rId8" Type="http://schemas.openxmlformats.org/officeDocument/2006/relationships/slide" Target="slides/slide4.xml"/><Relationship Id="rId51" Type="http://schemas.openxmlformats.org/officeDocument/2006/relationships/font" Target="fonts/font26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notesMaster" Target="notesMasters/notesMaster1.xml"/><Relationship Id="rId33" Type="http://schemas.openxmlformats.org/officeDocument/2006/relationships/font" Target="fonts/font8.fntdata"/><Relationship Id="rId38" Type="http://schemas.openxmlformats.org/officeDocument/2006/relationships/font" Target="fonts/font13.fntdata"/><Relationship Id="rId46" Type="http://schemas.openxmlformats.org/officeDocument/2006/relationships/font" Target="fonts/font21.fntdata"/><Relationship Id="rId59" Type="http://schemas.openxmlformats.org/officeDocument/2006/relationships/font" Target="fonts/font34.fntdata"/><Relationship Id="rId20" Type="http://schemas.openxmlformats.org/officeDocument/2006/relationships/slide" Target="slides/slide16.xml"/><Relationship Id="rId41" Type="http://schemas.openxmlformats.org/officeDocument/2006/relationships/font" Target="fonts/font16.fntdata"/><Relationship Id="rId54" Type="http://schemas.openxmlformats.org/officeDocument/2006/relationships/font" Target="fonts/font29.fntdata"/><Relationship Id="rId62" Type="http://schemas.openxmlformats.org/officeDocument/2006/relationships/font" Target="fonts/font37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font" Target="fonts/font3.fntdata"/><Relationship Id="rId36" Type="http://schemas.openxmlformats.org/officeDocument/2006/relationships/font" Target="fonts/font11.fntdata"/><Relationship Id="rId49" Type="http://schemas.openxmlformats.org/officeDocument/2006/relationships/font" Target="fonts/font24.fntdata"/><Relationship Id="rId57" Type="http://schemas.openxmlformats.org/officeDocument/2006/relationships/font" Target="fonts/font32.fntdata"/><Relationship Id="rId10" Type="http://schemas.openxmlformats.org/officeDocument/2006/relationships/slide" Target="slides/slide6.xml"/><Relationship Id="rId31" Type="http://schemas.openxmlformats.org/officeDocument/2006/relationships/font" Target="fonts/font6.fntdata"/><Relationship Id="rId44" Type="http://schemas.openxmlformats.org/officeDocument/2006/relationships/font" Target="fonts/font19.fntdata"/><Relationship Id="rId52" Type="http://schemas.openxmlformats.org/officeDocument/2006/relationships/font" Target="fonts/font27.fntdata"/><Relationship Id="rId60" Type="http://schemas.openxmlformats.org/officeDocument/2006/relationships/font" Target="fonts/font35.fntdata"/><Relationship Id="rId65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font" Target="fonts/font14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3" Type="http://schemas.openxmlformats.org/officeDocument/2006/relationships/hyperlink" Target="https://campus.recit.qc.ca/course/view.php?id=16" TargetMode="External"/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3" Type="http://schemas.openxmlformats.org/officeDocument/2006/relationships/hyperlink" Target="http://recitmst.qc.ca/ecv-zoom" TargetMode="External"/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3" Type="http://schemas.openxmlformats.org/officeDocument/2006/relationships/hyperlink" Target="https://campus.recit.qc.ca/mod/questionnaire/view.php?id=14165" TargetMode="External"/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3" Type="http://schemas.openxmlformats.org/officeDocument/2006/relationships/hyperlink" Target="mailto:sonya.fiset@recitmst.qc.ca" TargetMode="External"/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Relationship Id="rId4" Type="http://schemas.openxmlformats.org/officeDocument/2006/relationships/hyperlink" Target="mailto:equipe@recitmst.qc.ca" TargetMode="Externa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ducation.gouv.qc.ca/dossiers-thematiques/plan-daction-numerique/plan-daction-numerique/" TargetMode="External"/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ducation.gouv.qc.ca/fileadmin/site_web/documents/ministere/Usage-pedagogique-programmation-informatique.pdf" TargetMode="External"/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://www.education.gouv.qc.ca/dossiers-thematiques/plan-daction-numerique/programmation-informatique/" TargetMode="External"/></Relationships>
</file>

<file path=ppt/notesSlides/_rels/notes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" TargetMode="External"/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3" Type="http://schemas.openxmlformats.org/officeDocument/2006/relationships/hyperlink" Target="https://padlet.com/sonya_fiset/progCSC" TargetMode="External"/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2" name="Google Shape;1282;g120edb8e3dc_0_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3" name="Google Shape;1283;g120edb8e3dc_0_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gfbb38f098a_0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6" name="Google Shape;1376;gfbb38f098a_0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6" name="Google Shape;1386;g80a1a99a2d_0_5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7" name="Google Shape;1387;g80a1a99a2d_0_5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Autoformation sur Campus RÉCIT Coder avec ScratchJr : </a:t>
            </a: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https://campus.recit.qc.ca/course/view.php?id=16</a:t>
            </a:r>
            <a:r>
              <a:rPr lang="en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3" name="Google Shape;1393;gad5542a58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4" name="Google Shape;1394;gad5542a58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Salle de vidéoconférence : </a:t>
            </a:r>
            <a:r>
              <a:rPr lang="en" sz="1050" u="sng">
                <a:solidFill>
                  <a:schemeClr val="hlink"/>
                </a:solidFill>
                <a:highlight>
                  <a:srgbClr val="FFFFFF"/>
                </a:highlight>
                <a:latin typeface="Roboto"/>
                <a:ea typeface="Roboto"/>
                <a:cs typeface="Roboto"/>
                <a:sym typeface="Roboto"/>
                <a:hlinkClick r:id="rId3"/>
              </a:rPr>
              <a:t>http://recitmst.qc.ca/ecv-zoom</a:t>
            </a:r>
            <a:r>
              <a:rPr lang="en" sz="1050">
                <a:highlight>
                  <a:srgbClr val="FFFFFF"/>
                </a:highlight>
                <a:latin typeface="Roboto"/>
                <a:ea typeface="Roboto"/>
                <a:cs typeface="Roboto"/>
                <a:sym typeface="Roboto"/>
              </a:rPr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3" name="Google Shape;1403;g10247be03ef_0_16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4" name="Google Shape;1404;g10247be03ef_0_16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Lien pour obtenir les badges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https://campus.recit.qc.ca/mod/questionnaire/view.php?id=14165</a:t>
            </a:r>
            <a:r>
              <a:rPr lang="en"/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1" name="Google Shape;1411;g35ed75ccf_0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2" name="Google Shape;1412;g35ed75ccf_0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/>
              <a:t>Me joindre </a:t>
            </a: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sonya.fiset@recitmst.qc.ca</a:t>
            </a:r>
            <a:endParaRPr>
              <a:solidFill>
                <a:srgbClr val="666666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>
                <a:solidFill>
                  <a:srgbClr val="666666"/>
                </a:solidFill>
                <a:latin typeface="Ubuntu"/>
                <a:ea typeface="Ubuntu"/>
                <a:cs typeface="Ubuntu"/>
                <a:sym typeface="Ubuntu"/>
              </a:rPr>
              <a:t>Message à l’équipe : equipe</a:t>
            </a:r>
            <a:r>
              <a:rPr lang="en">
                <a:solidFill>
                  <a:srgbClr val="666666"/>
                </a:solidFill>
                <a:uFill>
                  <a:noFill/>
                </a:u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@recitmst.qc.c</a:t>
            </a:r>
            <a:r>
              <a:rPr lang="en"/>
              <a:t>a</a:t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1" name="Google Shape;1421;g120edb8e3dc_0_12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2" name="Google Shape;1422;g120edb8e3dc_0_12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7" name="Google Shape;1427;g120edb8e3dc_0_18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8" name="Google Shape;1428;g120edb8e3dc_0_18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" name="Google Shape;1433;g120edb8e3dc_0_23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4" name="Google Shape;1434;g120edb8e3dc_0_23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9" name="Google Shape;1439;g120edb8e3dc_0_28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40" name="Google Shape;1440;g120edb8e3dc_0_28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5" name="Google Shape;1445;g120edb8e3dc_0_7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46" name="Google Shape;1446;g120edb8e3dc_0_7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4" name="Google Shape;1294;gfd8ecffbfc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5" name="Google Shape;1295;gfd8ecffbfc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" name="Google Shape;1454;g1127b19b1a3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55" name="Google Shape;1455;g1127b19b1a3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4" name="Google Shape;130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5" name="Google Shape;130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2" name="Google Shape;1312;g10247be03ef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3" name="Google Shape;1313;g10247be03ef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http://www.education.gouv.qc.ca/dossiers-thematiques/plan-daction-numerique/plan-daction-numerique/</a:t>
            </a:r>
            <a:r>
              <a:rPr lang="en"/>
              <a:t> </a:t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5" name="Google Shape;1325;gfc4c357e2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6" name="Google Shape;1326;gfc4c357e2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http://www.education.gouv.qc.ca/dossiers-thematiques/plan-daction-numerique/cadre-de-reference-de-la-competence-numerique/</a:t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" name="Google Shape;1337;g10247be03ef_0_5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8" name="Google Shape;1338;g10247be03ef_0_5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Source: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http://www.education.gouv.qc.ca/fileadmin/site_web/documents/ministere/Usage-pedagogique-programmation-informatique.pdf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u="sng">
                <a:solidFill>
                  <a:schemeClr val="hlink"/>
                </a:solidFill>
                <a:hlinkClick r:id="rId4"/>
              </a:rPr>
              <a:t>http://www.education.gouv.qc.ca/dossiers-thematiques/plan-daction-numerique/programmation-informatique/</a:t>
            </a:r>
            <a:r>
              <a:rPr lang="en" b="1"/>
              <a:t> </a:t>
            </a:r>
            <a:endParaRPr b="1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8" name="Google Shape;1348;g870a178747_0_37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9" name="Google Shape;1349;g870a178747_0_37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Plateforme Scratch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https://scratch.mit.edu/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6" name="Google Shape;1356;gfbb38f098a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7" name="Google Shape;1357;gfbb38f098a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Padlet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https://padlet.com/sonya_fiset/progCSC</a:t>
            </a:r>
            <a:r>
              <a:rPr lang="en"/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5" name="Google Shape;1365;gfbb38f098a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6" name="Google Shape;1366;gfbb38f098a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2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3" name="Google Shape;163;p2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4" name="Google Shape;164;p2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5" name="Google Shape;165;p2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6" name="Google Shape;166;p2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7" name="Google Shape;167;p2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8" name="Google Shape;168;p2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9" name="Google Shape;169;p2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0" name="Google Shape;170;p2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1" name="Google Shape;171;p2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2" name="Google Shape;172;p2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3" name="Google Shape;173;p2"/>
          <p:cNvSpPr/>
          <p:nvPr/>
        </p:nvSpPr>
        <p:spPr>
          <a:xfrm>
            <a:off x="1347361" y="3186147"/>
            <a:ext cx="599146" cy="706812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4" name="Google Shape;174;p2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5" name="Google Shape;175;p2"/>
          <p:cNvSpPr/>
          <p:nvPr/>
        </p:nvSpPr>
        <p:spPr>
          <a:xfrm>
            <a:off x="7146421" y="4508764"/>
            <a:ext cx="1040884" cy="730620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6" name="Google Shape;176;p2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7" name="Google Shape;177;p2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8" name="Google Shape;178;p2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9" name="Google Shape;179;p2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0" name="Google Shape;180;p2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1" name="Google Shape;181;p2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2" name="Google Shape;182;p2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3" name="Google Shape;183;p2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4" name="Google Shape;184;p2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5" name="Google Shape;185;p2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6" name="Google Shape;186;p2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7" name="Google Shape;187;p2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8" name="Google Shape;188;p2"/>
          <p:cNvSpPr/>
          <p:nvPr/>
        </p:nvSpPr>
        <p:spPr>
          <a:xfrm rot="-5400000">
            <a:off x="6496794" y="3021441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9" name="Google Shape;189;p2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0" name="Google Shape;190;p2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1" name="Google Shape;191;p2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BLANK_1">
    <p:spTree>
      <p:nvGrpSpPr>
        <p:cNvPr id="1" name="Shape 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" name="Google Shape;520;p11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column + image">
  <p:cSld name="TITLE_AND_BODY_1">
    <p:spTree>
      <p:nvGrpSpPr>
        <p:cNvPr id="1" name="Shape 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" name="Google Shape;522;p12"/>
          <p:cNvSpPr txBox="1">
            <a:spLocks noGrp="1"/>
          </p:cNvSpPr>
          <p:nvPr>
            <p:ph type="title"/>
          </p:nvPr>
        </p:nvSpPr>
        <p:spPr>
          <a:xfrm>
            <a:off x="4572000" y="909050"/>
            <a:ext cx="3639600" cy="64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23" name="Google Shape;523;p12"/>
          <p:cNvSpPr txBox="1">
            <a:spLocks noGrp="1"/>
          </p:cNvSpPr>
          <p:nvPr>
            <p:ph type="body" idx="1"/>
          </p:nvPr>
        </p:nvSpPr>
        <p:spPr>
          <a:xfrm>
            <a:off x="4572000" y="1525754"/>
            <a:ext cx="3639600" cy="27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 rtl="0">
              <a:spcBef>
                <a:spcPts val="600"/>
              </a:spcBef>
              <a:spcAft>
                <a:spcPts val="0"/>
              </a:spcAft>
              <a:buSzPts val="2000"/>
              <a:buChar char="✘"/>
              <a:defRPr sz="2000"/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 sz="2000"/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524" name="Google Shape;524;p12"/>
          <p:cNvSpPr/>
          <p:nvPr/>
        </p:nvSpPr>
        <p:spPr>
          <a:xfrm>
            <a:off x="580275" y="751950"/>
            <a:ext cx="3639600" cy="3639600"/>
          </a:xfrm>
          <a:prstGeom prst="ellipse">
            <a:avLst/>
          </a:prstGeom>
          <a:solidFill>
            <a:srgbClr val="ED4A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5" name="Google Shape;525;p12"/>
          <p:cNvSpPr/>
          <p:nvPr/>
        </p:nvSpPr>
        <p:spPr>
          <a:xfrm>
            <a:off x="-295650" y="-356450"/>
            <a:ext cx="1057800" cy="1057800"/>
          </a:xfrm>
          <a:prstGeom prst="ellipse">
            <a:avLst/>
          </a:prstGeom>
          <a:solidFill>
            <a:srgbClr val="00ACC3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6" name="Google Shape;526;p12"/>
          <p:cNvSpPr/>
          <p:nvPr/>
        </p:nvSpPr>
        <p:spPr>
          <a:xfrm>
            <a:off x="2836600" y="179825"/>
            <a:ext cx="978600" cy="978600"/>
          </a:xfrm>
          <a:prstGeom prst="donut">
            <a:avLst>
              <a:gd name="adj" fmla="val 39527"/>
            </a:avLst>
          </a:prstGeom>
          <a:solidFill>
            <a:srgbClr val="F8BB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7" name="Google Shape;527;p12"/>
          <p:cNvSpPr/>
          <p:nvPr/>
        </p:nvSpPr>
        <p:spPr>
          <a:xfrm>
            <a:off x="465975" y="3692750"/>
            <a:ext cx="1019400" cy="1019400"/>
          </a:xfrm>
          <a:prstGeom prst="ellipse">
            <a:avLst/>
          </a:prstGeom>
          <a:solidFill>
            <a:srgbClr val="BBCD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8" name="Google Shape;528;p12"/>
          <p:cNvSpPr/>
          <p:nvPr/>
        </p:nvSpPr>
        <p:spPr>
          <a:xfrm>
            <a:off x="1485375" y="4559750"/>
            <a:ext cx="361500" cy="361500"/>
          </a:xfrm>
          <a:prstGeom prst="donut">
            <a:avLst>
              <a:gd name="adj" fmla="val 29951"/>
            </a:avLst>
          </a:prstGeom>
          <a:solidFill>
            <a:srgbClr val="65BB48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" name="Google Shape;529;p12"/>
          <p:cNvSpPr/>
          <p:nvPr/>
        </p:nvSpPr>
        <p:spPr>
          <a:xfrm>
            <a:off x="2364800" y="346950"/>
            <a:ext cx="274200" cy="273900"/>
          </a:xfrm>
          <a:prstGeom prst="ellipse">
            <a:avLst/>
          </a:prstGeom>
          <a:solidFill>
            <a:srgbClr val="E8004C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" name="Google Shape;530;p12"/>
          <p:cNvSpPr/>
          <p:nvPr/>
        </p:nvSpPr>
        <p:spPr>
          <a:xfrm>
            <a:off x="-472600" y="-533400"/>
            <a:ext cx="1411800" cy="1411800"/>
          </a:xfrm>
          <a:prstGeom prst="ellipse">
            <a:avLst/>
          </a:prstGeom>
          <a:noFill/>
          <a:ln w="9525" cap="flat" cmpd="sng">
            <a:solidFill>
              <a:srgbClr val="00ACC3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" name="Google Shape;531;p12"/>
          <p:cNvSpPr/>
          <p:nvPr/>
        </p:nvSpPr>
        <p:spPr>
          <a:xfrm>
            <a:off x="2899000" y="242225"/>
            <a:ext cx="853800" cy="853800"/>
          </a:xfrm>
          <a:prstGeom prst="ellipse">
            <a:avLst/>
          </a:prstGeom>
          <a:noFill/>
          <a:ln w="9525" cap="flat" cmpd="sng">
            <a:solidFill>
              <a:srgbClr val="ED4A00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" name="Google Shape;532;p12"/>
          <p:cNvSpPr/>
          <p:nvPr/>
        </p:nvSpPr>
        <p:spPr>
          <a:xfrm>
            <a:off x="1061150" y="142950"/>
            <a:ext cx="538500" cy="538200"/>
          </a:xfrm>
          <a:prstGeom prst="ellipse">
            <a:avLst/>
          </a:prstGeom>
          <a:solidFill>
            <a:srgbClr val="00D1C6">
              <a:alpha val="869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" name="Google Shape;690;p14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691" name="Google Shape;691;p14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92" name="Google Shape;692;p14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93" name="Google Shape;693;p14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94" name="Google Shape;694;p14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95" name="Google Shape;695;p14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96" name="Google Shape;696;p14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97" name="Google Shape;697;p14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98" name="Google Shape;698;p14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99" name="Google Shape;699;p14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00" name="Google Shape;700;p14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01" name="Google Shape;701;p14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02" name="Google Shape;702;p14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03" name="Google Shape;703;p14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04" name="Google Shape;704;p14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05" name="Google Shape;705;p14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06" name="Google Shape;706;p14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07" name="Google Shape;707;p14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08" name="Google Shape;708;p14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09" name="Google Shape;709;p14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10" name="Google Shape;710;p14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11" name="Google Shape;711;p14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12" name="Google Shape;712;p14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13" name="Google Shape;713;p14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14" name="Google Shape;714;p14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15" name="Google Shape;715;p14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16" name="Google Shape;716;p14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17" name="Google Shape;717;p14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18" name="Google Shape;718;p14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19" name="Google Shape;719;p14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" name="Google Shape;721;p15"/>
          <p:cNvSpPr txBox="1">
            <a:spLocks noGrp="1"/>
          </p:cNvSpPr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9pPr>
          </a:lstStyle>
          <a:p>
            <a:endParaRPr/>
          </a:p>
        </p:txBody>
      </p:sp>
      <p:sp>
        <p:nvSpPr>
          <p:cNvPr id="722" name="Google Shape;722;p15"/>
          <p:cNvSpPr txBox="1">
            <a:spLocks noGrp="1"/>
          </p:cNvSpPr>
          <p:nvPr>
            <p:ph type="subTitle" idx="1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723" name="Google Shape;723;p15"/>
          <p:cNvSpPr/>
          <p:nvPr/>
        </p:nvSpPr>
        <p:spPr>
          <a:xfrm>
            <a:off x="4412080" y="4661638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24" name="Google Shape;724;p15"/>
          <p:cNvSpPr/>
          <p:nvPr/>
        </p:nvSpPr>
        <p:spPr>
          <a:xfrm>
            <a:off x="3968826" y="4000288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25" name="Google Shape;725;p15"/>
          <p:cNvSpPr/>
          <p:nvPr/>
        </p:nvSpPr>
        <p:spPr>
          <a:xfrm>
            <a:off x="6283364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26" name="Google Shape;726;p15"/>
          <p:cNvSpPr/>
          <p:nvPr/>
        </p:nvSpPr>
        <p:spPr>
          <a:xfrm>
            <a:off x="57465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27" name="Google Shape;727;p15"/>
          <p:cNvSpPr/>
          <p:nvPr/>
        </p:nvSpPr>
        <p:spPr>
          <a:xfrm>
            <a:off x="70636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28" name="Google Shape;728;p15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29" name="Google Shape;729;p15"/>
          <p:cNvSpPr/>
          <p:nvPr/>
        </p:nvSpPr>
        <p:spPr>
          <a:xfrm>
            <a:off x="65815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30" name="Google Shape;730;p15"/>
          <p:cNvSpPr/>
          <p:nvPr/>
        </p:nvSpPr>
        <p:spPr>
          <a:xfrm>
            <a:off x="65071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31" name="Google Shape;731;p15"/>
          <p:cNvSpPr/>
          <p:nvPr/>
        </p:nvSpPr>
        <p:spPr>
          <a:xfrm>
            <a:off x="55010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32" name="Google Shape;732;p15"/>
          <p:cNvSpPr/>
          <p:nvPr/>
        </p:nvSpPr>
        <p:spPr>
          <a:xfrm>
            <a:off x="52015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33" name="Google Shape;733;p15"/>
          <p:cNvSpPr/>
          <p:nvPr/>
        </p:nvSpPr>
        <p:spPr>
          <a:xfrm>
            <a:off x="4765584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34" name="Google Shape;734;p15"/>
          <p:cNvSpPr/>
          <p:nvPr/>
        </p:nvSpPr>
        <p:spPr>
          <a:xfrm>
            <a:off x="55218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35" name="Google Shape;735;p15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36" name="Google Shape;736;p15"/>
          <p:cNvSpPr/>
          <p:nvPr/>
        </p:nvSpPr>
        <p:spPr>
          <a:xfrm>
            <a:off x="8052577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37" name="Google Shape;737;p15"/>
          <p:cNvSpPr/>
          <p:nvPr/>
        </p:nvSpPr>
        <p:spPr>
          <a:xfrm>
            <a:off x="6984573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38" name="Google Shape;738;p15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39" name="Google Shape;739;p15"/>
          <p:cNvSpPr/>
          <p:nvPr/>
        </p:nvSpPr>
        <p:spPr>
          <a:xfrm>
            <a:off x="61607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0" name="Google Shape;740;p15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1" name="Google Shape;741;p15"/>
          <p:cNvSpPr/>
          <p:nvPr/>
        </p:nvSpPr>
        <p:spPr>
          <a:xfrm>
            <a:off x="48922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2" name="Google Shape;742;p15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3" name="Google Shape;743;p15"/>
          <p:cNvSpPr/>
          <p:nvPr/>
        </p:nvSpPr>
        <p:spPr>
          <a:xfrm>
            <a:off x="4489179" y="4206693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4" name="Google Shape;744;p15"/>
          <p:cNvSpPr/>
          <p:nvPr/>
        </p:nvSpPr>
        <p:spPr>
          <a:xfrm rot="1920548">
            <a:off x="7236726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5" name="Google Shape;745;p15"/>
          <p:cNvSpPr/>
          <p:nvPr/>
        </p:nvSpPr>
        <p:spPr>
          <a:xfrm>
            <a:off x="82632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6" name="Google Shape;746;p15"/>
          <p:cNvSpPr/>
          <p:nvPr/>
        </p:nvSpPr>
        <p:spPr>
          <a:xfrm rot="-5400000">
            <a:off x="76843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7" name="Google Shape;747;p15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8" name="Google Shape;748;p15"/>
          <p:cNvSpPr/>
          <p:nvPr/>
        </p:nvSpPr>
        <p:spPr>
          <a:xfrm>
            <a:off x="50595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9" name="Google Shape;749;p15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0" name="Google Shape;750;p15"/>
          <p:cNvSpPr/>
          <p:nvPr/>
        </p:nvSpPr>
        <p:spPr>
          <a:xfrm>
            <a:off x="1482765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1" name="Google Shape;751;p15"/>
          <p:cNvSpPr/>
          <p:nvPr/>
        </p:nvSpPr>
        <p:spPr>
          <a:xfrm>
            <a:off x="9459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2" name="Google Shape;752;p15"/>
          <p:cNvSpPr/>
          <p:nvPr/>
        </p:nvSpPr>
        <p:spPr>
          <a:xfrm>
            <a:off x="22630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3" name="Google Shape;753;p15"/>
          <p:cNvSpPr/>
          <p:nvPr/>
        </p:nvSpPr>
        <p:spPr>
          <a:xfrm>
            <a:off x="17809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4" name="Google Shape;754;p15"/>
          <p:cNvSpPr/>
          <p:nvPr/>
        </p:nvSpPr>
        <p:spPr>
          <a:xfrm>
            <a:off x="17065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5" name="Google Shape;755;p15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6" name="Google Shape;756;p15"/>
          <p:cNvSpPr/>
          <p:nvPr/>
        </p:nvSpPr>
        <p:spPr>
          <a:xfrm>
            <a:off x="4009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7" name="Google Shape;757;p15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8" name="Google Shape;758;p15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9" name="Google Shape;759;p15"/>
          <p:cNvSpPr/>
          <p:nvPr/>
        </p:nvSpPr>
        <p:spPr>
          <a:xfrm>
            <a:off x="32519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0" name="Google Shape;760;p15"/>
          <p:cNvSpPr/>
          <p:nvPr/>
        </p:nvSpPr>
        <p:spPr>
          <a:xfrm>
            <a:off x="3251978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1" name="Google Shape;761;p15"/>
          <p:cNvSpPr/>
          <p:nvPr/>
        </p:nvSpPr>
        <p:spPr>
          <a:xfrm>
            <a:off x="2183974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2" name="Google Shape;762;p15"/>
          <p:cNvSpPr/>
          <p:nvPr/>
        </p:nvSpPr>
        <p:spPr>
          <a:xfrm>
            <a:off x="39491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3" name="Google Shape;763;p15"/>
          <p:cNvSpPr/>
          <p:nvPr/>
        </p:nvSpPr>
        <p:spPr>
          <a:xfrm>
            <a:off x="13601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4" name="Google Shape;764;p15"/>
          <p:cNvSpPr/>
          <p:nvPr/>
        </p:nvSpPr>
        <p:spPr>
          <a:xfrm>
            <a:off x="37218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5" name="Google Shape;765;p15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6" name="Google Shape;766;p15"/>
          <p:cNvSpPr/>
          <p:nvPr/>
        </p:nvSpPr>
        <p:spPr>
          <a:xfrm>
            <a:off x="40288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7" name="Google Shape;767;p15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8" name="Google Shape;768;p15"/>
          <p:cNvSpPr/>
          <p:nvPr/>
        </p:nvSpPr>
        <p:spPr>
          <a:xfrm rot="1920548">
            <a:off x="2436125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9" name="Google Shape;769;p15"/>
          <p:cNvSpPr/>
          <p:nvPr/>
        </p:nvSpPr>
        <p:spPr>
          <a:xfrm>
            <a:off x="34626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0" name="Google Shape;770;p15"/>
          <p:cNvSpPr/>
          <p:nvPr/>
        </p:nvSpPr>
        <p:spPr>
          <a:xfrm rot="-5400000">
            <a:off x="28837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1" name="Google Shape;771;p15"/>
          <p:cNvSpPr/>
          <p:nvPr/>
        </p:nvSpPr>
        <p:spPr>
          <a:xfrm>
            <a:off x="28590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2" name="Google Shape;772;p15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3" name="Google Shape;773;p15"/>
          <p:cNvSpPr/>
          <p:nvPr/>
        </p:nvSpPr>
        <p:spPr>
          <a:xfrm>
            <a:off x="29818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5" name="Google Shape;775;p16"/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87350" algn="ctr" rtl="0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776" name="Google Shape;776;p16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7" name="Google Shape;777;p16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8" name="Google Shape;778;p16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9" name="Google Shape;779;p16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0" name="Google Shape;780;p16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1" name="Google Shape;781;p16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2" name="Google Shape;782;p16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3" name="Google Shape;783;p16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4" name="Google Shape;784;p16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5" name="Google Shape;785;p16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6" name="Google Shape;786;p16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7" name="Google Shape;787;p16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8" name="Google Shape;788;p16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9" name="Google Shape;789;p16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0" name="Google Shape;790;p16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1" name="Google Shape;791;p16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2" name="Google Shape;792;p16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3" name="Google Shape;793;p16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4" name="Google Shape;794;p16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5" name="Google Shape;795;p16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6" name="Google Shape;796;p16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7" name="Google Shape;797;p16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8" name="Google Shape;798;p16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9" name="Google Shape;799;p16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0" name="Google Shape;800;p16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1" name="Google Shape;801;p16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2" name="Google Shape;802;p16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3" name="Google Shape;803;p16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4" name="Google Shape;804;p16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5" name="Google Shape;805;p16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6" name="Google Shape;806;p16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7" name="Google Shape;807;p16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8" name="Google Shape;808;p16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9" name="Google Shape;809;p16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0" name="Google Shape;810;p16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1" name="Google Shape;811;p16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2" name="Google Shape;812;p16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3" name="Google Shape;813;p16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4" name="Google Shape;814;p16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5" name="Google Shape;815;p16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6" name="Google Shape;816;p16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7" name="Google Shape;817;p16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" name="Google Shape;819;p17"/>
          <p:cNvSpPr txBox="1">
            <a:spLocks noGrp="1"/>
          </p:cNvSpPr>
          <p:nvPr>
            <p:ph type="title"/>
          </p:nvPr>
        </p:nvSpPr>
        <p:spPr>
          <a:xfrm>
            <a:off x="729769" y="190783"/>
            <a:ext cx="6140400" cy="65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7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820" name="Google Shape;820;p17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7350" rtl="0"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821" name="Google Shape;821;p17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822" name="Google Shape;822;p17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23" name="Google Shape;823;p17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24" name="Google Shape;824;p17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25" name="Google Shape;825;p17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26" name="Google Shape;826;p17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27" name="Google Shape;827;p17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28" name="Google Shape;828;p17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29" name="Google Shape;829;p17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30" name="Google Shape;830;p17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31" name="Google Shape;831;p17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32" name="Google Shape;832;p17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33" name="Google Shape;833;p17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34" name="Google Shape;834;p17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35" name="Google Shape;835;p17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36" name="Google Shape;836;p17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37" name="Google Shape;837;p17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38" name="Google Shape;838;p17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39" name="Google Shape;839;p17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40" name="Google Shape;840;p17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41" name="Google Shape;841;p17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42" name="Google Shape;842;p17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43" name="Google Shape;843;p17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44" name="Google Shape;844;p17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45" name="Google Shape;845;p17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46" name="Google Shape;846;p17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47" name="Google Shape;847;p17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48" name="Google Shape;848;p17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49" name="Google Shape;849;p17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50" name="Google Shape;850;p17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</p:grpSp>
      <p:cxnSp>
        <p:nvCxnSpPr>
          <p:cNvPr id="851" name="Google Shape;851;p17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852" name="Google Shape;852;p17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" name="Google Shape;854;p18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855" name="Google Shape;855;p18"/>
          <p:cNvSpPr txBox="1">
            <a:spLocks noGrp="1"/>
          </p:cNvSpPr>
          <p:nvPr>
            <p:ph type="body" idx="1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rtl="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856" name="Google Shape;856;p18"/>
          <p:cNvSpPr txBox="1">
            <a:spLocks noGrp="1"/>
          </p:cNvSpPr>
          <p:nvPr>
            <p:ph type="body" idx="2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rtl="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grpSp>
        <p:nvGrpSpPr>
          <p:cNvPr id="857" name="Google Shape;857;p18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858" name="Google Shape;858;p18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18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18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18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18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18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18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18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18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18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18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18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18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18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18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18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18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18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18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18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18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18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18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18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18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18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18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18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18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887" name="Google Shape;887;p18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888" name="Google Shape;888;p18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" name="Google Shape;890;p19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891" name="Google Shape;891;p19"/>
          <p:cNvSpPr txBox="1">
            <a:spLocks noGrp="1"/>
          </p:cNvSpPr>
          <p:nvPr>
            <p:ph type="body" idx="1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892" name="Google Shape;892;p19"/>
          <p:cNvSpPr txBox="1">
            <a:spLocks noGrp="1"/>
          </p:cNvSpPr>
          <p:nvPr>
            <p:ph type="body" idx="2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893" name="Google Shape;893;p19"/>
          <p:cNvSpPr txBox="1">
            <a:spLocks noGrp="1"/>
          </p:cNvSpPr>
          <p:nvPr>
            <p:ph type="body" idx="3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894" name="Google Shape;894;p19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895" name="Google Shape;895;p19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19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19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19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19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19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19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19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19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19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19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19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19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19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19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19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19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19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19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19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19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19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19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19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19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19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19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19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19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924" name="Google Shape;924;p19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925" name="Google Shape;925;p19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" name="Google Shape;927;p20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928" name="Google Shape;928;p20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929" name="Google Shape;929;p20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0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0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0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0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0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0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0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0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0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0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0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0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0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0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0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0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0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0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0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0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0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0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0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0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0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0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0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0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958" name="Google Shape;958;p20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959" name="Google Shape;959;p20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1" name="Google Shape;961;p21"/>
          <p:cNvSpPr txBox="1">
            <a:spLocks noGrp="1"/>
          </p:cNvSpPr>
          <p:nvPr>
            <p:ph type="body" idx="1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ctr" rtl="0">
              <a:spcBef>
                <a:spcPts val="40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962" name="Google Shape;962;p21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63" name="Google Shape;963;p21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64" name="Google Shape;964;p21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65" name="Google Shape;965;p21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66" name="Google Shape;966;p21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67" name="Google Shape;967;p21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68" name="Google Shape;968;p21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69" name="Google Shape;969;p21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70" name="Google Shape;970;p21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71" name="Google Shape;971;p21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72" name="Google Shape;972;p21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73" name="Google Shape;973;p21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74" name="Google Shape;974;p21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75" name="Google Shape;975;p21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76" name="Google Shape;976;p21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77" name="Google Shape;977;p21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78" name="Google Shape;978;p21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79" name="Google Shape;979;p21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80" name="Google Shape;980;p21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81" name="Google Shape;981;p21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82" name="Google Shape;982;p21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83" name="Google Shape;983;p21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84" name="Google Shape;984;p21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85" name="Google Shape;985;p21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86" name="Google Shape;986;p21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87" name="Google Shape;987;p21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88" name="Google Shape;988;p21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89" name="Google Shape;989;p21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90" name="Google Shape;990;p21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91" name="Google Shape;991;p21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92" name="Google Shape;992;p21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93" name="Google Shape;993;p21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94" name="Google Shape;994;p21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95" name="Google Shape;995;p21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96" name="Google Shape;996;p21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97" name="Google Shape;997;p21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98" name="Google Shape;998;p21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999" name="Google Shape;999;p21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00" name="Google Shape;1000;p21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01" name="Google Shape;1001;p21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02" name="Google Shape;1002;p21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03" name="Google Shape;1003;p21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Google Shape;193;p3"/>
          <p:cNvSpPr txBox="1">
            <a:spLocks noGrp="1"/>
          </p:cNvSpPr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9pPr>
          </a:lstStyle>
          <a:p>
            <a:endParaRPr/>
          </a:p>
        </p:txBody>
      </p:sp>
      <p:sp>
        <p:nvSpPr>
          <p:cNvPr id="194" name="Google Shape;194;p3"/>
          <p:cNvSpPr txBox="1">
            <a:spLocks noGrp="1"/>
          </p:cNvSpPr>
          <p:nvPr>
            <p:ph type="subTitle" idx="1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195" name="Google Shape;195;p3"/>
          <p:cNvSpPr/>
          <p:nvPr/>
        </p:nvSpPr>
        <p:spPr>
          <a:xfrm>
            <a:off x="4412080" y="4661638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6" name="Google Shape;196;p3"/>
          <p:cNvSpPr/>
          <p:nvPr/>
        </p:nvSpPr>
        <p:spPr>
          <a:xfrm>
            <a:off x="3968826" y="4000288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7" name="Google Shape;197;p3"/>
          <p:cNvSpPr/>
          <p:nvPr/>
        </p:nvSpPr>
        <p:spPr>
          <a:xfrm>
            <a:off x="6283364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8" name="Google Shape;198;p3"/>
          <p:cNvSpPr/>
          <p:nvPr/>
        </p:nvSpPr>
        <p:spPr>
          <a:xfrm>
            <a:off x="57465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9" name="Google Shape;199;p3"/>
          <p:cNvSpPr/>
          <p:nvPr/>
        </p:nvSpPr>
        <p:spPr>
          <a:xfrm>
            <a:off x="70636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0" name="Google Shape;200;p3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1" name="Google Shape;201;p3"/>
          <p:cNvSpPr/>
          <p:nvPr/>
        </p:nvSpPr>
        <p:spPr>
          <a:xfrm>
            <a:off x="65815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2" name="Google Shape;202;p3"/>
          <p:cNvSpPr/>
          <p:nvPr/>
        </p:nvSpPr>
        <p:spPr>
          <a:xfrm>
            <a:off x="65071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3" name="Google Shape;203;p3"/>
          <p:cNvSpPr/>
          <p:nvPr/>
        </p:nvSpPr>
        <p:spPr>
          <a:xfrm>
            <a:off x="55010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4" name="Google Shape;204;p3"/>
          <p:cNvSpPr/>
          <p:nvPr/>
        </p:nvSpPr>
        <p:spPr>
          <a:xfrm>
            <a:off x="52015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5" name="Google Shape;205;p3"/>
          <p:cNvSpPr/>
          <p:nvPr/>
        </p:nvSpPr>
        <p:spPr>
          <a:xfrm>
            <a:off x="4765584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6" name="Google Shape;206;p3"/>
          <p:cNvSpPr/>
          <p:nvPr/>
        </p:nvSpPr>
        <p:spPr>
          <a:xfrm>
            <a:off x="55218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7" name="Google Shape;207;p3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8" name="Google Shape;208;p3"/>
          <p:cNvSpPr/>
          <p:nvPr/>
        </p:nvSpPr>
        <p:spPr>
          <a:xfrm>
            <a:off x="8052577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9" name="Google Shape;209;p3"/>
          <p:cNvSpPr/>
          <p:nvPr/>
        </p:nvSpPr>
        <p:spPr>
          <a:xfrm>
            <a:off x="6984573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0" name="Google Shape;210;p3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1" name="Google Shape;211;p3"/>
          <p:cNvSpPr/>
          <p:nvPr/>
        </p:nvSpPr>
        <p:spPr>
          <a:xfrm>
            <a:off x="61607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2" name="Google Shape;212;p3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3" name="Google Shape;213;p3"/>
          <p:cNvSpPr/>
          <p:nvPr/>
        </p:nvSpPr>
        <p:spPr>
          <a:xfrm>
            <a:off x="48922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4" name="Google Shape;214;p3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5" name="Google Shape;215;p3"/>
          <p:cNvSpPr/>
          <p:nvPr/>
        </p:nvSpPr>
        <p:spPr>
          <a:xfrm>
            <a:off x="4489179" y="4206693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6" name="Google Shape;216;p3"/>
          <p:cNvSpPr/>
          <p:nvPr/>
        </p:nvSpPr>
        <p:spPr>
          <a:xfrm rot="1920548">
            <a:off x="7236726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7" name="Google Shape;217;p3"/>
          <p:cNvSpPr/>
          <p:nvPr/>
        </p:nvSpPr>
        <p:spPr>
          <a:xfrm>
            <a:off x="82632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8" name="Google Shape;218;p3"/>
          <p:cNvSpPr/>
          <p:nvPr/>
        </p:nvSpPr>
        <p:spPr>
          <a:xfrm rot="-5400000">
            <a:off x="76843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9" name="Google Shape;219;p3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0" name="Google Shape;220;p3"/>
          <p:cNvSpPr/>
          <p:nvPr/>
        </p:nvSpPr>
        <p:spPr>
          <a:xfrm>
            <a:off x="50595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1" name="Google Shape;221;p3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2" name="Google Shape;222;p3"/>
          <p:cNvSpPr/>
          <p:nvPr/>
        </p:nvSpPr>
        <p:spPr>
          <a:xfrm>
            <a:off x="1482765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3" name="Google Shape;223;p3"/>
          <p:cNvSpPr/>
          <p:nvPr/>
        </p:nvSpPr>
        <p:spPr>
          <a:xfrm>
            <a:off x="9459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4" name="Google Shape;224;p3"/>
          <p:cNvSpPr/>
          <p:nvPr/>
        </p:nvSpPr>
        <p:spPr>
          <a:xfrm>
            <a:off x="22630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5" name="Google Shape;225;p3"/>
          <p:cNvSpPr/>
          <p:nvPr/>
        </p:nvSpPr>
        <p:spPr>
          <a:xfrm>
            <a:off x="17809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6" name="Google Shape;226;p3"/>
          <p:cNvSpPr/>
          <p:nvPr/>
        </p:nvSpPr>
        <p:spPr>
          <a:xfrm>
            <a:off x="17065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7" name="Google Shape;227;p3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8" name="Google Shape;228;p3"/>
          <p:cNvSpPr/>
          <p:nvPr/>
        </p:nvSpPr>
        <p:spPr>
          <a:xfrm>
            <a:off x="4009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9" name="Google Shape;229;p3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0" name="Google Shape;230;p3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1" name="Google Shape;231;p3"/>
          <p:cNvSpPr/>
          <p:nvPr/>
        </p:nvSpPr>
        <p:spPr>
          <a:xfrm>
            <a:off x="32519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2" name="Google Shape;232;p3"/>
          <p:cNvSpPr/>
          <p:nvPr/>
        </p:nvSpPr>
        <p:spPr>
          <a:xfrm>
            <a:off x="3251978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3" name="Google Shape;233;p3"/>
          <p:cNvSpPr/>
          <p:nvPr/>
        </p:nvSpPr>
        <p:spPr>
          <a:xfrm>
            <a:off x="2183974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4" name="Google Shape;234;p3"/>
          <p:cNvSpPr/>
          <p:nvPr/>
        </p:nvSpPr>
        <p:spPr>
          <a:xfrm>
            <a:off x="39491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5" name="Google Shape;235;p3"/>
          <p:cNvSpPr/>
          <p:nvPr/>
        </p:nvSpPr>
        <p:spPr>
          <a:xfrm>
            <a:off x="13601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6" name="Google Shape;236;p3"/>
          <p:cNvSpPr/>
          <p:nvPr/>
        </p:nvSpPr>
        <p:spPr>
          <a:xfrm>
            <a:off x="37218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7" name="Google Shape;237;p3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8" name="Google Shape;238;p3"/>
          <p:cNvSpPr/>
          <p:nvPr/>
        </p:nvSpPr>
        <p:spPr>
          <a:xfrm>
            <a:off x="40288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9" name="Google Shape;239;p3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0" name="Google Shape;240;p3"/>
          <p:cNvSpPr/>
          <p:nvPr/>
        </p:nvSpPr>
        <p:spPr>
          <a:xfrm rot="1920548">
            <a:off x="2436125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1" name="Google Shape;241;p3"/>
          <p:cNvSpPr/>
          <p:nvPr/>
        </p:nvSpPr>
        <p:spPr>
          <a:xfrm>
            <a:off x="34626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2" name="Google Shape;242;p3"/>
          <p:cNvSpPr/>
          <p:nvPr/>
        </p:nvSpPr>
        <p:spPr>
          <a:xfrm rot="-5400000">
            <a:off x="28837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3" name="Google Shape;243;p3"/>
          <p:cNvSpPr/>
          <p:nvPr/>
        </p:nvSpPr>
        <p:spPr>
          <a:xfrm>
            <a:off x="28590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4" name="Google Shape;244;p3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5" name="Google Shape;245;p3"/>
          <p:cNvSpPr/>
          <p:nvPr/>
        </p:nvSpPr>
        <p:spPr>
          <a:xfrm>
            <a:off x="29818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5" name="Google Shape;1005;p22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06" name="Google Shape;1006;p22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07" name="Google Shape;1007;p22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08" name="Google Shape;1008;p22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09" name="Google Shape;1009;p22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0" name="Google Shape;1010;p22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1" name="Google Shape;1011;p22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2" name="Google Shape;1012;p22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3" name="Google Shape;1013;p22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4" name="Google Shape;1014;p22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5" name="Google Shape;1015;p22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6" name="Google Shape;1016;p22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7" name="Google Shape;1017;p22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8" name="Google Shape;1018;p22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9" name="Google Shape;1019;p22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0" name="Google Shape;1020;p22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1" name="Google Shape;1021;p22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2" name="Google Shape;1022;p22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3" name="Google Shape;1023;p22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4" name="Google Shape;1024;p22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5" name="Google Shape;1025;p22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6" name="Google Shape;1026;p22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7" name="Google Shape;1027;p22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8" name="Google Shape;1028;p22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9" name="Google Shape;1029;p22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0" name="Google Shape;1030;p22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1" name="Google Shape;1031;p22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2" name="Google Shape;1032;p22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3" name="Google Shape;1033;p22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4" name="Google Shape;1034;p22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5" name="Google Shape;1035;p22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6" name="Google Shape;1036;p22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7" name="Google Shape;1037;p22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8" name="Google Shape;1038;p22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9" name="Google Shape;1039;p22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0" name="Google Shape;1040;p22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1" name="Google Shape;1041;p22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2" name="Google Shape;1042;p22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3" name="Google Shape;1043;p22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4" name="Google Shape;1044;p22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5" name="Google Shape;1045;p22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6" name="Google Shape;1046;p22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BLANK_1">
    <p:spTree>
      <p:nvGrpSpPr>
        <p:cNvPr id="1" name="Shape 1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" name="Google Shape;1048;p23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Diapositive de titre">
  <p:cSld name="TITLE_2">
    <p:spTree>
      <p:nvGrpSpPr>
        <p:cNvPr id="1" name="Shape 1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0" name="Google Shape;1050;p24"/>
          <p:cNvGrpSpPr/>
          <p:nvPr/>
        </p:nvGrpSpPr>
        <p:grpSpPr>
          <a:xfrm>
            <a:off x="-78" y="-6350"/>
            <a:ext cx="9144178" cy="5149935"/>
            <a:chOff x="-104" y="-8467"/>
            <a:chExt cx="12192237" cy="6866580"/>
          </a:xfrm>
        </p:grpSpPr>
        <p:cxnSp>
          <p:nvCxnSpPr>
            <p:cNvPr id="1051" name="Google Shape;1051;p24"/>
            <p:cNvCxnSpPr/>
            <p:nvPr/>
          </p:nvCxnSpPr>
          <p:spPr>
            <a:xfrm>
              <a:off x="9371012" y="0"/>
              <a:ext cx="1219200" cy="6858000"/>
            </a:xfrm>
            <a:prstGeom prst="straightConnector1">
              <a:avLst/>
            </a:prstGeom>
            <a:noFill/>
            <a:ln w="9525" cap="flat" cmpd="sng">
              <a:solidFill>
                <a:srgbClr val="BFBFBF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52" name="Google Shape;1052;p24"/>
            <p:cNvCxnSpPr/>
            <p:nvPr/>
          </p:nvCxnSpPr>
          <p:spPr>
            <a:xfrm flipH="1">
              <a:off x="7425125" y="3681413"/>
              <a:ext cx="4763700" cy="3176700"/>
            </a:xfrm>
            <a:prstGeom prst="straightConnector1">
              <a:avLst/>
            </a:prstGeom>
            <a:noFill/>
            <a:ln w="9525" cap="flat" cmpd="sng">
              <a:solidFill>
                <a:srgbClr val="D8D8D8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53" name="Google Shape;1053;p24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 extrusionOk="0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29020"/>
              </a:schemeClr>
            </a:solidFill>
            <a:ln>
              <a:noFill/>
            </a:ln>
          </p:spPr>
        </p:sp>
        <p:sp>
          <p:nvSpPr>
            <p:cNvPr id="1054" name="Google Shape;1054;p24"/>
            <p:cNvSpPr/>
            <p:nvPr/>
          </p:nvSpPr>
          <p:spPr>
            <a:xfrm>
              <a:off x="9603442" y="-8467"/>
              <a:ext cx="258617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 extrusionOk="0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</p:spPr>
        </p:sp>
        <p:sp>
          <p:nvSpPr>
            <p:cNvPr id="1055" name="Google Shape;1055;p24"/>
            <p:cNvSpPr/>
            <p:nvPr/>
          </p:nvSpPr>
          <p:spPr>
            <a:xfrm>
              <a:off x="8932333" y="3048000"/>
              <a:ext cx="3259800" cy="3810000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alpha val="709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24"/>
            <p:cNvSpPr/>
            <p:nvPr/>
          </p:nvSpPr>
          <p:spPr>
            <a:xfrm>
              <a:off x="9334500" y="-8467"/>
              <a:ext cx="2850868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 extrusionOk="0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7D05">
                <a:alpha val="69020"/>
              </a:srgbClr>
            </a:solidFill>
            <a:ln>
              <a:noFill/>
            </a:ln>
          </p:spPr>
        </p:sp>
        <p:sp>
          <p:nvSpPr>
            <p:cNvPr id="1057" name="Google Shape;1057;p24"/>
            <p:cNvSpPr/>
            <p:nvPr/>
          </p:nvSpPr>
          <p:spPr>
            <a:xfrm>
              <a:off x="10898730" y="-8467"/>
              <a:ext cx="1290094" cy="6858000"/>
            </a:xfrm>
            <a:custGeom>
              <a:avLst/>
              <a:gdLst/>
              <a:ahLst/>
              <a:cxnLst/>
              <a:rect l="l" t="t" r="r" b="b"/>
              <a:pathLst>
                <a:path w="1290094" h="6858000" extrusionOk="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rgbClr val="117BF6">
                <a:alpha val="69020"/>
              </a:srgbClr>
            </a:solidFill>
            <a:ln>
              <a:noFill/>
            </a:ln>
          </p:spPr>
        </p:sp>
        <p:sp>
          <p:nvSpPr>
            <p:cNvPr id="1058" name="Google Shape;1058;p24"/>
            <p:cNvSpPr/>
            <p:nvPr/>
          </p:nvSpPr>
          <p:spPr>
            <a:xfrm>
              <a:off x="10938999" y="-8467"/>
              <a:ext cx="1249825" cy="6858000"/>
            </a:xfrm>
            <a:custGeom>
              <a:avLst/>
              <a:gdLst/>
              <a:ahLst/>
              <a:cxnLst/>
              <a:rect l="l" t="t" r="r" b="b"/>
              <a:pathLst>
                <a:path w="1249825" h="6858000" extrusionOk="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3919"/>
              </a:schemeClr>
            </a:solidFill>
            <a:ln>
              <a:noFill/>
            </a:ln>
          </p:spPr>
        </p:sp>
        <p:sp>
          <p:nvSpPr>
            <p:cNvPr id="1059" name="Google Shape;1059;p24"/>
            <p:cNvSpPr/>
            <p:nvPr/>
          </p:nvSpPr>
          <p:spPr>
            <a:xfrm>
              <a:off x="10371666" y="3589867"/>
              <a:ext cx="1817100" cy="3268200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24"/>
            <p:cNvSpPr/>
            <p:nvPr/>
          </p:nvSpPr>
          <p:spPr>
            <a:xfrm rot="10800000">
              <a:off x="-104" y="54"/>
              <a:ext cx="842700" cy="5666100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392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61" name="Google Shape;1061;p24"/>
          <p:cNvSpPr txBox="1">
            <a:spLocks noGrp="1"/>
          </p:cNvSpPr>
          <p:nvPr>
            <p:ph type="ctrTitle"/>
          </p:nvPr>
        </p:nvSpPr>
        <p:spPr>
          <a:xfrm>
            <a:off x="1130300" y="1803400"/>
            <a:ext cx="5825100" cy="12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100"/>
              <a:buFont typeface="Trebuchet MS"/>
              <a:buNone/>
              <a:defRPr sz="4100">
                <a:solidFill>
                  <a:schemeClr val="accent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2" name="Google Shape;1062;p24"/>
          <p:cNvSpPr txBox="1">
            <a:spLocks noGrp="1"/>
          </p:cNvSpPr>
          <p:nvPr>
            <p:ph type="subTitle" idx="1"/>
          </p:nvPr>
        </p:nvSpPr>
        <p:spPr>
          <a:xfrm>
            <a:off x="1130300" y="3038125"/>
            <a:ext cx="5825100" cy="82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100"/>
              <a:buNone/>
              <a:defRPr>
                <a:solidFill>
                  <a:srgbClr val="7F7F7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000"/>
              <a:buNone/>
              <a:defRPr>
                <a:solidFill>
                  <a:srgbClr val="888888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063" name="Google Shape;1063;p24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064" name="Google Shape;1064;p24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065" name="Google Shape;1065;p24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7" name="Google Shape;1067;p25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Trebuchet MS"/>
              <a:buNone/>
              <a:defRPr sz="30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068" name="Google Shape;1068;p25"/>
          <p:cNvSpPr txBox="1">
            <a:spLocks noGrp="1"/>
          </p:cNvSpPr>
          <p:nvPr>
            <p:ph type="body" idx="1"/>
          </p:nvPr>
        </p:nvSpPr>
        <p:spPr>
          <a:xfrm>
            <a:off x="311700" y="1399400"/>
            <a:ext cx="2808000" cy="27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069" name="Google Shape;1069;p2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et contenu" type="obj">
  <p:cSld name="OBJECT">
    <p:spTree>
      <p:nvGrpSpPr>
        <p:cNvPr id="1" name="Shape 1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" name="Google Shape;1071;p26"/>
          <p:cNvSpPr txBox="1">
            <a:spLocks noGrp="1"/>
          </p:cNvSpPr>
          <p:nvPr>
            <p:ph type="title"/>
          </p:nvPr>
        </p:nvSpPr>
        <p:spPr>
          <a:xfrm>
            <a:off x="508001" y="457200"/>
            <a:ext cx="6447600" cy="9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Font typeface="Trebuchet MS"/>
              <a:buNone/>
              <a:defRPr sz="27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" name="Google Shape;1072;p26"/>
          <p:cNvSpPr txBox="1">
            <a:spLocks noGrp="1"/>
          </p:cNvSpPr>
          <p:nvPr>
            <p:ph type="body" idx="1"/>
          </p:nvPr>
        </p:nvSpPr>
        <p:spPr>
          <a:xfrm>
            <a:off x="508001" y="1620442"/>
            <a:ext cx="64476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1073" name="Google Shape;1073;p26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074" name="Google Shape;1074;p26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075" name="Google Shape;1075;p26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de section" type="secHead">
  <p:cSld name="SECTION_HEADER">
    <p:spTree>
      <p:nvGrpSpPr>
        <p:cNvPr id="1" name="Shape 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" name="Google Shape;1077;p27"/>
          <p:cNvSpPr txBox="1">
            <a:spLocks noGrp="1"/>
          </p:cNvSpPr>
          <p:nvPr>
            <p:ph type="title"/>
          </p:nvPr>
        </p:nvSpPr>
        <p:spPr>
          <a:xfrm>
            <a:off x="508001" y="2025651"/>
            <a:ext cx="6447600" cy="136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Trebuchet MS"/>
              <a:buNone/>
              <a:defRPr sz="3000" b="0" cap="none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8" name="Google Shape;1078;p27"/>
          <p:cNvSpPr txBox="1">
            <a:spLocks noGrp="1"/>
          </p:cNvSpPr>
          <p:nvPr>
            <p:ph type="body" idx="1"/>
          </p:nvPr>
        </p:nvSpPr>
        <p:spPr>
          <a:xfrm>
            <a:off x="508001" y="3395586"/>
            <a:ext cx="6447600" cy="64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500">
                <a:solidFill>
                  <a:srgbClr val="7F7F7F"/>
                </a:solidFill>
              </a:defRPr>
            </a:lvl1pPr>
            <a:lvl2pPr marL="914400" lvl="1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100"/>
              <a:buNone/>
              <a:defRPr sz="1400">
                <a:solidFill>
                  <a:srgbClr val="888888"/>
                </a:solidFill>
              </a:defRPr>
            </a:lvl2pPr>
            <a:lvl3pPr marL="1371600" lvl="2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000"/>
              <a:buNone/>
              <a:defRPr sz="1200">
                <a:solidFill>
                  <a:srgbClr val="888888"/>
                </a:solidFill>
              </a:defRPr>
            </a:lvl3pPr>
            <a:lvl4pPr marL="1828800" lvl="3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4pPr>
            <a:lvl5pPr marL="2286000" lvl="4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5pPr>
            <a:lvl6pPr marL="2743200" lvl="5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6pPr>
            <a:lvl7pPr marL="3200400" lvl="6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7pPr>
            <a:lvl8pPr marL="3657600" lvl="7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8pPr>
            <a:lvl9pPr marL="4114800" lvl="8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079" name="Google Shape;1079;p27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080" name="Google Shape;1080;p27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081" name="Google Shape;1081;p27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ux contenus" type="twoObj">
  <p:cSld name="TWO_OBJECTS">
    <p:spTree>
      <p:nvGrpSpPr>
        <p:cNvPr id="1" name="Shape 1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" name="Google Shape;1083;p28"/>
          <p:cNvSpPr txBox="1">
            <a:spLocks noGrp="1"/>
          </p:cNvSpPr>
          <p:nvPr>
            <p:ph type="title"/>
          </p:nvPr>
        </p:nvSpPr>
        <p:spPr>
          <a:xfrm>
            <a:off x="508001" y="457200"/>
            <a:ext cx="6447600" cy="9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4" name="Google Shape;1084;p28"/>
          <p:cNvSpPr txBox="1">
            <a:spLocks noGrp="1"/>
          </p:cNvSpPr>
          <p:nvPr>
            <p:ph type="body" idx="1"/>
          </p:nvPr>
        </p:nvSpPr>
        <p:spPr>
          <a:xfrm>
            <a:off x="508001" y="1620442"/>
            <a:ext cx="31380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1085" name="Google Shape;1085;p28"/>
          <p:cNvSpPr txBox="1">
            <a:spLocks noGrp="1"/>
          </p:cNvSpPr>
          <p:nvPr>
            <p:ph type="body" idx="2"/>
          </p:nvPr>
        </p:nvSpPr>
        <p:spPr>
          <a:xfrm>
            <a:off x="3817477" y="1620442"/>
            <a:ext cx="31380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1086" name="Google Shape;1086;p28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087" name="Google Shape;1087;p28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088" name="Google Shape;1088;p28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apositive de titre 1">
  <p:cSld name="TITLE_3">
    <p:spTree>
      <p:nvGrpSpPr>
        <p:cNvPr id="1" name="Shape 1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0" name="Google Shape;1090;p29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91" name="Google Shape;1091;p29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092" name="Google Shape;1092;p2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 1">
  <p:cSld name="TITLE_1_2">
    <p:spTree>
      <p:nvGrpSpPr>
        <p:cNvPr id="1" name="Shape 1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" name="Google Shape;1094;p30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95" name="Google Shape;1095;p30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96" name="Google Shape;1096;p30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97" name="Google Shape;1097;p30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98" name="Google Shape;1098;p30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99" name="Google Shape;1099;p30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00" name="Google Shape;1100;p30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01" name="Google Shape;1101;p30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02" name="Google Shape;1102;p30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03" name="Google Shape;1103;p30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04" name="Google Shape;1104;p30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05" name="Google Shape;1105;p30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06" name="Google Shape;1106;p30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07" name="Google Shape;1107;p30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08" name="Google Shape;1108;p30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09" name="Google Shape;1109;p30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10" name="Google Shape;1110;p30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11" name="Google Shape;1111;p30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12" name="Google Shape;1112;p30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13" name="Google Shape;1113;p30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14" name="Google Shape;1114;p30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15" name="Google Shape;1115;p30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16" name="Google Shape;1116;p30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17" name="Google Shape;1117;p30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18" name="Google Shape;1118;p30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19" name="Google Shape;1119;p30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20" name="Google Shape;1120;p30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21" name="Google Shape;1121;p30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22" name="Google Shape;1122;p30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23" name="Google Shape;1123;p30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u avec légende" type="objTx">
  <p:cSld name="OBJECT_WITH_CAPTION_TEXT">
    <p:spTree>
      <p:nvGrpSpPr>
        <p:cNvPr id="1" name="Shape 1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" name="Google Shape;1125;p31"/>
          <p:cNvSpPr txBox="1">
            <a:spLocks noGrp="1"/>
          </p:cNvSpPr>
          <p:nvPr>
            <p:ph type="title"/>
          </p:nvPr>
        </p:nvSpPr>
        <p:spPr>
          <a:xfrm>
            <a:off x="629841" y="342900"/>
            <a:ext cx="2949000" cy="12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126" name="Google Shape;1126;p31"/>
          <p:cNvSpPr txBox="1">
            <a:spLocks noGrp="1"/>
          </p:cNvSpPr>
          <p:nvPr>
            <p:ph type="body" idx="1"/>
          </p:nvPr>
        </p:nvSpPr>
        <p:spPr>
          <a:xfrm>
            <a:off x="3887391" y="740569"/>
            <a:ext cx="4629300" cy="36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3810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Char char="✘"/>
              <a:defRPr sz="2400"/>
            </a:lvl1pPr>
            <a:lvl2pPr marL="914400" lvl="1" indent="-3619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100"/>
              <a:buChar char="✗"/>
              <a:defRPr sz="2100"/>
            </a:lvl2pPr>
            <a:lvl3pPr marL="1371600" lvl="2" indent="-3429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 sz="1800"/>
            </a:lvl3pPr>
            <a:lvl4pPr marL="1828800" lvl="3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●"/>
              <a:defRPr sz="1500"/>
            </a:lvl4pPr>
            <a:lvl5pPr marL="2286000" lvl="4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○"/>
              <a:defRPr sz="1500"/>
            </a:lvl5pPr>
            <a:lvl6pPr marL="2743200" lvl="5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■"/>
              <a:defRPr sz="1500"/>
            </a:lvl6pPr>
            <a:lvl7pPr marL="3200400" lvl="6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●"/>
              <a:defRPr sz="1500"/>
            </a:lvl7pPr>
            <a:lvl8pPr marL="3657600" lvl="7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○"/>
              <a:defRPr sz="1500"/>
            </a:lvl8pPr>
            <a:lvl9pPr marL="4114800" lvl="8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■"/>
              <a:defRPr sz="1500"/>
            </a:lvl9pPr>
          </a:lstStyle>
          <a:p>
            <a:endParaRPr/>
          </a:p>
        </p:txBody>
      </p:sp>
      <p:sp>
        <p:nvSpPr>
          <p:cNvPr id="1127" name="Google Shape;1127;p31"/>
          <p:cNvSpPr txBox="1">
            <a:spLocks noGrp="1"/>
          </p:cNvSpPr>
          <p:nvPr>
            <p:ph type="body" idx="2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2286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marL="914400" lvl="1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marL="1371600" lvl="2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marL="1828800" lvl="3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marL="2286000" lvl="4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marL="2743200" lvl="5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marL="3200400" lvl="6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marL="3657600" lvl="7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marL="4114800" lvl="8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>
            <a:endParaRPr/>
          </a:p>
        </p:txBody>
      </p:sp>
      <p:sp>
        <p:nvSpPr>
          <p:cNvPr id="1128" name="Google Shape;1128;p31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1129" name="Google Shape;1129;p31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1130" name="Google Shape;1130;p31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1pPr>
            <a:lvl2pPr marL="0" lvl="1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2pPr>
            <a:lvl3pPr marL="0" lvl="2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3pPr>
            <a:lvl4pPr marL="0" lvl="3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4pPr>
            <a:lvl5pPr marL="0" lvl="4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5pPr>
            <a:lvl6pPr marL="0" lvl="5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6pPr>
            <a:lvl7pPr marL="0" lvl="6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7pPr>
            <a:lvl8pPr marL="0" lvl="7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8pPr>
            <a:lvl9pPr marL="0" lvl="8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Google Shape;247;p4"/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87350" algn="ctr" rtl="0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248" name="Google Shape;248;p4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9" name="Google Shape;249;p4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0" name="Google Shape;250;p4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1" name="Google Shape;251;p4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2" name="Google Shape;252;p4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3" name="Google Shape;253;p4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4" name="Google Shape;254;p4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5" name="Google Shape;255;p4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6" name="Google Shape;256;p4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7" name="Google Shape;257;p4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8" name="Google Shape;258;p4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9" name="Google Shape;259;p4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0" name="Google Shape;260;p4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1" name="Google Shape;261;p4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2" name="Google Shape;262;p4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3" name="Google Shape;263;p4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4" name="Google Shape;264;p4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5" name="Google Shape;265;p4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6" name="Google Shape;266;p4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7" name="Google Shape;267;p4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8" name="Google Shape;268;p4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9" name="Google Shape;269;p4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0" name="Google Shape;270;p4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1" name="Google Shape;271;p4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2" name="Google Shape;272;p4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3" name="Google Shape;273;p4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4" name="Google Shape;274;p4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5" name="Google Shape;275;p4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6" name="Google Shape;276;p4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7" name="Google Shape;277;p4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8" name="Google Shape;278;p4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9" name="Google Shape;279;p4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0" name="Google Shape;280;p4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1" name="Google Shape;281;p4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2" name="Google Shape;282;p4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3" name="Google Shape;283;p4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4" name="Google Shape;284;p4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5" name="Google Shape;285;p4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6" name="Google Shape;286;p4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7" name="Google Shape;287;p4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8" name="Google Shape;288;p4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9" name="Google Shape;289;p4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de section 1">
  <p:cSld name="1_Titre de section">
    <p:spTree>
      <p:nvGrpSpPr>
        <p:cNvPr id="1" name="Shape 1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" name="Google Shape;1132;p32"/>
          <p:cNvSpPr txBox="1">
            <a:spLocks noGrp="1"/>
          </p:cNvSpPr>
          <p:nvPr>
            <p:ph type="title"/>
          </p:nvPr>
        </p:nvSpPr>
        <p:spPr>
          <a:xfrm>
            <a:off x="829818" y="880181"/>
            <a:ext cx="7475100" cy="219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400"/>
              <a:buFont typeface="Corbel"/>
              <a:buNone/>
              <a:defRPr sz="5400" b="0" cap="none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33" name="Google Shape;1133;p32"/>
          <p:cNvSpPr txBox="1">
            <a:spLocks noGrp="1"/>
          </p:cNvSpPr>
          <p:nvPr>
            <p:ph type="body" idx="1"/>
          </p:nvPr>
        </p:nvSpPr>
        <p:spPr>
          <a:xfrm>
            <a:off x="1282446" y="3115890"/>
            <a:ext cx="6576900" cy="10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228600" algn="ctr" rtl="0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accent1"/>
              </a:buClr>
              <a:buSzPts val="1300"/>
              <a:buNone/>
              <a:defRPr sz="1700">
                <a:solidFill>
                  <a:schemeClr val="accent1"/>
                </a:solidFill>
              </a:defRPr>
            </a:lvl1pPr>
            <a:lvl2pPr marL="914400" lvl="1" indent="-228600" algn="l" rtl="0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>
                <a:srgbClr val="888888"/>
              </a:buClr>
              <a:buSzPts val="1100"/>
              <a:buNone/>
              <a:defRPr sz="1400">
                <a:solidFill>
                  <a:srgbClr val="888888"/>
                </a:solidFill>
              </a:defRPr>
            </a:lvl2pPr>
            <a:lvl3pPr marL="1371600" lvl="2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 sz="1200">
                <a:solidFill>
                  <a:srgbClr val="888888"/>
                </a:solidFill>
              </a:defRPr>
            </a:lvl3pPr>
            <a:lvl4pPr marL="1828800" lvl="3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4pPr>
            <a:lvl5pPr marL="2286000" lvl="4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5pPr>
            <a:lvl6pPr marL="2743200" lvl="5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6pPr>
            <a:lvl7pPr marL="3200400" lvl="6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7pPr>
            <a:lvl8pPr marL="3657600" lvl="7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8pPr>
            <a:lvl9pPr marL="4114800" lvl="8" indent="-228600" algn="l" rtl="0">
              <a:lnSpc>
                <a:spcPct val="90000"/>
              </a:lnSpc>
              <a:spcBef>
                <a:spcPts val="300"/>
              </a:spcBef>
              <a:spcAft>
                <a:spcPts val="30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134" name="Google Shape;1134;p32"/>
          <p:cNvSpPr txBox="1">
            <a:spLocks noGrp="1"/>
          </p:cNvSpPr>
          <p:nvPr>
            <p:ph type="dt" idx="10"/>
          </p:nvPr>
        </p:nvSpPr>
        <p:spPr>
          <a:xfrm>
            <a:off x="857247" y="4667871"/>
            <a:ext cx="17469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100"/>
              <a:buFont typeface="Calibri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9pPr>
          </a:lstStyle>
          <a:p>
            <a:endParaRPr/>
          </a:p>
        </p:txBody>
      </p:sp>
      <p:sp>
        <p:nvSpPr>
          <p:cNvPr id="1135" name="Google Shape;1135;p32"/>
          <p:cNvSpPr txBox="1">
            <a:spLocks noGrp="1"/>
          </p:cNvSpPr>
          <p:nvPr>
            <p:ph type="ftr" idx="11"/>
          </p:nvPr>
        </p:nvSpPr>
        <p:spPr>
          <a:xfrm>
            <a:off x="2961861" y="4667871"/>
            <a:ext cx="35385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100"/>
              <a:buFont typeface="Calibri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9pPr>
          </a:lstStyle>
          <a:p>
            <a:endParaRPr/>
          </a:p>
        </p:txBody>
      </p:sp>
      <p:sp>
        <p:nvSpPr>
          <p:cNvPr id="1136" name="Google Shape;1136;p32"/>
          <p:cNvSpPr txBox="1">
            <a:spLocks noGrp="1"/>
          </p:cNvSpPr>
          <p:nvPr>
            <p:ph type="sldNum" idx="12"/>
          </p:nvPr>
        </p:nvSpPr>
        <p:spPr>
          <a:xfrm>
            <a:off x="6997147" y="4667871"/>
            <a:ext cx="12795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_4">
    <p:spTree>
      <p:nvGrpSpPr>
        <p:cNvPr id="1" name="Shape 1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" name="Google Shape;1138;p33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39" name="Google Shape;1139;p33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40" name="Google Shape;1140;p3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bg>
      <p:bgPr>
        <a:gradFill>
          <a:gsLst>
            <a:gs pos="0">
              <a:schemeClr val="accent5"/>
            </a:gs>
            <a:gs pos="100000">
              <a:schemeClr val="accent4"/>
            </a:gs>
          </a:gsLst>
          <a:lin ang="18900044" scaled="0"/>
        </a:gradFill>
        <a:effectLst/>
      </p:bgPr>
    </p:bg>
    <p:spTree>
      <p:nvGrpSpPr>
        <p:cNvPr id="1" name="Shape 1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" name="Google Shape;1146;p35"/>
          <p:cNvSpPr/>
          <p:nvPr/>
        </p:nvSpPr>
        <p:spPr>
          <a:xfrm rot="5400000">
            <a:off x="254825" y="626250"/>
            <a:ext cx="3366900" cy="38910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147" name="Google Shape;1147;p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148" name="Google Shape;1148;p35"/>
          <p:cNvSpPr txBox="1">
            <a:spLocks noGrp="1"/>
          </p:cNvSpPr>
          <p:nvPr>
            <p:ph type="ctrTitle"/>
          </p:nvPr>
        </p:nvSpPr>
        <p:spPr>
          <a:xfrm>
            <a:off x="4207975" y="1510600"/>
            <a:ext cx="4047900" cy="212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bg>
      <p:bgPr>
        <a:gradFill>
          <a:gsLst>
            <a:gs pos="0">
              <a:schemeClr val="accent1"/>
            </a:gs>
            <a:gs pos="100000">
              <a:schemeClr val="accent2"/>
            </a:gs>
          </a:gsLst>
          <a:lin ang="18900044" scaled="0"/>
        </a:gradFill>
        <a:effectLst/>
      </p:bgPr>
    </p:bg>
    <p:spTree>
      <p:nvGrpSpPr>
        <p:cNvPr id="1" name="Shape 1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" name="Google Shape;1150;p36"/>
          <p:cNvSpPr/>
          <p:nvPr/>
        </p:nvSpPr>
        <p:spPr>
          <a:xfrm rot="5400000">
            <a:off x="260250" y="1428700"/>
            <a:ext cx="1750800" cy="22860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151" name="Google Shape;1151;p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152" name="Google Shape;1152;p36"/>
          <p:cNvSpPr txBox="1">
            <a:spLocks noGrp="1"/>
          </p:cNvSpPr>
          <p:nvPr>
            <p:ph type="ctrTitle"/>
          </p:nvPr>
        </p:nvSpPr>
        <p:spPr>
          <a:xfrm>
            <a:off x="2475275" y="2003875"/>
            <a:ext cx="5813400" cy="6681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1153" name="Google Shape;1153;p36"/>
          <p:cNvSpPr txBox="1">
            <a:spLocks noGrp="1"/>
          </p:cNvSpPr>
          <p:nvPr>
            <p:ph type="subTitle" idx="1"/>
          </p:nvPr>
        </p:nvSpPr>
        <p:spPr>
          <a:xfrm>
            <a:off x="2475275" y="2769050"/>
            <a:ext cx="5813400" cy="370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None/>
              <a:defRPr>
                <a:solidFill>
                  <a:schemeClr val="accent4"/>
                </a:solidFill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5" name="Google Shape;1155;p37"/>
          <p:cNvSpPr/>
          <p:nvPr/>
        </p:nvSpPr>
        <p:spPr>
          <a:xfrm>
            <a:off x="4091600" y="3948600"/>
            <a:ext cx="960900" cy="1194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6" name="Google Shape;1156;p37"/>
          <p:cNvSpPr/>
          <p:nvPr/>
        </p:nvSpPr>
        <p:spPr>
          <a:xfrm rot="10800000">
            <a:off x="4091600" y="0"/>
            <a:ext cx="960900" cy="1194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157" name="Google Shape;1157;p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158" name="Google Shape;1158;p37"/>
          <p:cNvSpPr txBox="1">
            <a:spLocks noGrp="1"/>
          </p:cNvSpPr>
          <p:nvPr>
            <p:ph type="body" idx="1"/>
          </p:nvPr>
        </p:nvSpPr>
        <p:spPr>
          <a:xfrm>
            <a:off x="1441500" y="1194900"/>
            <a:ext cx="6261300" cy="2753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41910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●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1pPr>
            <a:lvl2pPr marL="914400" lvl="1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○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2pPr>
            <a:lvl3pPr marL="1371600" lvl="2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■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3pPr>
            <a:lvl4pPr marL="1828800" lvl="3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●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4pPr>
            <a:lvl5pPr marL="2286000" lvl="4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○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5pPr>
            <a:lvl6pPr marL="2743200" lvl="5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■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6pPr>
            <a:lvl7pPr marL="3200400" lvl="6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●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7pPr>
            <a:lvl8pPr marL="3657600" lvl="7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○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8pPr>
            <a:lvl9pPr marL="4114800" lvl="8" indent="-419100" algn="ctr" rtl="0">
              <a:spcBef>
                <a:spcPts val="800"/>
              </a:spcBef>
              <a:spcAft>
                <a:spcPts val="800"/>
              </a:spcAft>
              <a:buClr>
                <a:schemeClr val="accent5"/>
              </a:buClr>
              <a:buSzPts val="3000"/>
              <a:buFont typeface="Red Hat Display"/>
              <a:buChar char="■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9pPr>
          </a:lstStyle>
          <a:p>
            <a:endParaRPr/>
          </a:p>
        </p:txBody>
      </p:sp>
      <p:sp>
        <p:nvSpPr>
          <p:cNvPr id="1159" name="Google Shape;1159;p37"/>
          <p:cNvSpPr txBox="1"/>
          <p:nvPr/>
        </p:nvSpPr>
        <p:spPr>
          <a:xfrm>
            <a:off x="3593400" y="405206"/>
            <a:ext cx="1957200" cy="65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>
                <a:solidFill>
                  <a:schemeClr val="accent4"/>
                </a:solidFill>
              </a:rPr>
              <a:t>“</a:t>
            </a:r>
            <a:endParaRPr sz="9600">
              <a:solidFill>
                <a:schemeClr val="accent4"/>
              </a:solidFill>
            </a:endParaRPr>
          </a:p>
        </p:txBody>
      </p:sp>
      <p:sp>
        <p:nvSpPr>
          <p:cNvPr id="1160" name="Google Shape;1160;p37"/>
          <p:cNvSpPr txBox="1">
            <a:spLocks noGrp="1"/>
          </p:cNvSpPr>
          <p:nvPr>
            <p:ph type="sldNum" idx="12"/>
          </p:nvPr>
        </p:nvSpPr>
        <p:spPr>
          <a:xfrm>
            <a:off x="4091600" y="4717600"/>
            <a:ext cx="960900" cy="426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>
                <a:solidFill>
                  <a:schemeClr val="lt1"/>
                </a:solidFill>
              </a:defRPr>
            </a:lvl1pPr>
            <a:lvl2pPr lvl="1" rtl="0">
              <a:buNone/>
              <a:defRPr>
                <a:solidFill>
                  <a:schemeClr val="lt1"/>
                </a:solidFill>
              </a:defRPr>
            </a:lvl2pPr>
            <a:lvl3pPr lvl="2" rtl="0">
              <a:buNone/>
              <a:defRPr>
                <a:solidFill>
                  <a:schemeClr val="lt1"/>
                </a:solidFill>
              </a:defRPr>
            </a:lvl3pPr>
            <a:lvl4pPr lvl="3" rtl="0">
              <a:buNone/>
              <a:defRPr>
                <a:solidFill>
                  <a:schemeClr val="lt1"/>
                </a:solidFill>
              </a:defRPr>
            </a:lvl4pPr>
            <a:lvl5pPr lvl="4" rtl="0">
              <a:buNone/>
              <a:defRPr>
                <a:solidFill>
                  <a:schemeClr val="lt1"/>
                </a:solidFill>
              </a:defRPr>
            </a:lvl5pPr>
            <a:lvl6pPr lvl="5" rtl="0">
              <a:buNone/>
              <a:defRPr>
                <a:solidFill>
                  <a:schemeClr val="lt1"/>
                </a:solidFill>
              </a:defRPr>
            </a:lvl6pPr>
            <a:lvl7pPr lvl="6" rtl="0">
              <a:buNone/>
              <a:defRPr>
                <a:solidFill>
                  <a:schemeClr val="lt1"/>
                </a:solidFill>
              </a:defRPr>
            </a:lvl7pPr>
            <a:lvl8pPr lvl="7" rtl="0">
              <a:buNone/>
              <a:defRPr>
                <a:solidFill>
                  <a:schemeClr val="lt1"/>
                </a:solidFill>
              </a:defRPr>
            </a:lvl8pPr>
            <a:lvl9pPr lvl="8" rtl="0">
              <a:buNone/>
              <a:defRPr>
                <a:solidFill>
                  <a:schemeClr val="lt1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  <p:sp>
        <p:nvSpPr>
          <p:cNvPr id="1161" name="Google Shape;1161;p37"/>
          <p:cNvSpPr txBox="1"/>
          <p:nvPr/>
        </p:nvSpPr>
        <p:spPr>
          <a:xfrm>
            <a:off x="3593400" y="3900356"/>
            <a:ext cx="1957200" cy="65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>
                <a:solidFill>
                  <a:schemeClr val="accent4"/>
                </a:solidFill>
              </a:rPr>
              <a:t>”</a:t>
            </a:r>
            <a:endParaRPr sz="9600">
              <a:solidFill>
                <a:schemeClr val="accent4"/>
              </a:solidFill>
            </a:endParaRPr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1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3" name="Google Shape;1163;p38"/>
          <p:cNvSpPr/>
          <p:nvPr/>
        </p:nvSpPr>
        <p:spPr>
          <a:xfrm rot="5400000">
            <a:off x="163900" y="578775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164" name="Google Shape;1164;p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165" name="Google Shape;1165;p38"/>
          <p:cNvSpPr txBox="1">
            <a:spLocks noGrp="1"/>
          </p:cNvSpPr>
          <p:nvPr>
            <p:ph type="title"/>
          </p:nvPr>
        </p:nvSpPr>
        <p:spPr>
          <a:xfrm>
            <a:off x="1044475" y="742575"/>
            <a:ext cx="7207500" cy="63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166" name="Google Shape;1166;p38"/>
          <p:cNvSpPr txBox="1">
            <a:spLocks noGrp="1"/>
          </p:cNvSpPr>
          <p:nvPr>
            <p:ph type="body" idx="1"/>
          </p:nvPr>
        </p:nvSpPr>
        <p:spPr>
          <a:xfrm>
            <a:off x="1044475" y="1468375"/>
            <a:ext cx="7207500" cy="2757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81000" rtl="0"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1pPr>
            <a:lvl2pPr marL="914400" lvl="1" indent="-381000" rtl="0">
              <a:spcBef>
                <a:spcPts val="800"/>
              </a:spcBef>
              <a:spcAft>
                <a:spcPts val="0"/>
              </a:spcAft>
              <a:buSzPts val="2400"/>
              <a:buChar char="○"/>
              <a:defRPr/>
            </a:lvl2pPr>
            <a:lvl3pPr marL="1371600" lvl="2" indent="-381000" rtl="0">
              <a:spcBef>
                <a:spcPts val="800"/>
              </a:spcBef>
              <a:spcAft>
                <a:spcPts val="0"/>
              </a:spcAft>
              <a:buSzPts val="2400"/>
              <a:buChar char="■"/>
              <a:defRPr/>
            </a:lvl3pPr>
            <a:lvl4pPr marL="1828800" lvl="3" indent="-381000" rtl="0">
              <a:spcBef>
                <a:spcPts val="800"/>
              </a:spcBef>
              <a:spcAft>
                <a:spcPts val="0"/>
              </a:spcAft>
              <a:buSzPts val="2400"/>
              <a:buChar char="●"/>
              <a:defRPr/>
            </a:lvl4pPr>
            <a:lvl5pPr marL="2286000" lvl="4" indent="-381000" rtl="0">
              <a:spcBef>
                <a:spcPts val="800"/>
              </a:spcBef>
              <a:spcAft>
                <a:spcPts val="0"/>
              </a:spcAft>
              <a:buSzPts val="2400"/>
              <a:buChar char="○"/>
              <a:defRPr/>
            </a:lvl5pPr>
            <a:lvl6pPr marL="2743200" lvl="5" indent="-381000" rtl="0">
              <a:spcBef>
                <a:spcPts val="800"/>
              </a:spcBef>
              <a:spcAft>
                <a:spcPts val="0"/>
              </a:spcAft>
              <a:buSzPts val="2400"/>
              <a:buChar char="■"/>
              <a:defRPr/>
            </a:lvl6pPr>
            <a:lvl7pPr marL="3200400" lvl="6" indent="-381000" rtl="0">
              <a:spcBef>
                <a:spcPts val="800"/>
              </a:spcBef>
              <a:spcAft>
                <a:spcPts val="0"/>
              </a:spcAft>
              <a:buSzPts val="2400"/>
              <a:buChar char="●"/>
              <a:defRPr/>
            </a:lvl7pPr>
            <a:lvl8pPr marL="3657600" lvl="7" indent="-381000" rtl="0">
              <a:spcBef>
                <a:spcPts val="800"/>
              </a:spcBef>
              <a:spcAft>
                <a:spcPts val="0"/>
              </a:spcAft>
              <a:buSzPts val="2400"/>
              <a:buChar char="○"/>
              <a:defRPr/>
            </a:lvl8pPr>
            <a:lvl9pPr marL="4114800" lvl="8" indent="-381000" rtl="0">
              <a:spcBef>
                <a:spcPts val="800"/>
              </a:spcBef>
              <a:spcAft>
                <a:spcPts val="800"/>
              </a:spcAft>
              <a:buSzPts val="2400"/>
              <a:buChar char="■"/>
              <a:defRPr/>
            </a:lvl9pPr>
          </a:lstStyle>
          <a:p>
            <a:endParaRPr/>
          </a:p>
        </p:txBody>
      </p:sp>
      <p:sp>
        <p:nvSpPr>
          <p:cNvPr id="1167" name="Google Shape;1167;p38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1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9" name="Google Shape;1169;p39"/>
          <p:cNvSpPr/>
          <p:nvPr/>
        </p:nvSpPr>
        <p:spPr>
          <a:xfrm rot="5400000">
            <a:off x="163900" y="578775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170" name="Google Shape;1170;p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171" name="Google Shape;1171;p39"/>
          <p:cNvSpPr txBox="1">
            <a:spLocks noGrp="1"/>
          </p:cNvSpPr>
          <p:nvPr>
            <p:ph type="title"/>
          </p:nvPr>
        </p:nvSpPr>
        <p:spPr>
          <a:xfrm>
            <a:off x="1044475" y="742575"/>
            <a:ext cx="7207500" cy="63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172" name="Google Shape;1172;p39"/>
          <p:cNvSpPr txBox="1">
            <a:spLocks noGrp="1"/>
          </p:cNvSpPr>
          <p:nvPr>
            <p:ph type="body" idx="1"/>
          </p:nvPr>
        </p:nvSpPr>
        <p:spPr>
          <a:xfrm>
            <a:off x="1044350" y="1468375"/>
            <a:ext cx="3367500" cy="2899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1173" name="Google Shape;1173;p39"/>
          <p:cNvSpPr txBox="1">
            <a:spLocks noGrp="1"/>
          </p:cNvSpPr>
          <p:nvPr>
            <p:ph type="body" idx="2"/>
          </p:nvPr>
        </p:nvSpPr>
        <p:spPr>
          <a:xfrm>
            <a:off x="4884415" y="1468375"/>
            <a:ext cx="3367500" cy="2899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1174" name="Google Shape;1174;p39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" name="Google Shape;1176;p40"/>
          <p:cNvSpPr/>
          <p:nvPr/>
        </p:nvSpPr>
        <p:spPr>
          <a:xfrm rot="5400000">
            <a:off x="163900" y="578775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177" name="Google Shape;1177;p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178" name="Google Shape;1178;p40"/>
          <p:cNvSpPr txBox="1">
            <a:spLocks noGrp="1"/>
          </p:cNvSpPr>
          <p:nvPr>
            <p:ph type="title"/>
          </p:nvPr>
        </p:nvSpPr>
        <p:spPr>
          <a:xfrm>
            <a:off x="1044475" y="742575"/>
            <a:ext cx="7207500" cy="63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179" name="Google Shape;1179;p40"/>
          <p:cNvSpPr txBox="1">
            <a:spLocks noGrp="1"/>
          </p:cNvSpPr>
          <p:nvPr>
            <p:ph type="body" idx="1"/>
          </p:nvPr>
        </p:nvSpPr>
        <p:spPr>
          <a:xfrm>
            <a:off x="1044446" y="1468375"/>
            <a:ext cx="2245200" cy="300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00"/>
            </a:lvl1pPr>
            <a:lvl2pPr marL="914400" lvl="1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800"/>
              </a:spcBef>
              <a:spcAft>
                <a:spcPts val="8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1180" name="Google Shape;1180;p40"/>
          <p:cNvSpPr txBox="1">
            <a:spLocks noGrp="1"/>
          </p:cNvSpPr>
          <p:nvPr>
            <p:ph type="body" idx="2"/>
          </p:nvPr>
        </p:nvSpPr>
        <p:spPr>
          <a:xfrm>
            <a:off x="3525597" y="1468375"/>
            <a:ext cx="2245200" cy="300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00"/>
            </a:lvl1pPr>
            <a:lvl2pPr marL="914400" lvl="1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800"/>
              </a:spcBef>
              <a:spcAft>
                <a:spcPts val="8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1181" name="Google Shape;1181;p40"/>
          <p:cNvSpPr txBox="1">
            <a:spLocks noGrp="1"/>
          </p:cNvSpPr>
          <p:nvPr>
            <p:ph type="body" idx="3"/>
          </p:nvPr>
        </p:nvSpPr>
        <p:spPr>
          <a:xfrm>
            <a:off x="6006748" y="1468375"/>
            <a:ext cx="2245200" cy="300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00"/>
            </a:lvl1pPr>
            <a:lvl2pPr marL="914400" lvl="1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800"/>
              </a:spcBef>
              <a:spcAft>
                <a:spcPts val="8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1182" name="Google Shape;1182;p40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" name="Google Shape;1184;p41"/>
          <p:cNvSpPr/>
          <p:nvPr/>
        </p:nvSpPr>
        <p:spPr>
          <a:xfrm rot="5400000">
            <a:off x="163900" y="578775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185" name="Google Shape;1185;p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186" name="Google Shape;1186;p41"/>
          <p:cNvSpPr txBox="1">
            <a:spLocks noGrp="1"/>
          </p:cNvSpPr>
          <p:nvPr>
            <p:ph type="title"/>
          </p:nvPr>
        </p:nvSpPr>
        <p:spPr>
          <a:xfrm>
            <a:off x="1044475" y="742575"/>
            <a:ext cx="7207500" cy="63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187" name="Google Shape;1187;p41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" name="Google Shape;1189;p42"/>
          <p:cNvSpPr/>
          <p:nvPr/>
        </p:nvSpPr>
        <p:spPr>
          <a:xfrm>
            <a:off x="4255350" y="4182650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190" name="Google Shape;1190;p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191" name="Google Shape;1191;p42"/>
          <p:cNvSpPr txBox="1">
            <a:spLocks noGrp="1"/>
          </p:cNvSpPr>
          <p:nvPr>
            <p:ph type="body" idx="1"/>
          </p:nvPr>
        </p:nvSpPr>
        <p:spPr>
          <a:xfrm>
            <a:off x="855300" y="3872900"/>
            <a:ext cx="7433400" cy="282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ctr" rtl="0">
              <a:spcBef>
                <a:spcPts val="0"/>
              </a:spcBef>
              <a:spcAft>
                <a:spcPts val="800"/>
              </a:spcAft>
              <a:buSzPts val="1600"/>
              <a:buNone/>
              <a:defRPr sz="1600"/>
            </a:lvl1pPr>
          </a:lstStyle>
          <a:p>
            <a:endParaRPr/>
          </a:p>
        </p:txBody>
      </p:sp>
      <p:sp>
        <p:nvSpPr>
          <p:cNvPr id="1192" name="Google Shape;1192;p42"/>
          <p:cNvSpPr txBox="1">
            <a:spLocks noGrp="1"/>
          </p:cNvSpPr>
          <p:nvPr>
            <p:ph type="sldNum" idx="12"/>
          </p:nvPr>
        </p:nvSpPr>
        <p:spPr>
          <a:xfrm>
            <a:off x="4255350" y="4717625"/>
            <a:ext cx="633300" cy="426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>
                <a:solidFill>
                  <a:schemeClr val="lt1"/>
                </a:solidFill>
              </a:defRPr>
            </a:lvl1pPr>
            <a:lvl2pPr lvl="1" rtl="0">
              <a:buNone/>
              <a:defRPr>
                <a:solidFill>
                  <a:schemeClr val="lt1"/>
                </a:solidFill>
              </a:defRPr>
            </a:lvl2pPr>
            <a:lvl3pPr lvl="2" rtl="0">
              <a:buNone/>
              <a:defRPr>
                <a:solidFill>
                  <a:schemeClr val="lt1"/>
                </a:solidFill>
              </a:defRPr>
            </a:lvl3pPr>
            <a:lvl4pPr lvl="3" rtl="0">
              <a:buNone/>
              <a:defRPr>
                <a:solidFill>
                  <a:schemeClr val="lt1"/>
                </a:solidFill>
              </a:defRPr>
            </a:lvl4pPr>
            <a:lvl5pPr lvl="4" rtl="0">
              <a:buNone/>
              <a:defRPr>
                <a:solidFill>
                  <a:schemeClr val="lt1"/>
                </a:solidFill>
              </a:defRPr>
            </a:lvl5pPr>
            <a:lvl6pPr lvl="5" rtl="0">
              <a:buNone/>
              <a:defRPr>
                <a:solidFill>
                  <a:schemeClr val="lt1"/>
                </a:solidFill>
              </a:defRPr>
            </a:lvl6pPr>
            <a:lvl7pPr lvl="6" rtl="0">
              <a:buNone/>
              <a:defRPr>
                <a:solidFill>
                  <a:schemeClr val="lt1"/>
                </a:solidFill>
              </a:defRPr>
            </a:lvl7pPr>
            <a:lvl8pPr lvl="7" rtl="0">
              <a:buNone/>
              <a:defRPr>
                <a:solidFill>
                  <a:schemeClr val="lt1"/>
                </a:solidFill>
              </a:defRPr>
            </a:lvl8pPr>
            <a:lvl9pPr lvl="8" rtl="0">
              <a:buNone/>
              <a:defRPr>
                <a:solidFill>
                  <a:schemeClr val="lt1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" name="Google Shape;291;p5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5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7350"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293" name="Google Shape;293;p5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294" name="Google Shape;294;p5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cxnSp>
        <p:nvCxnSpPr>
          <p:cNvPr id="323" name="Google Shape;323;p5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24" name="Google Shape;324;p5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- Light background" type="blank">
  <p:cSld name="BLANK"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p43"/>
          <p:cNvSpPr/>
          <p:nvPr/>
        </p:nvSpPr>
        <p:spPr>
          <a:xfrm rot="5400000">
            <a:off x="163900" y="2091300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195" name="Google Shape;1195;p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196" name="Google Shape;1196;p43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- Dark background">
  <p:cSld name="BLANK_1">
    <p:bg>
      <p:bgPr>
        <a:gradFill>
          <a:gsLst>
            <a:gs pos="0">
              <a:schemeClr val="accent5"/>
            </a:gs>
            <a:gs pos="100000">
              <a:schemeClr val="accent4"/>
            </a:gs>
          </a:gsLst>
          <a:lin ang="18900044" scaled="0"/>
        </a:gradFill>
        <a:effectLst/>
      </p:bgPr>
    </p:bg>
    <p:spTree>
      <p:nvGrpSpPr>
        <p:cNvPr id="1" name="Shape 1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" name="Google Shape;1198;p44"/>
          <p:cNvSpPr/>
          <p:nvPr/>
        </p:nvSpPr>
        <p:spPr>
          <a:xfrm rot="5400000">
            <a:off x="163900" y="2091300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199" name="Google Shape;1199;p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00" name="Google Shape;1200;p44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>
                <a:solidFill>
                  <a:schemeClr val="lt1"/>
                </a:solidFill>
              </a:defRPr>
            </a:lvl1pPr>
            <a:lvl2pPr lvl="1" rtl="0">
              <a:buNone/>
              <a:defRPr>
                <a:solidFill>
                  <a:schemeClr val="lt1"/>
                </a:solidFill>
              </a:defRPr>
            </a:lvl2pPr>
            <a:lvl3pPr lvl="2" rtl="0">
              <a:buNone/>
              <a:defRPr>
                <a:solidFill>
                  <a:schemeClr val="lt1"/>
                </a:solidFill>
              </a:defRPr>
            </a:lvl3pPr>
            <a:lvl4pPr lvl="3" rtl="0">
              <a:buNone/>
              <a:defRPr>
                <a:solidFill>
                  <a:schemeClr val="lt1"/>
                </a:solidFill>
              </a:defRPr>
            </a:lvl4pPr>
            <a:lvl5pPr lvl="4" rtl="0">
              <a:buNone/>
              <a:defRPr>
                <a:solidFill>
                  <a:schemeClr val="lt1"/>
                </a:solidFill>
              </a:defRPr>
            </a:lvl5pPr>
            <a:lvl6pPr lvl="5" rtl="0">
              <a:buNone/>
              <a:defRPr>
                <a:solidFill>
                  <a:schemeClr val="lt1"/>
                </a:solidFill>
              </a:defRPr>
            </a:lvl6pPr>
            <a:lvl7pPr lvl="6" rtl="0">
              <a:buNone/>
              <a:defRPr>
                <a:solidFill>
                  <a:schemeClr val="lt1"/>
                </a:solidFill>
              </a:defRPr>
            </a:lvl7pPr>
            <a:lvl8pPr lvl="7" rtl="0">
              <a:buNone/>
              <a:defRPr>
                <a:solidFill>
                  <a:schemeClr val="lt1"/>
                </a:solidFill>
              </a:defRPr>
            </a:lvl8pPr>
            <a:lvl9pPr lvl="8" rtl="0">
              <a:buNone/>
              <a:defRPr>
                <a:solidFill>
                  <a:schemeClr val="lt1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6" name="Google Shape;1206;p46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207" name="Google Shape;1207;p46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08" name="Google Shape;1208;p4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0" name="Google Shape;1210;p47"/>
          <p:cNvSpPr txBox="1">
            <a:spLocks noGrp="1"/>
          </p:cNvSpPr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211" name="Google Shape;1211;p4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3" name="Google Shape;1213;p48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14" name="Google Shape;1214;p48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15" name="Google Shape;1215;p4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7" name="Google Shape;1217;p49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18" name="Google Shape;1218;p49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219" name="Google Shape;1219;p49"/>
          <p:cNvSpPr txBox="1">
            <a:spLocks noGrp="1"/>
          </p:cNvSpPr>
          <p:nvPr>
            <p:ph type="body" idx="2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220" name="Google Shape;1220;p4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2" name="Google Shape;1222;p50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23" name="Google Shape;1223;p5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p51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226" name="Google Shape;1226;p51"/>
          <p:cNvSpPr txBox="1">
            <a:spLocks noGrp="1"/>
          </p:cNvSpPr>
          <p:nvPr>
            <p:ph type="body" idx="1"/>
          </p:nvPr>
        </p:nvSpPr>
        <p:spPr>
          <a:xfrm>
            <a:off x="311700" y="1389600"/>
            <a:ext cx="2808000" cy="317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227" name="Google Shape;1227;p5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" name="Google Shape;1229;p52"/>
          <p:cNvSpPr txBox="1">
            <a:spLocks noGrp="1"/>
          </p:cNvSpPr>
          <p:nvPr>
            <p:ph type="title"/>
          </p:nvPr>
        </p:nvSpPr>
        <p:spPr>
          <a:xfrm>
            <a:off x="490250" y="450150"/>
            <a:ext cx="6367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230" name="Google Shape;1230;p5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2" name="Google Shape;1232;p53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3" name="Google Shape;1233;p53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234" name="Google Shape;1234;p53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235" name="Google Shape;1235;p53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36" name="Google Shape;1236;p5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Google Shape;326;p6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6"/>
          <p:cNvSpPr txBox="1">
            <a:spLocks noGrp="1"/>
          </p:cNvSpPr>
          <p:nvPr>
            <p:ph type="body" idx="1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328" name="Google Shape;328;p6"/>
          <p:cNvSpPr txBox="1">
            <a:spLocks noGrp="1"/>
          </p:cNvSpPr>
          <p:nvPr>
            <p:ph type="body" idx="2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grpSp>
        <p:nvGrpSpPr>
          <p:cNvPr id="329" name="Google Shape;329;p6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330" name="Google Shape;330;p6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359" name="Google Shape;359;p6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60" name="Google Shape;360;p6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8" name="Google Shape;1238;p54"/>
          <p:cNvSpPr txBox="1">
            <a:spLocks noGrp="1"/>
          </p:cNvSpPr>
          <p:nvPr>
            <p:ph type="body" idx="1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228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1239" name="Google Shape;1239;p5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1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" name="Google Shape;1241;p55"/>
          <p:cNvSpPr txBox="1">
            <a:spLocks noGrp="1"/>
          </p:cNvSpPr>
          <p:nvPr>
            <p:ph type="title" hasCustomPrompt="1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242" name="Google Shape;1242;p55"/>
          <p:cNvSpPr txBox="1">
            <a:spLocks noGrp="1"/>
          </p:cNvSpPr>
          <p:nvPr>
            <p:ph type="body" idx="1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 algn="ctr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43" name="Google Shape;1243;p5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" name="Google Shape;1245;p5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>
  <p:cSld name="TITLE_1">
    <p:spTree>
      <p:nvGrpSpPr>
        <p:cNvPr id="1" name="Shape 1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" name="Google Shape;1247;p57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248" name="Google Shape;1248;p57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249" name="Google Shape;1249;p57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250" name="Google Shape;1250;p57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251" name="Google Shape;1251;p57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252" name="Google Shape;1252;p57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253" name="Google Shape;1253;p57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254" name="Google Shape;1254;p57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255" name="Google Shape;1255;p57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256" name="Google Shape;1256;p57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257" name="Google Shape;1257;p57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258" name="Google Shape;1258;p57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259" name="Google Shape;1259;p57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260" name="Google Shape;1260;p57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261" name="Google Shape;1261;p57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262" name="Google Shape;1262;p57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263" name="Google Shape;1263;p57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264" name="Google Shape;1264;p57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265" name="Google Shape;1265;p57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266" name="Google Shape;1266;p57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267" name="Google Shape;1267;p57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268" name="Google Shape;1268;p57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269" name="Google Shape;1269;p57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270" name="Google Shape;1270;p57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271" name="Google Shape;1271;p57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272" name="Google Shape;1272;p57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273" name="Google Shape;1273;p57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274" name="Google Shape;1274;p57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275" name="Google Shape;1275;p57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276" name="Google Shape;1276;p57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_6">
    <p:spTree>
      <p:nvGrpSpPr>
        <p:cNvPr id="1" name="Shape 1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8" name="Google Shape;1278;p58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279" name="Google Shape;1279;p58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80" name="Google Shape;1280;p58"/>
          <p:cNvSpPr txBox="1">
            <a:spLocks noGrp="1"/>
          </p:cNvSpPr>
          <p:nvPr>
            <p:ph type="sldNum" idx="12"/>
          </p:nvPr>
        </p:nvSpPr>
        <p:spPr>
          <a:xfrm>
            <a:off x="4347601" y="4776723"/>
            <a:ext cx="448800" cy="31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" name="Google Shape;362;p7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63" name="Google Shape;363;p7"/>
          <p:cNvSpPr txBox="1">
            <a:spLocks noGrp="1"/>
          </p:cNvSpPr>
          <p:nvPr>
            <p:ph type="body" idx="1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364" name="Google Shape;364;p7"/>
          <p:cNvSpPr txBox="1">
            <a:spLocks noGrp="1"/>
          </p:cNvSpPr>
          <p:nvPr>
            <p:ph type="body" idx="2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365" name="Google Shape;365;p7"/>
          <p:cNvSpPr txBox="1">
            <a:spLocks noGrp="1"/>
          </p:cNvSpPr>
          <p:nvPr>
            <p:ph type="body" idx="3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366" name="Google Shape;366;p7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367" name="Google Shape;367;p7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7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7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7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7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7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7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7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7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7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7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7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7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7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7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7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396" name="Google Shape;396;p7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97" name="Google Shape;397;p7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" name="Google Shape;399;p8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400" name="Google Shape;400;p8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401" name="Google Shape;401;p8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8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8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8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8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8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8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8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8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8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8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8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8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8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8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8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8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8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8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8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8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8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8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8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8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430" name="Google Shape;430;p8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431" name="Google Shape;431;p8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9"/>
          <p:cNvSpPr txBox="1">
            <a:spLocks noGrp="1"/>
          </p:cNvSpPr>
          <p:nvPr>
            <p:ph type="body" idx="1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ctr">
              <a:spcBef>
                <a:spcPts val="36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434" name="Google Shape;434;p9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5" name="Google Shape;435;p9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6" name="Google Shape;436;p9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7" name="Google Shape;437;p9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8" name="Google Shape;438;p9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9" name="Google Shape;439;p9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0" name="Google Shape;440;p9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1" name="Google Shape;441;p9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2" name="Google Shape;442;p9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3" name="Google Shape;443;p9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4" name="Google Shape;444;p9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5" name="Google Shape;445;p9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6" name="Google Shape;446;p9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7" name="Google Shape;447;p9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8" name="Google Shape;448;p9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9" name="Google Shape;449;p9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0" name="Google Shape;450;p9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1" name="Google Shape;451;p9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2" name="Google Shape;452;p9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3" name="Google Shape;453;p9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4" name="Google Shape;454;p9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5" name="Google Shape;455;p9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6" name="Google Shape;456;p9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7" name="Google Shape;457;p9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8" name="Google Shape;458;p9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9" name="Google Shape;459;p9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0" name="Google Shape;460;p9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1" name="Google Shape;461;p9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2" name="Google Shape;462;p9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3" name="Google Shape;463;p9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4" name="Google Shape;464;p9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5" name="Google Shape;465;p9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6" name="Google Shape;466;p9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7" name="Google Shape;467;p9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8" name="Google Shape;468;p9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9" name="Google Shape;469;p9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0" name="Google Shape;470;p9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1" name="Google Shape;471;p9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2" name="Google Shape;472;p9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3" name="Google Shape;473;p9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4" name="Google Shape;474;p9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5" name="Google Shape;475;p9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10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8" name="Google Shape;478;p10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9" name="Google Shape;479;p10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0" name="Google Shape;480;p10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1" name="Google Shape;481;p10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2" name="Google Shape;482;p10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3" name="Google Shape;483;p10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4" name="Google Shape;484;p10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5" name="Google Shape;485;p10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6" name="Google Shape;486;p10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7" name="Google Shape;487;p10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8" name="Google Shape;488;p10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9" name="Google Shape;489;p10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0" name="Google Shape;490;p10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1" name="Google Shape;491;p10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2" name="Google Shape;492;p10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3" name="Google Shape;493;p10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4" name="Google Shape;494;p10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5" name="Google Shape;495;p10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6" name="Google Shape;496;p10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7" name="Google Shape;497;p10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8" name="Google Shape;498;p10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9" name="Google Shape;499;p10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0" name="Google Shape;500;p10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1" name="Google Shape;501;p10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2" name="Google Shape;502;p10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3" name="Google Shape;503;p10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4" name="Google Shape;504;p10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5" name="Google Shape;505;p10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6" name="Google Shape;506;p10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7" name="Google Shape;507;p10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8" name="Google Shape;508;p10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9" name="Google Shape;509;p10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0" name="Google Shape;510;p10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1" name="Google Shape;511;p10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2" name="Google Shape;512;p10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3" name="Google Shape;513;p10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4" name="Google Shape;514;p10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5" name="Google Shape;515;p10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6" name="Google Shape;516;p10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7" name="Google Shape;517;p10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8" name="Google Shape;518;p10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3" Type="http://schemas.openxmlformats.org/officeDocument/2006/relationships/slideLayout" Target="../slideLayouts/slideLayout14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.xml"/><Relationship Id="rId3" Type="http://schemas.openxmlformats.org/officeDocument/2006/relationships/slideLayout" Target="../slideLayouts/slideLayout34.xml"/><Relationship Id="rId7" Type="http://schemas.openxmlformats.org/officeDocument/2006/relationships/slideLayout" Target="../slideLayouts/slideLayout38.xml"/><Relationship Id="rId2" Type="http://schemas.openxmlformats.org/officeDocument/2006/relationships/slideLayout" Target="../slideLayouts/slideLayout33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11" Type="http://schemas.openxmlformats.org/officeDocument/2006/relationships/theme" Target="../theme/theme3.xml"/><Relationship Id="rId5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41.xml"/><Relationship Id="rId4" Type="http://schemas.openxmlformats.org/officeDocument/2006/relationships/slideLayout" Target="../slideLayouts/slideLayout35.xml"/><Relationship Id="rId9" Type="http://schemas.openxmlformats.org/officeDocument/2006/relationships/slideLayout" Target="../slideLayouts/slideLayout4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.xml"/><Relationship Id="rId13" Type="http://schemas.openxmlformats.org/officeDocument/2006/relationships/slideLayout" Target="../slideLayouts/slideLayout54.xml"/><Relationship Id="rId3" Type="http://schemas.openxmlformats.org/officeDocument/2006/relationships/slideLayout" Target="../slideLayouts/slideLayout44.xml"/><Relationship Id="rId7" Type="http://schemas.openxmlformats.org/officeDocument/2006/relationships/slideLayout" Target="../slideLayouts/slideLayout48.xml"/><Relationship Id="rId12" Type="http://schemas.openxmlformats.org/officeDocument/2006/relationships/slideLayout" Target="../slideLayouts/slideLayout53.xml"/><Relationship Id="rId2" Type="http://schemas.openxmlformats.org/officeDocument/2006/relationships/slideLayout" Target="../slideLayouts/slideLayout43.xml"/><Relationship Id="rId1" Type="http://schemas.openxmlformats.org/officeDocument/2006/relationships/slideLayout" Target="../slideLayouts/slideLayout42.xml"/><Relationship Id="rId6" Type="http://schemas.openxmlformats.org/officeDocument/2006/relationships/slideLayout" Target="../slideLayouts/slideLayout47.xml"/><Relationship Id="rId11" Type="http://schemas.openxmlformats.org/officeDocument/2006/relationships/slideLayout" Target="../slideLayouts/slideLayout52.xml"/><Relationship Id="rId5" Type="http://schemas.openxmlformats.org/officeDocument/2006/relationships/slideLayout" Target="../slideLayouts/slideLayout46.xml"/><Relationship Id="rId10" Type="http://schemas.openxmlformats.org/officeDocument/2006/relationships/slideLayout" Target="../slideLayouts/slideLayout51.xml"/><Relationship Id="rId4" Type="http://schemas.openxmlformats.org/officeDocument/2006/relationships/slideLayout" Target="../slideLayouts/slideLayout45.xml"/><Relationship Id="rId9" Type="http://schemas.openxmlformats.org/officeDocument/2006/relationships/slideLayout" Target="../slideLayouts/slideLayout50.xml"/><Relationship Id="rId14" Type="http://schemas.openxmlformats.org/officeDocument/2006/relationships/theme" Target="../theme/theme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6;p1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7" name="Google Shape;7;p1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8;p1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9;p1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0;p1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1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1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1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1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1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1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1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1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1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1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1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1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1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1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1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1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1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1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1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1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1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1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1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1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1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1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1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1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1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1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1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1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1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1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1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1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1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1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1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1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1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1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1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1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1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1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1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1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1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1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1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1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1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1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1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1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1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1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1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1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1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1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1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1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1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1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1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1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1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1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1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1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1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1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1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1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1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1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1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1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1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1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1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1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1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1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1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1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1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1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1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1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1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1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1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1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1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1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1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1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1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1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1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1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1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1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1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1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1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1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1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1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1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1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1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1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1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1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1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1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1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1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1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1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1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1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1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1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1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1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1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1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1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1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1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1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1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1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1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1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1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1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1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1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1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1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1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8" name="Google Shape;158;p1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159" name="Google Shape;159;p1"/>
          <p:cNvSpPr txBox="1">
            <a:spLocks noGrp="1"/>
          </p:cNvSpPr>
          <p:nvPr>
            <p:ph type="body" idx="1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9370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160" name="Google Shape;160;p1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4" name="Google Shape;534;p13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535" name="Google Shape;535;p13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13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13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13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13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13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13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13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13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13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13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13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13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13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13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13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13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13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13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13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13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13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13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13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13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13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13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13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13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13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13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13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13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13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13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13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13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13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13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13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13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13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13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13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13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13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13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13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13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13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13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13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13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13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13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13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13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13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13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13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13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13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13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13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13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13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13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13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13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13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13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13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13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13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13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13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13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13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13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13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13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13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13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13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13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13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13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13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13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13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13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13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13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13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13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13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13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13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13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13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13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13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13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13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13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13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13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13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13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13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13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13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13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13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13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13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13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13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13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13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13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13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6" name="Google Shape;686;p13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687" name="Google Shape;687;p13"/>
          <p:cNvSpPr txBox="1">
            <a:spLocks noGrp="1"/>
          </p:cNvSpPr>
          <p:nvPr>
            <p:ph type="body" idx="1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937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688" name="Google Shape;688;p13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5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66" r:id="rId8"/>
    <p:sldLayoutId id="2147483667" r:id="rId9"/>
    <p:sldLayoutId id="2147483668" r:id="rId10"/>
    <p:sldLayoutId id="2147483669" r:id="rId11"/>
    <p:sldLayoutId id="2147483670" r:id="rId12"/>
    <p:sldLayoutId id="2147483671" r:id="rId13"/>
    <p:sldLayoutId id="2147483672" r:id="rId14"/>
    <p:sldLayoutId id="2147483673" r:id="rId15"/>
    <p:sldLayoutId id="2147483674" r:id="rId16"/>
    <p:sldLayoutId id="2147483675" r:id="rId17"/>
    <p:sldLayoutId id="2147483676" r:id="rId18"/>
    <p:sldLayoutId id="2147483677" r:id="rId19"/>
    <p:sldLayoutId id="2147483678" r:id="rId20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2"/>
        </a:solidFill>
        <a:effectLst/>
      </p:bgPr>
    </p:bg>
    <p:spTree>
      <p:nvGrpSpPr>
        <p:cNvPr id="1" name="Shape 1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" name="Google Shape;1142;p34"/>
          <p:cNvSpPr txBox="1">
            <a:spLocks noGrp="1"/>
          </p:cNvSpPr>
          <p:nvPr>
            <p:ph type="title"/>
          </p:nvPr>
        </p:nvSpPr>
        <p:spPr>
          <a:xfrm>
            <a:off x="1044475" y="742575"/>
            <a:ext cx="7207500" cy="63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9pPr>
          </a:lstStyle>
          <a:p>
            <a:endParaRPr/>
          </a:p>
        </p:txBody>
      </p:sp>
      <p:sp>
        <p:nvSpPr>
          <p:cNvPr id="1143" name="Google Shape;1143;p34"/>
          <p:cNvSpPr txBox="1">
            <a:spLocks noGrp="1"/>
          </p:cNvSpPr>
          <p:nvPr>
            <p:ph type="body" idx="1"/>
          </p:nvPr>
        </p:nvSpPr>
        <p:spPr>
          <a:xfrm>
            <a:off x="1044475" y="1468375"/>
            <a:ext cx="7207500" cy="275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81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Red Hat Text"/>
              <a:buChar char="●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1pPr>
            <a:lvl2pPr marL="914400" lvl="1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Red Hat Text"/>
              <a:buChar char="○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2pPr>
            <a:lvl3pPr marL="1371600" lvl="2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Red Hat Text"/>
              <a:buChar char="■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3pPr>
            <a:lvl4pPr marL="1828800" lvl="3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ed Hat Text"/>
              <a:buChar char="●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4pPr>
            <a:lvl5pPr marL="2286000" lvl="4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ed Hat Text"/>
              <a:buChar char="○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5pPr>
            <a:lvl6pPr marL="2743200" lvl="5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ed Hat Text"/>
              <a:buChar char="■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6pPr>
            <a:lvl7pPr marL="3200400" lvl="6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ed Hat Text"/>
              <a:buChar char="●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7pPr>
            <a:lvl8pPr marL="3657600" lvl="7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ed Hat Text"/>
              <a:buChar char="○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8pPr>
            <a:lvl9pPr marL="4114800" lvl="8" indent="-381000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400"/>
              <a:buFont typeface="Red Hat Text"/>
              <a:buChar char="■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9pPr>
          </a:lstStyle>
          <a:p>
            <a:endParaRPr/>
          </a:p>
        </p:txBody>
      </p:sp>
      <p:sp>
        <p:nvSpPr>
          <p:cNvPr id="1144" name="Google Shape;1144;p34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1pPr>
            <a:lvl2pPr lvl="1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2pPr>
            <a:lvl3pPr lvl="2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3pPr>
            <a:lvl4pPr lvl="3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4pPr>
            <a:lvl5pPr lvl="4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5pPr>
            <a:lvl6pPr lvl="5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6pPr>
            <a:lvl7pPr lvl="6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7pPr>
            <a:lvl8pPr lvl="7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8pPr>
            <a:lvl9pPr lvl="8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9" r:id="rId1"/>
    <p:sldLayoutId id="2147483680" r:id="rId2"/>
    <p:sldLayoutId id="2147483681" r:id="rId3"/>
    <p:sldLayoutId id="2147483682" r:id="rId4"/>
    <p:sldLayoutId id="2147483683" r:id="rId5"/>
    <p:sldLayoutId id="2147483684" r:id="rId6"/>
    <p:sldLayoutId id="2147483685" r:id="rId7"/>
    <p:sldLayoutId id="2147483686" r:id="rId8"/>
    <p:sldLayoutId id="2147483687" r:id="rId9"/>
    <p:sldLayoutId id="2147483688" r:id="rId10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p45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203" name="Google Shape;1203;p45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 sz="1800">
                <a:solidFill>
                  <a:schemeClr val="dk2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204" name="Google Shape;1204;p4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buNone/>
              <a:defRPr sz="1000">
                <a:solidFill>
                  <a:schemeClr val="dk2"/>
                </a:solidFill>
              </a:defRPr>
            </a:lvl1pPr>
            <a:lvl2pPr lvl="1" algn="r" rtl="0">
              <a:buNone/>
              <a:defRPr sz="1000">
                <a:solidFill>
                  <a:schemeClr val="dk2"/>
                </a:solidFill>
              </a:defRPr>
            </a:lvl2pPr>
            <a:lvl3pPr lvl="2" algn="r" rtl="0">
              <a:buNone/>
              <a:defRPr sz="1000">
                <a:solidFill>
                  <a:schemeClr val="dk2"/>
                </a:solidFill>
              </a:defRPr>
            </a:lvl3pPr>
            <a:lvl4pPr lvl="3" algn="r" rtl="0">
              <a:buNone/>
              <a:defRPr sz="1000">
                <a:solidFill>
                  <a:schemeClr val="dk2"/>
                </a:solidFill>
              </a:defRPr>
            </a:lvl4pPr>
            <a:lvl5pPr lvl="4" algn="r" rtl="0">
              <a:buNone/>
              <a:defRPr sz="1000">
                <a:solidFill>
                  <a:schemeClr val="dk2"/>
                </a:solidFill>
              </a:defRPr>
            </a:lvl5pPr>
            <a:lvl6pPr lvl="5" algn="r" rtl="0">
              <a:buNone/>
              <a:defRPr sz="1000">
                <a:solidFill>
                  <a:schemeClr val="dk2"/>
                </a:solidFill>
              </a:defRPr>
            </a:lvl6pPr>
            <a:lvl7pPr lvl="6" algn="r" rtl="0">
              <a:buNone/>
              <a:defRPr sz="1000">
                <a:solidFill>
                  <a:schemeClr val="dk2"/>
                </a:solidFill>
              </a:defRPr>
            </a:lvl7pPr>
            <a:lvl8pPr lvl="7" algn="r" rtl="0">
              <a:buNone/>
              <a:defRPr sz="1000">
                <a:solidFill>
                  <a:schemeClr val="dk2"/>
                </a:solidFill>
              </a:defRPr>
            </a:lvl8pPr>
            <a:lvl9pPr lvl="8" algn="r" rtl="0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  <p:sldLayoutId id="2147483700" r:id="rId12"/>
    <p:sldLayoutId id="2147483701" r:id="rId13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3.jp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2.xml"/><Relationship Id="rId6" Type="http://schemas.openxmlformats.org/officeDocument/2006/relationships/hyperlink" Target="http://creativecommons.org/licenses/by-nc-sa/4.0/" TargetMode="External"/><Relationship Id="rId5" Type="http://schemas.openxmlformats.org/officeDocument/2006/relationships/hyperlink" Target="mailto:equipe@recitmst.qc.ca" TargetMode="External"/><Relationship Id="rId10" Type="http://schemas.openxmlformats.org/officeDocument/2006/relationships/image" Target="../media/image7.png"/><Relationship Id="rId4" Type="http://schemas.openxmlformats.org/officeDocument/2006/relationships/hyperlink" Target="https://monurl.ca/mst14avril22" TargetMode="External"/><Relationship Id="rId9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hyperlink" Target="https://youtu.be/fp65_YS65hU" TargetMode="External"/><Relationship Id="rId13" Type="http://schemas.openxmlformats.org/officeDocument/2006/relationships/image" Target="../media/image35.png"/><Relationship Id="rId3" Type="http://schemas.openxmlformats.org/officeDocument/2006/relationships/hyperlink" Target="https://drive.google.com/open?id=1IcvKlt57EsNvC5KE6T46iZ-kvyBSFPy0" TargetMode="External"/><Relationship Id="rId7" Type="http://schemas.openxmlformats.org/officeDocument/2006/relationships/hyperlink" Target="https://youtu.be/g-8OtOj9hDA" TargetMode="External"/><Relationship Id="rId12" Type="http://schemas.openxmlformats.org/officeDocument/2006/relationships/image" Target="../media/image3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.xml"/><Relationship Id="rId6" Type="http://schemas.openxmlformats.org/officeDocument/2006/relationships/hyperlink" Target="https://youtu.be/mlqd1xlVn-I" TargetMode="External"/><Relationship Id="rId11" Type="http://schemas.openxmlformats.org/officeDocument/2006/relationships/image" Target="../media/image33.png"/><Relationship Id="rId5" Type="http://schemas.openxmlformats.org/officeDocument/2006/relationships/hyperlink" Target="https://youtu.be/UmrYvGTJ8EU" TargetMode="External"/><Relationship Id="rId10" Type="http://schemas.openxmlformats.org/officeDocument/2006/relationships/image" Target="../media/image32.png"/><Relationship Id="rId4" Type="http://schemas.openxmlformats.org/officeDocument/2006/relationships/hyperlink" Target="https://drive.google.com/open?id=12MC_rghQ9RNAWrfMeCAMFJH9kKUxx1M2" TargetMode="External"/><Relationship Id="rId9" Type="http://schemas.openxmlformats.org/officeDocument/2006/relationships/image" Target="../media/image31.png"/><Relationship Id="rId14" Type="http://schemas.openxmlformats.org/officeDocument/2006/relationships/image" Target="../media/image36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hyperlink" Target="https://campus.recit.qc.ca/course/view.php?id=16" TargetMode="External"/><Relationship Id="rId7" Type="http://schemas.openxmlformats.org/officeDocument/2006/relationships/image" Target="../media/image2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6" Type="http://schemas.openxmlformats.org/officeDocument/2006/relationships/hyperlink" Target="https://bit.ly/mstactivitescreatives" TargetMode="External"/><Relationship Id="rId5" Type="http://schemas.openxmlformats.org/officeDocument/2006/relationships/hyperlink" Target="https://padlet.com/sonya_fiset/progCSC" TargetMode="External"/><Relationship Id="rId4" Type="http://schemas.openxmlformats.org/officeDocument/2006/relationships/hyperlink" Target="https://padlet.com/sonya_fiset/scratchjr" TargetMode="Externa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geogebra.org/" TargetMode="Externa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37.png"/><Relationship Id="rId4" Type="http://schemas.openxmlformats.org/officeDocument/2006/relationships/hyperlink" Target="http://recitmst.qc.ca/ecv-zoom" TargetMode="Externa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hyperlink" Target="https://campus.recit.qc.ca/login/index.php" TargetMode="Externa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38.png"/><Relationship Id="rId4" Type="http://schemas.openxmlformats.org/officeDocument/2006/relationships/hyperlink" Target="https://campus.recit.qc.ca/mod/questionnaire/view.php?id=14165" TargetMode="Externa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youtube.com/channel/UC7IcadI_rZFwso9N81PYqFg" TargetMode="External"/><Relationship Id="rId3" Type="http://schemas.openxmlformats.org/officeDocument/2006/relationships/image" Target="../media/image8.png"/><Relationship Id="rId7" Type="http://schemas.openxmlformats.org/officeDocument/2006/relationships/hyperlink" Target="https://twitter.com/recitmst" TargetMode="Externa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9.xml"/><Relationship Id="rId6" Type="http://schemas.openxmlformats.org/officeDocument/2006/relationships/hyperlink" Target="https://www.facebook.com/RECITMST2020/" TargetMode="External"/><Relationship Id="rId5" Type="http://schemas.openxmlformats.org/officeDocument/2006/relationships/hyperlink" Target="mailto:equipe@recitmst.qc.ca" TargetMode="External"/><Relationship Id="rId10" Type="http://schemas.openxmlformats.org/officeDocument/2006/relationships/image" Target="../media/image39.png"/><Relationship Id="rId4" Type="http://schemas.openxmlformats.org/officeDocument/2006/relationships/hyperlink" Target="mailto:Sonya.Fiset@recitmst.qc.ca" TargetMode="External"/><Relationship Id="rId9" Type="http://schemas.openxmlformats.org/officeDocument/2006/relationships/hyperlink" Target="http://creativecommons.org/licenses/by-nc-sa/4.0/" TargetMode="Externa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slidescarnival.com/help-use-presentation-template" TargetMode="Externa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Relationship Id="rId4" Type="http://schemas.openxmlformats.org/officeDocument/2006/relationships/hyperlink" Target="http://www.slidescarnival.com/copyright-and-legal-information" TargetMode="Externa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hyperlink" Target="mailto:sonya.fiset@recitmst.qc.ca" TargetMode="External"/><Relationship Id="rId7" Type="http://schemas.openxmlformats.org/officeDocument/2006/relationships/image" Target="../media/image10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hyperlink" Target="mailto:aubry.na@csdm.qc.ca" TargetMode="Externa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slidescarnival.com/?utm_source=template" TargetMode="Externa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1.xml"/><Relationship Id="rId4" Type="http://schemas.openxmlformats.org/officeDocument/2006/relationships/image" Target="../media/image4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ducation.gouv.qc.ca/dossiers-thematiques/plan-daction-numerique/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hyperlink" Target="http://www.education.gouv.qc.ca/dossiers-thematiques/plan-daction-numerique/cadre-de-reference-de-la-competence-numerique/" TargetMode="External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hyperlink" Target="http://www.education.gouv.qc.ca/dossiers-thematiques/plan-daction-numerique/programmation-informatique/" TargetMode="External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hyperlink" Target="http://www.education.gouv.qc.ca/fileadmin/site_web/documents/ministere/Usage-pedagogique-programmation-informatique.pdf" TargetMode="Externa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http://code.org/" TargetMode="Externa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3.png"/><Relationship Id="rId5" Type="http://schemas.openxmlformats.org/officeDocument/2006/relationships/hyperlink" Target="https://scratch.mit.edu/" TargetMode="External"/><Relationship Id="rId4" Type="http://schemas.openxmlformats.org/officeDocument/2006/relationships/hyperlink" Target="https://www.scratchjr.org/" TargetMode="Externa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Relationship Id="rId5" Type="http://schemas.openxmlformats.org/officeDocument/2006/relationships/hyperlink" Target="https://padlet.com/sonya_fiset/progCSC" TargetMode="External"/><Relationship Id="rId4" Type="http://schemas.openxmlformats.org/officeDocument/2006/relationships/image" Target="../media/image25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hyperlink" Target="http://somup.com/cYeD24hmcD" TargetMode="External"/><Relationship Id="rId7" Type="http://schemas.openxmlformats.org/officeDocument/2006/relationships/hyperlink" Target="https://youtu.be/FwqddZjDF3A" TargetMode="External"/><Relationship Id="rId12" Type="http://schemas.openxmlformats.org/officeDocument/2006/relationships/image" Target="../media/image3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Relationship Id="rId6" Type="http://schemas.openxmlformats.org/officeDocument/2006/relationships/hyperlink" Target="https://youtu.be/E7Ur-WyqZDI" TargetMode="External"/><Relationship Id="rId11" Type="http://schemas.openxmlformats.org/officeDocument/2006/relationships/image" Target="../media/image29.png"/><Relationship Id="rId5" Type="http://schemas.openxmlformats.org/officeDocument/2006/relationships/hyperlink" Target="https://youtu.be/u0bBeXQqDww" TargetMode="External"/><Relationship Id="rId10" Type="http://schemas.openxmlformats.org/officeDocument/2006/relationships/image" Target="../media/image28.png"/><Relationship Id="rId4" Type="http://schemas.openxmlformats.org/officeDocument/2006/relationships/hyperlink" Target="https://youtu.be/UECBiRelnEk" TargetMode="External"/><Relationship Id="rId9" Type="http://schemas.openxmlformats.org/officeDocument/2006/relationships/image" Target="../media/image2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5" name="Google Shape;1285;p5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86" name="Google Shape;1286;p59"/>
          <p:cNvSpPr txBox="1"/>
          <p:nvPr/>
        </p:nvSpPr>
        <p:spPr>
          <a:xfrm>
            <a:off x="1110425" y="3879275"/>
            <a:ext cx="6707100" cy="53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lang="en" sz="2800" b="1">
                <a:solidFill>
                  <a:srgbClr val="E83C6C"/>
                </a:solidFill>
              </a:rPr>
              <a:t> AQUOPS 2022</a:t>
            </a:r>
            <a:endParaRPr sz="2800" u="sng">
              <a:solidFill>
                <a:srgbClr val="666666"/>
              </a:solidFill>
            </a:endParaRPr>
          </a:p>
        </p:txBody>
      </p:sp>
      <p:sp>
        <p:nvSpPr>
          <p:cNvPr id="1287" name="Google Shape;1287;p59"/>
          <p:cNvSpPr txBox="1"/>
          <p:nvPr/>
        </p:nvSpPr>
        <p:spPr>
          <a:xfrm>
            <a:off x="1930650" y="1769675"/>
            <a:ext cx="5409900" cy="166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marR="101600" lvl="0" indent="0" algn="ctr" rtl="0">
              <a:lnSpc>
                <a:spcPct val="10769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 i="1">
                <a:solidFill>
                  <a:srgbClr val="666666"/>
                </a:solidFill>
              </a:rPr>
              <a:t>Scratch Jr, programmer pour raconter des histoires - 1502</a:t>
            </a:r>
            <a:endParaRPr sz="2200" b="1" i="1">
              <a:solidFill>
                <a:srgbClr val="666666"/>
              </a:solidFill>
            </a:endParaRPr>
          </a:p>
          <a:p>
            <a:pPr marL="0" marR="101600" lvl="0" indent="0" algn="ctr" rtl="0">
              <a:lnSpc>
                <a:spcPct val="107692"/>
              </a:lnSpc>
              <a:spcBef>
                <a:spcPts val="200"/>
              </a:spcBef>
              <a:spcAft>
                <a:spcPts val="0"/>
              </a:spcAft>
              <a:buNone/>
            </a:pPr>
            <a:r>
              <a:rPr lang="en" sz="2200" b="1" i="1">
                <a:solidFill>
                  <a:srgbClr val="666666"/>
                </a:solidFill>
              </a:rPr>
              <a:t> </a:t>
            </a:r>
            <a:endParaRPr sz="2200" b="1" i="1">
              <a:solidFill>
                <a:srgbClr val="666666"/>
              </a:solidFill>
            </a:endParaRPr>
          </a:p>
          <a:p>
            <a:pPr marL="0" marR="101600" lvl="0" indent="0" algn="ctr" rtl="0">
              <a:lnSpc>
                <a:spcPct val="107692"/>
              </a:lnSpc>
              <a:spcBef>
                <a:spcPts val="200"/>
              </a:spcBef>
              <a:spcAft>
                <a:spcPts val="200"/>
              </a:spcAft>
              <a:buNone/>
            </a:pPr>
            <a:r>
              <a:rPr lang="en" sz="3000" b="1" u="sng">
                <a:solidFill>
                  <a:srgbClr val="E83C6C"/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monurl.ca/mst14avril22</a:t>
            </a:r>
            <a:r>
              <a:rPr lang="en" sz="3000" b="1" i="1">
                <a:solidFill>
                  <a:srgbClr val="E8004C"/>
                </a:solidFill>
              </a:rPr>
              <a:t> </a:t>
            </a:r>
            <a:endParaRPr sz="3000" b="1" i="1">
              <a:solidFill>
                <a:srgbClr val="E8004C"/>
              </a:solidFill>
            </a:endParaRPr>
          </a:p>
        </p:txBody>
      </p:sp>
      <p:sp>
        <p:nvSpPr>
          <p:cNvPr id="1288" name="Google Shape;1288;p59"/>
          <p:cNvSpPr txBox="1"/>
          <p:nvPr/>
        </p:nvSpPr>
        <p:spPr>
          <a:xfrm>
            <a:off x="104125" y="4851975"/>
            <a:ext cx="8277300" cy="29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100"/>
              <a:buFont typeface="Arial"/>
              <a:buNone/>
            </a:pPr>
            <a:r>
              <a:rPr lang="en" sz="900">
                <a:solidFill>
                  <a:srgbClr val="3D4965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</a:rPr>
              <a:t>Cette présentation, </a:t>
            </a:r>
            <a:r>
              <a:rPr lang="en" sz="900" u="sng">
                <a:solidFill>
                  <a:srgbClr val="E83C6C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monurl.ca/mst14avril22</a:t>
            </a:r>
            <a:r>
              <a:rPr lang="en" sz="900">
                <a:solidFill>
                  <a:srgbClr val="E83C6C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900">
                <a:solidFill>
                  <a:srgbClr val="3D4965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</a:rPr>
              <a:t>du </a:t>
            </a:r>
            <a:r>
              <a:rPr lang="en" sz="900" u="sng">
                <a:solidFill>
                  <a:srgbClr val="3C78D8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RÉCITMST, </a:t>
            </a:r>
            <a:r>
              <a:rPr lang="en" sz="900">
                <a:solidFill>
                  <a:srgbClr val="3D4965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</a:rPr>
              <a:t>est mise à disposition, sauf exception, selon les termes de la </a:t>
            </a:r>
            <a:r>
              <a:rPr lang="en" sz="900" u="sng">
                <a:solidFill>
                  <a:srgbClr val="3D4965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Licence Creative Common</a:t>
            </a:r>
            <a:r>
              <a:rPr lang="en" sz="900">
                <a:solidFill>
                  <a:schemeClr val="dk1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</a:rPr>
              <a:t>.</a:t>
            </a:r>
            <a:endParaRPr/>
          </a:p>
        </p:txBody>
      </p:sp>
      <p:pic>
        <p:nvPicPr>
          <p:cNvPr id="1289" name="Google Shape;1289;p59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7907513" y="4670645"/>
            <a:ext cx="1108530" cy="392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90" name="Google Shape;1290;p59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6931325" y="2175700"/>
            <a:ext cx="2084725" cy="20847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91" name="Google Shape;1291;p59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4029550" y="157288"/>
            <a:ext cx="1383926" cy="978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92" name="Google Shape;1292;p59"/>
          <p:cNvPicPr preferRelativeResize="0"/>
          <p:nvPr/>
        </p:nvPicPr>
        <p:blipFill rotWithShape="1">
          <a:blip r:embed="rId10">
            <a:alphaModFix/>
          </a:blip>
          <a:srcRect t="18540" b="15829"/>
          <a:stretch/>
        </p:blipFill>
        <p:spPr>
          <a:xfrm>
            <a:off x="203625" y="2471834"/>
            <a:ext cx="1383925" cy="146579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8" name="Google Shape;1378;p68"/>
          <p:cNvSpPr txBox="1">
            <a:spLocks noGrp="1"/>
          </p:cNvSpPr>
          <p:nvPr>
            <p:ph type="body" idx="1"/>
          </p:nvPr>
        </p:nvSpPr>
        <p:spPr>
          <a:xfrm>
            <a:off x="245200" y="158569"/>
            <a:ext cx="8349900" cy="462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36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Apprendre en mathématique</a:t>
            </a:r>
            <a:r>
              <a:rPr lang="en" sz="3600">
                <a:solidFill>
                  <a:srgbClr val="FAA22A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3600">
              <a:solidFill>
                <a:srgbClr val="FAA22A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4572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rgbClr val="0069BF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Lire, compter</a:t>
            </a:r>
            <a:r>
              <a:rPr lang="en" sz="1800" b="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3"/>
              </a:rPr>
              <a:t> 1-2-3</a:t>
            </a:r>
            <a:r>
              <a:rPr lang="en" sz="1800" b="0">
                <a:solidFill>
                  <a:schemeClr val="dk1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 			</a:t>
            </a:r>
            <a:r>
              <a:rPr lang="en" sz="1800" b="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4"/>
              </a:rPr>
              <a:t>Tables +</a:t>
            </a:r>
            <a:r>
              <a:rPr lang="en"/>
              <a:t>   			    </a:t>
            </a:r>
            <a:r>
              <a:rPr lang="en" sz="1800" b="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5"/>
              </a:rPr>
              <a:t>Se repérer</a:t>
            </a:r>
            <a:endParaRPr sz="1800" b="0">
              <a:solidFill>
                <a:schemeClr val="dk1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sz="1800" b="0">
              <a:solidFill>
                <a:schemeClr val="dk1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457200" algn="l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1800" b="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6"/>
              </a:rPr>
              <a:t>Compter par bonds</a:t>
            </a:r>
            <a:r>
              <a:rPr lang="en"/>
              <a:t>		</a:t>
            </a:r>
            <a:r>
              <a:rPr lang="en"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	</a:t>
            </a:r>
            <a:r>
              <a:rPr lang="en" sz="1800" b="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7"/>
              </a:rPr>
              <a:t>Mesurer</a:t>
            </a:r>
            <a:r>
              <a:rPr lang="en"/>
              <a:t>		</a:t>
            </a:r>
            <a:r>
              <a:rPr lang="en"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			</a:t>
            </a:r>
            <a:r>
              <a:rPr lang="en" sz="1800" b="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8"/>
              </a:rPr>
              <a:t>Carré</a:t>
            </a:r>
            <a:endParaRPr sz="1800" b="0">
              <a:solidFill>
                <a:schemeClr val="dk1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79" name="Google Shape;1379;p68">
            <a:hlinkClick r:id="rId3"/>
          </p:cNvPr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3890988" y="1378362"/>
            <a:ext cx="1058325" cy="7969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80" name="Google Shape;1380;p68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3980725" y="3699750"/>
            <a:ext cx="1127595" cy="821719"/>
          </a:xfrm>
          <a:prstGeom prst="rect">
            <a:avLst/>
          </a:prstGeom>
          <a:noFill/>
          <a:ln>
            <a:noFill/>
          </a:ln>
        </p:spPr>
      </p:pic>
      <p:pic>
        <p:nvPicPr>
          <p:cNvPr id="1381" name="Google Shape;1381;p68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949725" y="1319538"/>
            <a:ext cx="1058325" cy="796955"/>
          </a:xfrm>
          <a:prstGeom prst="rect">
            <a:avLst/>
          </a:prstGeom>
          <a:noFill/>
          <a:ln>
            <a:noFill/>
          </a:ln>
        </p:spPr>
      </p:pic>
      <p:pic>
        <p:nvPicPr>
          <p:cNvPr id="1382" name="Google Shape;1382;p68"/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>
            <a:off x="6563025" y="1338213"/>
            <a:ext cx="1058325" cy="759604"/>
          </a:xfrm>
          <a:prstGeom prst="rect">
            <a:avLst/>
          </a:prstGeom>
          <a:noFill/>
          <a:ln>
            <a:noFill/>
          </a:ln>
        </p:spPr>
      </p:pic>
      <p:pic>
        <p:nvPicPr>
          <p:cNvPr id="1383" name="Google Shape;1383;p68"/>
          <p:cNvPicPr preferRelativeResize="0"/>
          <p:nvPr/>
        </p:nvPicPr>
        <p:blipFill>
          <a:blip r:embed="rId13">
            <a:alphaModFix/>
          </a:blip>
          <a:stretch>
            <a:fillRect/>
          </a:stretch>
        </p:blipFill>
        <p:spPr>
          <a:xfrm>
            <a:off x="978725" y="3656351"/>
            <a:ext cx="1058325" cy="8217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384" name="Google Shape;1384;p68"/>
          <p:cNvPicPr preferRelativeResize="0"/>
          <p:nvPr/>
        </p:nvPicPr>
        <p:blipFill>
          <a:blip r:embed="rId14">
            <a:alphaModFix/>
          </a:blip>
          <a:stretch>
            <a:fillRect/>
          </a:stretch>
        </p:blipFill>
        <p:spPr>
          <a:xfrm>
            <a:off x="6059375" y="3539250"/>
            <a:ext cx="2134725" cy="15197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9" name="Google Shape;1389;p69"/>
          <p:cNvSpPr txBox="1">
            <a:spLocks noGrp="1"/>
          </p:cNvSpPr>
          <p:nvPr>
            <p:ph type="body" idx="1"/>
          </p:nvPr>
        </p:nvSpPr>
        <p:spPr>
          <a:xfrm>
            <a:off x="2393575" y="152700"/>
            <a:ext cx="6347100" cy="4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rgbClr val="FAA22A"/>
                </a:solidFill>
                <a:latin typeface="Viga"/>
                <a:ea typeface="Viga"/>
                <a:cs typeface="Viga"/>
                <a:sym typeface="Viga"/>
              </a:rPr>
              <a:t>Ressources :</a:t>
            </a:r>
            <a:endParaRPr sz="3600" b="1">
              <a:solidFill>
                <a:srgbClr val="FAA22A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200" b="1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2200"/>
              <a:buFont typeface="Ubuntu"/>
              <a:buChar char="●"/>
            </a:pPr>
            <a:r>
              <a:rPr lang="en" sz="2200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Autoformation sur Campus RÉCIT :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Scratch Jr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2200"/>
              <a:buFont typeface="Ubuntu"/>
              <a:buChar char="●"/>
            </a:pPr>
            <a:r>
              <a:rPr lang="en" sz="2200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Padlet de ressources pour 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débuter avec </a:t>
            </a: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Scratch Jr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Ubuntu"/>
              <a:buChar char="●"/>
            </a:pPr>
            <a:r>
              <a:rPr lang="en" sz="2200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Padlet </a:t>
            </a: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Programmation et robotique 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9144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CSS de la Capitale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Ubuntu"/>
              <a:buChar char="●"/>
            </a:pP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6"/>
              </a:rPr>
              <a:t>Activités créatives 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 b="1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endParaRPr sz="4800">
              <a:solidFill>
                <a:schemeClr val="dk1"/>
              </a:solidFill>
              <a:latin typeface="Bangers"/>
              <a:ea typeface="Bangers"/>
              <a:cs typeface="Bangers"/>
              <a:sym typeface="Bangers"/>
            </a:endParaRPr>
          </a:p>
        </p:txBody>
      </p:sp>
      <p:pic>
        <p:nvPicPr>
          <p:cNvPr id="1390" name="Google Shape;1390;p69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8012248" y="4167708"/>
            <a:ext cx="689156" cy="665686"/>
          </a:xfrm>
          <a:prstGeom prst="rect">
            <a:avLst/>
          </a:prstGeom>
          <a:noFill/>
          <a:ln>
            <a:noFill/>
          </a:ln>
        </p:spPr>
      </p:pic>
      <p:pic>
        <p:nvPicPr>
          <p:cNvPr id="1391" name="Google Shape;1391;p69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346150" y="1169322"/>
            <a:ext cx="2088775" cy="147685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6" name="Google Shape;1396;p70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12</a:t>
            </a:fld>
            <a:endParaRPr/>
          </a:p>
        </p:txBody>
      </p:sp>
      <p:sp>
        <p:nvSpPr>
          <p:cNvPr id="1397" name="Google Shape;1397;p70"/>
          <p:cNvSpPr txBox="1">
            <a:spLocks noGrp="1"/>
          </p:cNvSpPr>
          <p:nvPr>
            <p:ph type="title" idx="4294967295"/>
          </p:nvPr>
        </p:nvSpPr>
        <p:spPr>
          <a:xfrm>
            <a:off x="943500" y="636075"/>
            <a:ext cx="7257000" cy="85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L’équipe du RÉCIT MST est disponible </a:t>
            </a:r>
            <a:endParaRPr sz="3000"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les mercredis matins </a:t>
            </a:r>
            <a:endParaRPr sz="3000"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de 9 h à 11 h 30. </a:t>
            </a:r>
            <a:endParaRPr sz="30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98" name="Google Shape;1398;p70">
            <a:hlinkClick r:id="rId3"/>
          </p:cNvPr>
          <p:cNvSpPr/>
          <p:nvPr/>
        </p:nvSpPr>
        <p:spPr>
          <a:xfrm>
            <a:off x="3092753" y="1988225"/>
            <a:ext cx="2958600" cy="1633200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rgbClr val="1C45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rPr>
              <a:t>Place your screenshot here</a:t>
            </a:r>
            <a:endParaRPr sz="1000">
              <a:solidFill>
                <a:srgbClr val="999999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2957648" y="1877003"/>
            <a:ext cx="3228699" cy="2173280"/>
          </a:xfrm>
          <a:custGeom>
            <a:avLst/>
            <a:gdLst/>
            <a:ahLst/>
            <a:cxnLst/>
            <a:rect l="l" t="t" r="r" b="b"/>
            <a:pathLst>
              <a:path w="143434" h="111665" extrusionOk="0">
                <a:moveTo>
                  <a:pt x="71751" y="2308"/>
                </a:moveTo>
                <a:lnTo>
                  <a:pt x="71887" y="2376"/>
                </a:lnTo>
                <a:lnTo>
                  <a:pt x="72091" y="2444"/>
                </a:lnTo>
                <a:lnTo>
                  <a:pt x="72159" y="2647"/>
                </a:lnTo>
                <a:lnTo>
                  <a:pt x="72226" y="2783"/>
                </a:lnTo>
                <a:lnTo>
                  <a:pt x="72159" y="2987"/>
                </a:lnTo>
                <a:lnTo>
                  <a:pt x="72091" y="3190"/>
                </a:lnTo>
                <a:lnTo>
                  <a:pt x="71887" y="3258"/>
                </a:lnTo>
                <a:lnTo>
                  <a:pt x="71751" y="3326"/>
                </a:lnTo>
                <a:lnTo>
                  <a:pt x="71548" y="3258"/>
                </a:lnTo>
                <a:lnTo>
                  <a:pt x="71344" y="3190"/>
                </a:lnTo>
                <a:lnTo>
                  <a:pt x="71276" y="2987"/>
                </a:lnTo>
                <a:lnTo>
                  <a:pt x="71208" y="2783"/>
                </a:lnTo>
                <a:lnTo>
                  <a:pt x="71276" y="2647"/>
                </a:lnTo>
                <a:lnTo>
                  <a:pt x="71344" y="2444"/>
                </a:lnTo>
                <a:lnTo>
                  <a:pt x="71548" y="2376"/>
                </a:lnTo>
                <a:lnTo>
                  <a:pt x="71751" y="2308"/>
                </a:lnTo>
                <a:close/>
                <a:moveTo>
                  <a:pt x="137528" y="5906"/>
                </a:moveTo>
                <a:lnTo>
                  <a:pt x="137596" y="5974"/>
                </a:lnTo>
                <a:lnTo>
                  <a:pt x="137596" y="89604"/>
                </a:lnTo>
                <a:lnTo>
                  <a:pt x="5906" y="89604"/>
                </a:lnTo>
                <a:lnTo>
                  <a:pt x="5906" y="5974"/>
                </a:lnTo>
                <a:lnTo>
                  <a:pt x="5906" y="5906"/>
                </a:lnTo>
                <a:close/>
                <a:moveTo>
                  <a:pt x="3530" y="0"/>
                </a:moveTo>
                <a:lnTo>
                  <a:pt x="3191" y="68"/>
                </a:lnTo>
                <a:lnTo>
                  <a:pt x="2444" y="339"/>
                </a:lnTo>
                <a:lnTo>
                  <a:pt x="1766" y="679"/>
                </a:lnTo>
                <a:lnTo>
                  <a:pt x="1155" y="1154"/>
                </a:lnTo>
                <a:lnTo>
                  <a:pt x="679" y="1765"/>
                </a:lnTo>
                <a:lnTo>
                  <a:pt x="272" y="2444"/>
                </a:lnTo>
                <a:lnTo>
                  <a:pt x="69" y="3190"/>
                </a:lnTo>
                <a:lnTo>
                  <a:pt x="1" y="3598"/>
                </a:lnTo>
                <a:lnTo>
                  <a:pt x="1" y="4005"/>
                </a:lnTo>
                <a:lnTo>
                  <a:pt x="1" y="91572"/>
                </a:lnTo>
                <a:lnTo>
                  <a:pt x="1" y="91979"/>
                </a:lnTo>
                <a:lnTo>
                  <a:pt x="69" y="92319"/>
                </a:lnTo>
                <a:lnTo>
                  <a:pt x="272" y="93065"/>
                </a:lnTo>
                <a:lnTo>
                  <a:pt x="679" y="93744"/>
                </a:lnTo>
                <a:lnTo>
                  <a:pt x="1155" y="94355"/>
                </a:lnTo>
                <a:lnTo>
                  <a:pt x="1766" y="94830"/>
                </a:lnTo>
                <a:lnTo>
                  <a:pt x="2444" y="95238"/>
                </a:lnTo>
                <a:lnTo>
                  <a:pt x="3191" y="95441"/>
                </a:lnTo>
                <a:lnTo>
                  <a:pt x="3530" y="95509"/>
                </a:lnTo>
                <a:lnTo>
                  <a:pt x="139904" y="95509"/>
                </a:lnTo>
                <a:lnTo>
                  <a:pt x="140311" y="95441"/>
                </a:lnTo>
                <a:lnTo>
                  <a:pt x="141058" y="95238"/>
                </a:lnTo>
                <a:lnTo>
                  <a:pt x="141737" y="94830"/>
                </a:lnTo>
                <a:lnTo>
                  <a:pt x="142280" y="94355"/>
                </a:lnTo>
                <a:lnTo>
                  <a:pt x="142755" y="93744"/>
                </a:lnTo>
                <a:lnTo>
                  <a:pt x="143162" y="93065"/>
                </a:lnTo>
                <a:lnTo>
                  <a:pt x="143366" y="92319"/>
                </a:lnTo>
                <a:lnTo>
                  <a:pt x="143434" y="91979"/>
                </a:lnTo>
                <a:lnTo>
                  <a:pt x="143434" y="91572"/>
                </a:lnTo>
                <a:lnTo>
                  <a:pt x="143434" y="4005"/>
                </a:lnTo>
                <a:lnTo>
                  <a:pt x="143434" y="3598"/>
                </a:lnTo>
                <a:lnTo>
                  <a:pt x="143366" y="3190"/>
                </a:lnTo>
                <a:lnTo>
                  <a:pt x="143162" y="2444"/>
                </a:lnTo>
                <a:lnTo>
                  <a:pt x="142755" y="1765"/>
                </a:lnTo>
                <a:lnTo>
                  <a:pt x="142280" y="1154"/>
                </a:lnTo>
                <a:lnTo>
                  <a:pt x="141737" y="679"/>
                </a:lnTo>
                <a:lnTo>
                  <a:pt x="141058" y="339"/>
                </a:lnTo>
                <a:lnTo>
                  <a:pt x="140311" y="68"/>
                </a:lnTo>
                <a:lnTo>
                  <a:pt x="139904" y="0"/>
                </a:lnTo>
                <a:close/>
                <a:moveTo>
                  <a:pt x="55324" y="95713"/>
                </a:moveTo>
                <a:lnTo>
                  <a:pt x="55052" y="98971"/>
                </a:lnTo>
                <a:lnTo>
                  <a:pt x="54713" y="102297"/>
                </a:lnTo>
                <a:lnTo>
                  <a:pt x="54374" y="105284"/>
                </a:lnTo>
                <a:lnTo>
                  <a:pt x="53966" y="107388"/>
                </a:lnTo>
                <a:lnTo>
                  <a:pt x="53763" y="108203"/>
                </a:lnTo>
                <a:lnTo>
                  <a:pt x="53627" y="108746"/>
                </a:lnTo>
                <a:lnTo>
                  <a:pt x="53423" y="109153"/>
                </a:lnTo>
                <a:lnTo>
                  <a:pt x="53220" y="109357"/>
                </a:lnTo>
                <a:lnTo>
                  <a:pt x="52677" y="109493"/>
                </a:lnTo>
                <a:lnTo>
                  <a:pt x="51794" y="109696"/>
                </a:lnTo>
                <a:lnTo>
                  <a:pt x="49690" y="110036"/>
                </a:lnTo>
                <a:lnTo>
                  <a:pt x="48061" y="110307"/>
                </a:lnTo>
                <a:lnTo>
                  <a:pt x="47450" y="110443"/>
                </a:lnTo>
                <a:lnTo>
                  <a:pt x="47110" y="110511"/>
                </a:lnTo>
                <a:lnTo>
                  <a:pt x="47042" y="110579"/>
                </a:lnTo>
                <a:lnTo>
                  <a:pt x="47042" y="110783"/>
                </a:lnTo>
                <a:lnTo>
                  <a:pt x="47110" y="110850"/>
                </a:lnTo>
                <a:lnTo>
                  <a:pt x="47585" y="110918"/>
                </a:lnTo>
                <a:lnTo>
                  <a:pt x="48400" y="110986"/>
                </a:lnTo>
                <a:lnTo>
                  <a:pt x="51387" y="111054"/>
                </a:lnTo>
                <a:lnTo>
                  <a:pt x="56071" y="111122"/>
                </a:lnTo>
                <a:lnTo>
                  <a:pt x="87092" y="111122"/>
                </a:lnTo>
                <a:lnTo>
                  <a:pt x="91708" y="111054"/>
                </a:lnTo>
                <a:lnTo>
                  <a:pt x="94695" y="110986"/>
                </a:lnTo>
                <a:lnTo>
                  <a:pt x="95578" y="110918"/>
                </a:lnTo>
                <a:lnTo>
                  <a:pt x="96053" y="110850"/>
                </a:lnTo>
                <a:lnTo>
                  <a:pt x="96121" y="110783"/>
                </a:lnTo>
                <a:lnTo>
                  <a:pt x="96121" y="110579"/>
                </a:lnTo>
                <a:lnTo>
                  <a:pt x="96053" y="110511"/>
                </a:lnTo>
                <a:lnTo>
                  <a:pt x="95713" y="110443"/>
                </a:lnTo>
                <a:lnTo>
                  <a:pt x="95102" y="110307"/>
                </a:lnTo>
                <a:lnTo>
                  <a:pt x="93473" y="110036"/>
                </a:lnTo>
                <a:lnTo>
                  <a:pt x="91369" y="109696"/>
                </a:lnTo>
                <a:lnTo>
                  <a:pt x="90487" y="109493"/>
                </a:lnTo>
                <a:lnTo>
                  <a:pt x="89943" y="109357"/>
                </a:lnTo>
                <a:lnTo>
                  <a:pt x="89740" y="109153"/>
                </a:lnTo>
                <a:lnTo>
                  <a:pt x="89536" y="108746"/>
                </a:lnTo>
                <a:lnTo>
                  <a:pt x="89333" y="108203"/>
                </a:lnTo>
                <a:lnTo>
                  <a:pt x="89197" y="107388"/>
                </a:lnTo>
                <a:lnTo>
                  <a:pt x="88789" y="105284"/>
                </a:lnTo>
                <a:lnTo>
                  <a:pt x="88382" y="102297"/>
                </a:lnTo>
                <a:lnTo>
                  <a:pt x="88043" y="98971"/>
                </a:lnTo>
                <a:lnTo>
                  <a:pt x="87839" y="95713"/>
                </a:lnTo>
                <a:close/>
                <a:moveTo>
                  <a:pt x="47450" y="111054"/>
                </a:moveTo>
                <a:lnTo>
                  <a:pt x="47450" y="111122"/>
                </a:lnTo>
                <a:lnTo>
                  <a:pt x="47450" y="111393"/>
                </a:lnTo>
                <a:lnTo>
                  <a:pt x="47518" y="111461"/>
                </a:lnTo>
                <a:lnTo>
                  <a:pt x="48807" y="111529"/>
                </a:lnTo>
                <a:lnTo>
                  <a:pt x="52473" y="111597"/>
                </a:lnTo>
                <a:lnTo>
                  <a:pt x="62384" y="111665"/>
                </a:lnTo>
                <a:lnTo>
                  <a:pt x="80779" y="111665"/>
                </a:lnTo>
                <a:lnTo>
                  <a:pt x="90622" y="111597"/>
                </a:lnTo>
                <a:lnTo>
                  <a:pt x="94356" y="111529"/>
                </a:lnTo>
                <a:lnTo>
                  <a:pt x="95646" y="111461"/>
                </a:lnTo>
                <a:lnTo>
                  <a:pt x="95713" y="111393"/>
                </a:lnTo>
                <a:lnTo>
                  <a:pt x="95713" y="111122"/>
                </a:lnTo>
                <a:lnTo>
                  <a:pt x="95646" y="111054"/>
                </a:lnTo>
                <a:lnTo>
                  <a:pt x="94084" y="111122"/>
                </a:lnTo>
                <a:lnTo>
                  <a:pt x="91233" y="111190"/>
                </a:lnTo>
                <a:lnTo>
                  <a:pt x="80847" y="111258"/>
                </a:lnTo>
                <a:lnTo>
                  <a:pt x="62316" y="111258"/>
                </a:lnTo>
                <a:lnTo>
                  <a:pt x="51930" y="111190"/>
                </a:lnTo>
                <a:lnTo>
                  <a:pt x="49079" y="111122"/>
                </a:lnTo>
                <a:lnTo>
                  <a:pt x="47518" y="111054"/>
                </a:lnTo>
                <a:close/>
              </a:path>
            </a:pathLst>
          </a:custGeom>
          <a:solidFill>
            <a:srgbClr val="FFFFFF"/>
          </a:solidFill>
          <a:ln w="19050" cap="flat" cmpd="sng">
            <a:solidFill>
              <a:srgbClr val="1C45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400" name="Google Shape;1400;p70"/>
          <p:cNvSpPr txBox="1"/>
          <p:nvPr/>
        </p:nvSpPr>
        <p:spPr>
          <a:xfrm>
            <a:off x="2098950" y="4116175"/>
            <a:ext cx="4946100" cy="5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Ubuntu"/>
                <a:ea typeface="Ubuntu"/>
                <a:cs typeface="Ubuntu"/>
                <a:sym typeface="Ubuntu"/>
              </a:rPr>
              <a:t>Lien vers notre salle de vidéoconférence : </a:t>
            </a:r>
            <a:endParaRPr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4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u="sng">
                <a:solidFill>
                  <a:schemeClr val="hlink"/>
                </a:solidFill>
                <a:highlight>
                  <a:srgbClr val="FFFFFF"/>
                </a:highlight>
                <a:latin typeface="Viga"/>
                <a:ea typeface="Viga"/>
                <a:cs typeface="Viga"/>
                <a:sym typeface="Viga"/>
                <a:hlinkClick r:id="rId4"/>
              </a:rPr>
              <a:t>http://recitmst.qc.ca/ecv-zoom</a:t>
            </a:r>
            <a:r>
              <a:rPr lang="en" sz="2400">
                <a:highlight>
                  <a:srgbClr val="FFFFFF"/>
                </a:highlight>
                <a:latin typeface="Viga"/>
                <a:ea typeface="Viga"/>
                <a:cs typeface="Viga"/>
                <a:sym typeface="Viga"/>
              </a:rPr>
              <a:t> </a:t>
            </a:r>
            <a:endParaRPr sz="2400" b="1"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401" name="Google Shape;1401;p70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092750" y="1988225"/>
            <a:ext cx="2958601" cy="16331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6" name="Google Shape;1406;p71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13</a:t>
            </a:fld>
            <a:endParaRPr/>
          </a:p>
        </p:txBody>
      </p:sp>
      <p:sp>
        <p:nvSpPr>
          <p:cNvPr id="1407" name="Google Shape;1407;p71"/>
          <p:cNvSpPr txBox="1">
            <a:spLocks noGrp="1"/>
          </p:cNvSpPr>
          <p:nvPr>
            <p:ph type="title" idx="4294967295"/>
          </p:nvPr>
        </p:nvSpPr>
        <p:spPr>
          <a:xfrm>
            <a:off x="1391950" y="114525"/>
            <a:ext cx="6140400" cy="94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30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Badge « Participation » </a:t>
            </a:r>
            <a:endParaRPr sz="30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408" name="Google Shape;1408;p71"/>
          <p:cNvSpPr txBox="1"/>
          <p:nvPr/>
        </p:nvSpPr>
        <p:spPr>
          <a:xfrm>
            <a:off x="456175" y="1477150"/>
            <a:ext cx="4616400" cy="26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Ubuntu"/>
              <a:buChar char="❏"/>
            </a:pP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Créer compte gratuit sur </a:t>
            </a:r>
            <a:r>
              <a:rPr lang="en" sz="20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Campus RÉCIT</a:t>
            </a: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;</a:t>
            </a: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914400" lvl="1" indent="-3556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Ubuntu"/>
              <a:buChar char="❏"/>
            </a:pP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Valider le courriel, se connecter;</a:t>
            </a: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9144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Ubuntu"/>
              <a:buChar char="❏"/>
            </a:pP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Cliquer sur </a:t>
            </a:r>
            <a:r>
              <a:rPr lang="en" sz="20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ce lien</a:t>
            </a: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 pour compléter l’évaluation et recevoir votre badge.</a:t>
            </a: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409" name="Google Shape;1409;p71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5224975" y="1214325"/>
            <a:ext cx="2667225" cy="26672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4" name="Google Shape;1414;p72"/>
          <p:cNvSpPr txBox="1">
            <a:spLocks noGrp="1"/>
          </p:cNvSpPr>
          <p:nvPr>
            <p:ph type="ctrTitle" idx="4294967295"/>
          </p:nvPr>
        </p:nvSpPr>
        <p:spPr>
          <a:xfrm>
            <a:off x="1761750" y="1598975"/>
            <a:ext cx="5620500" cy="70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0" b="1">
                <a:latin typeface="Viga"/>
                <a:ea typeface="Viga"/>
                <a:cs typeface="Viga"/>
                <a:sym typeface="Viga"/>
              </a:rPr>
              <a:t>MERCI !</a:t>
            </a:r>
            <a:endParaRPr sz="10000" b="1"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415" name="Google Shape;1415;p7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823537" y="178450"/>
            <a:ext cx="3496925" cy="1003900"/>
          </a:xfrm>
          <a:prstGeom prst="rect">
            <a:avLst/>
          </a:prstGeom>
          <a:noFill/>
          <a:ln>
            <a:noFill/>
          </a:ln>
        </p:spPr>
      </p:pic>
      <p:sp>
        <p:nvSpPr>
          <p:cNvPr id="1416" name="Google Shape;1416;p72"/>
          <p:cNvSpPr txBox="1"/>
          <p:nvPr/>
        </p:nvSpPr>
        <p:spPr>
          <a:xfrm>
            <a:off x="4142800" y="2643500"/>
            <a:ext cx="5128800" cy="181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5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Sonya.Fiset@recitmst.qc.ca</a:t>
            </a:r>
            <a:endParaRPr sz="25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5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equipe@recitmst.qc.ca </a:t>
            </a:r>
            <a:endParaRPr sz="25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Page Facebook</a:t>
            </a:r>
            <a:endParaRPr sz="1600" u="sng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Twitter</a:t>
            </a:r>
            <a:endParaRPr sz="1600" u="sng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Chaîne YouTube</a:t>
            </a:r>
            <a:endParaRPr sz="900">
              <a:solidFill>
                <a:schemeClr val="dk2"/>
              </a:solidFill>
            </a:endParaRPr>
          </a:p>
        </p:txBody>
      </p:sp>
      <p:sp>
        <p:nvSpPr>
          <p:cNvPr id="1417" name="Google Shape;1417;p72"/>
          <p:cNvSpPr txBox="1"/>
          <p:nvPr/>
        </p:nvSpPr>
        <p:spPr>
          <a:xfrm>
            <a:off x="443038" y="2719700"/>
            <a:ext cx="3321300" cy="7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43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Questions?</a:t>
            </a:r>
            <a:endParaRPr sz="43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418" name="Google Shape;1418;p72"/>
          <p:cNvSpPr txBox="1"/>
          <p:nvPr/>
        </p:nvSpPr>
        <p:spPr>
          <a:xfrm>
            <a:off x="2451875" y="4528300"/>
            <a:ext cx="5392500" cy="36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latin typeface="Ubuntu"/>
                <a:ea typeface="Ubuntu"/>
                <a:cs typeface="Ubuntu"/>
                <a:sym typeface="Ubuntu"/>
              </a:rPr>
              <a:t>Ces formations du RÉCIT sont mises à disposition, sauf exception, selon les termes de la licence</a:t>
            </a:r>
            <a:r>
              <a:rPr lang="en" sz="8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800" u="sng">
                <a:solidFill>
                  <a:schemeClr val="accent1"/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Licence Creative Commons Attribution - Pas d’Utilisation Commerciale - Partage dans les Mêmes Conditions 4.0 International</a:t>
            </a:r>
            <a:r>
              <a:rPr lang="en" sz="800">
                <a:solidFill>
                  <a:schemeClr val="accent1"/>
                </a:solidFill>
              </a:rPr>
              <a:t>.</a:t>
            </a:r>
            <a:r>
              <a:rPr lang="en" sz="800">
                <a:solidFill>
                  <a:schemeClr val="accent1"/>
                </a:solidFill>
                <a:highlight>
                  <a:srgbClr val="FFFF00"/>
                </a:highlight>
                <a:latin typeface="Ubuntu"/>
                <a:ea typeface="Ubuntu"/>
                <a:cs typeface="Ubuntu"/>
                <a:sym typeface="Ubuntu"/>
              </a:rPr>
              <a:t>  </a:t>
            </a:r>
            <a:endParaRPr sz="800">
              <a:solidFill>
                <a:schemeClr val="accent1"/>
              </a:solidFill>
              <a:highlight>
                <a:srgbClr val="FFFF00"/>
              </a:highlight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419" name="Google Shape;1419;p72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1699475" y="4552425"/>
            <a:ext cx="808425" cy="2861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4" name="Google Shape;1424;p73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15</a:t>
            </a:fld>
            <a:endParaRPr/>
          </a:p>
        </p:txBody>
      </p:sp>
      <p:pic>
        <p:nvPicPr>
          <p:cNvPr id="1425" name="Google Shape;1425;p7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52400" y="76200"/>
            <a:ext cx="8873069" cy="49911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0" name="Google Shape;1430;p74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16</a:t>
            </a:fld>
            <a:endParaRPr/>
          </a:p>
        </p:txBody>
      </p:sp>
      <p:pic>
        <p:nvPicPr>
          <p:cNvPr id="1431" name="Google Shape;1431;p7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52400" y="76200"/>
            <a:ext cx="8873069" cy="49911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6" name="Google Shape;1436;p75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17</a:t>
            </a:fld>
            <a:endParaRPr/>
          </a:p>
        </p:txBody>
      </p:sp>
      <p:pic>
        <p:nvPicPr>
          <p:cNvPr id="1437" name="Google Shape;1437;p7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52400" y="76200"/>
            <a:ext cx="8872891" cy="49910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76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18</a:t>
            </a:fld>
            <a:endParaRPr/>
          </a:p>
        </p:txBody>
      </p:sp>
      <p:pic>
        <p:nvPicPr>
          <p:cNvPr id="1443" name="Google Shape;1443;p7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52400" y="76200"/>
            <a:ext cx="8872891" cy="49910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8" name="Google Shape;1448;p77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/>
              <a:t>Instructions for use</a:t>
            </a:r>
            <a:endParaRPr sz="3600"/>
          </a:p>
        </p:txBody>
      </p:sp>
      <p:sp>
        <p:nvSpPr>
          <p:cNvPr id="1449" name="Google Shape;1449;p77"/>
          <p:cNvSpPr txBox="1"/>
          <p:nvPr/>
        </p:nvSpPr>
        <p:spPr>
          <a:xfrm>
            <a:off x="747925" y="1449675"/>
            <a:ext cx="2997000" cy="294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rgbClr val="3C78D8"/>
                </a:solidFill>
                <a:latin typeface="Dosis"/>
                <a:ea typeface="Dosis"/>
                <a:cs typeface="Dosis"/>
                <a:sym typeface="Dosis"/>
              </a:rPr>
              <a:t>EDIT IN GOOGLE SLIDES</a:t>
            </a:r>
            <a:endParaRPr sz="1200">
              <a:solidFill>
                <a:srgbClr val="3C78D8"/>
              </a:solidFill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Click on the button under the presentation preview that says "Use as Google Slides Theme".</a:t>
            </a:r>
            <a:endParaRPr sz="12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You will get a copy of this document on your Google Drive and will be able to edit, add or delete slides.</a:t>
            </a:r>
            <a:endParaRPr sz="12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You have to be signed in to your Google account.</a:t>
            </a:r>
            <a:endParaRPr sz="12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12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450" name="Google Shape;1450;p77"/>
          <p:cNvSpPr txBox="1"/>
          <p:nvPr/>
        </p:nvSpPr>
        <p:spPr>
          <a:xfrm>
            <a:off x="4150426" y="1449675"/>
            <a:ext cx="3127800" cy="294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rgbClr val="3C78D8"/>
                </a:solidFill>
                <a:latin typeface="Dosis"/>
                <a:ea typeface="Dosis"/>
                <a:cs typeface="Dosis"/>
                <a:sym typeface="Dosis"/>
              </a:rPr>
              <a:t>EDIT IN POWERPOINT®</a:t>
            </a:r>
            <a:endParaRPr sz="1200">
              <a:solidFill>
                <a:srgbClr val="3C78D8"/>
              </a:solidFill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Click on the button under the presentation preview that says "Download as PowerPoint template". You will get a .pptx file that you can edit in PowerPoint.</a:t>
            </a:r>
            <a:endParaRPr sz="12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Remember to download and install the fonts used in this presentation (you’ll find the links to the font files needed in the </a:t>
            </a:r>
            <a:r>
              <a:rPr lang="en" sz="1200" u="sng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Presentation design slide</a:t>
            </a:r>
            <a:r>
              <a:rPr lang="en" sz="12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)</a:t>
            </a:r>
            <a:endParaRPr sz="12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451" name="Google Shape;1451;p77"/>
          <p:cNvSpPr txBox="1"/>
          <p:nvPr/>
        </p:nvSpPr>
        <p:spPr>
          <a:xfrm>
            <a:off x="747925" y="3982125"/>
            <a:ext cx="6530400" cy="82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rgbClr val="FFFFFF"/>
                </a:solidFill>
                <a:highlight>
                  <a:srgbClr val="3C78D8"/>
                </a:highlight>
                <a:latin typeface="Dosis"/>
                <a:ea typeface="Dosis"/>
                <a:cs typeface="Dosis"/>
                <a:sym typeface="Dosis"/>
              </a:rPr>
              <a:t>More info on how to use this template at </a:t>
            </a:r>
            <a:r>
              <a:rPr lang="en" sz="1200" b="1" u="sng">
                <a:solidFill>
                  <a:srgbClr val="FFFFFF"/>
                </a:solidFill>
                <a:highlight>
                  <a:srgbClr val="3C78D8"/>
                </a:highlight>
                <a:latin typeface="Dosis"/>
                <a:ea typeface="Dosis"/>
                <a:cs typeface="Dosis"/>
                <a:sym typeface="Dosis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www.slidescarnival.com/help-use-presentation-template</a:t>
            </a:r>
            <a:endParaRPr sz="1200" b="1">
              <a:solidFill>
                <a:srgbClr val="FFFFFF"/>
              </a:solidFill>
              <a:highlight>
                <a:srgbClr val="3C78D8"/>
              </a:highlight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highlight>
                  <a:srgbClr val="3C78D8"/>
                </a:highlight>
                <a:latin typeface="Dosis"/>
                <a:ea typeface="Dosis"/>
                <a:cs typeface="Dosis"/>
                <a:sym typeface="Dosis"/>
              </a:rPr>
              <a:t>This template is free to use under </a:t>
            </a:r>
            <a:r>
              <a:rPr lang="en" sz="1200" u="sng">
                <a:solidFill>
                  <a:srgbClr val="FFFFFF"/>
                </a:solidFill>
                <a:highlight>
                  <a:srgbClr val="3C78D8"/>
                </a:highlight>
                <a:latin typeface="Dosis"/>
                <a:ea typeface="Dosis"/>
                <a:cs typeface="Dosis"/>
                <a:sym typeface="Dosi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Creative Commons Attribution license</a:t>
            </a:r>
            <a:r>
              <a:rPr lang="en" sz="1200">
                <a:solidFill>
                  <a:srgbClr val="FFFFFF"/>
                </a:solidFill>
                <a:highlight>
                  <a:srgbClr val="3C78D8"/>
                </a:highlight>
                <a:latin typeface="Dosis"/>
                <a:ea typeface="Dosis"/>
                <a:cs typeface="Dosis"/>
                <a:sym typeface="Dosis"/>
              </a:rPr>
              <a:t>.You can keep the Credits slide or mention SlidesCarnival and other resources used in a slide footer.</a:t>
            </a:r>
            <a:endParaRPr sz="1200">
              <a:solidFill>
                <a:srgbClr val="FFFFFF"/>
              </a:solidFill>
              <a:highlight>
                <a:srgbClr val="3C78D8"/>
              </a:highlight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endParaRPr sz="1200">
              <a:solidFill>
                <a:srgbClr val="FFFFFF"/>
              </a:solidFill>
              <a:highlight>
                <a:srgbClr val="3C78D8"/>
              </a:highlight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1000"/>
              </a:spcBef>
              <a:spcAft>
                <a:spcPts val="1000"/>
              </a:spcAft>
              <a:buNone/>
            </a:pPr>
            <a:endParaRPr sz="1200">
              <a:solidFill>
                <a:srgbClr val="FFFFFF"/>
              </a:solidFill>
              <a:highlight>
                <a:srgbClr val="3C78D8"/>
              </a:highlight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452" name="Google Shape;1452;p77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19</a:t>
            </a:fld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7" name="Google Shape;1297;p60"/>
          <p:cNvSpPr txBox="1">
            <a:spLocks noGrp="1"/>
          </p:cNvSpPr>
          <p:nvPr>
            <p:ph type="body" idx="4294967295"/>
          </p:nvPr>
        </p:nvSpPr>
        <p:spPr>
          <a:xfrm>
            <a:off x="2713975" y="1723475"/>
            <a:ext cx="3696300" cy="21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Sonya Fiset</a:t>
            </a:r>
            <a:endParaRPr sz="36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000" b="1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sonya.fiset@recitmst.qc.ca</a:t>
            </a: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7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Natalie Aubry</a:t>
            </a:r>
            <a:endParaRPr sz="27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100" b="1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aubry.na@csdm.qc.ca</a:t>
            </a:r>
            <a:r>
              <a:rPr lang="en" sz="1100" b="1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 sz="11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98" name="Google Shape;1298;p60"/>
          <p:cNvSpPr txBox="1">
            <a:spLocks noGrp="1"/>
          </p:cNvSpPr>
          <p:nvPr>
            <p:ph type="sldNum" idx="12"/>
          </p:nvPr>
        </p:nvSpPr>
        <p:spPr>
          <a:xfrm>
            <a:off x="5730200" y="6471066"/>
            <a:ext cx="731700" cy="38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</a:t>
            </a:fld>
            <a:endParaRPr/>
          </a:p>
        </p:txBody>
      </p:sp>
      <p:pic>
        <p:nvPicPr>
          <p:cNvPr id="1299" name="Google Shape;1299;p60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2581275" y="247500"/>
            <a:ext cx="3981450" cy="1143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00" name="Google Shape;1300;p60"/>
          <p:cNvPicPr preferRelativeResize="0"/>
          <p:nvPr/>
        </p:nvPicPr>
        <p:blipFill rotWithShape="1">
          <a:blip r:embed="rId6">
            <a:alphaModFix/>
          </a:blip>
          <a:srcRect l="3113" t="6884" r="3113" b="28657"/>
          <a:stretch/>
        </p:blipFill>
        <p:spPr>
          <a:xfrm>
            <a:off x="680000" y="1768100"/>
            <a:ext cx="1608600" cy="14817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1301" name="Google Shape;1301;p60"/>
          <p:cNvSpPr txBox="1"/>
          <p:nvPr/>
        </p:nvSpPr>
        <p:spPr>
          <a:xfrm>
            <a:off x="0" y="0"/>
            <a:ext cx="3000000" cy="35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302" name="Google Shape;1302;p60"/>
          <p:cNvPicPr preferRelativeResize="0"/>
          <p:nvPr/>
        </p:nvPicPr>
        <p:blipFill rotWithShape="1">
          <a:blip r:embed="rId7">
            <a:alphaModFix/>
          </a:blip>
          <a:srcRect l="8346" r="14517" b="6182"/>
          <a:stretch/>
        </p:blipFill>
        <p:spPr>
          <a:xfrm>
            <a:off x="1402438" y="3507187"/>
            <a:ext cx="1087200" cy="1087200"/>
          </a:xfrm>
          <a:prstGeom prst="ellipse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D966"/>
            </a:gs>
            <a:gs pos="100000">
              <a:srgbClr val="FF9900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1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7" name="Google Shape;1457;p78">
            <a:hlinkClick r:id="rId3"/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426425" y="1451225"/>
            <a:ext cx="2291150" cy="550600"/>
          </a:xfrm>
          <a:prstGeom prst="rect">
            <a:avLst/>
          </a:prstGeom>
          <a:noFill/>
          <a:ln>
            <a:noFill/>
          </a:ln>
        </p:spPr>
      </p:pic>
      <p:sp>
        <p:nvSpPr>
          <p:cNvPr id="1458" name="Google Shape;1458;p78"/>
          <p:cNvSpPr txBox="1"/>
          <p:nvPr/>
        </p:nvSpPr>
        <p:spPr>
          <a:xfrm>
            <a:off x="1106100" y="2209500"/>
            <a:ext cx="6931800" cy="26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rgbClr val="434343"/>
                </a:solidFill>
                <a:latin typeface="Montserrat"/>
                <a:ea typeface="Montserrat"/>
                <a:cs typeface="Montserrat"/>
                <a:sym typeface="Montserrat"/>
              </a:rPr>
              <a:t>Free templates for all your presentation needs</a:t>
            </a:r>
            <a:endParaRPr sz="1800" b="1">
              <a:solidFill>
                <a:srgbClr val="434343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1459" name="Google Shape;1459;p78"/>
          <p:cNvGrpSpPr/>
          <p:nvPr/>
        </p:nvGrpSpPr>
        <p:grpSpPr>
          <a:xfrm>
            <a:off x="690575" y="3290132"/>
            <a:ext cx="7762851" cy="892418"/>
            <a:chOff x="801125" y="3213932"/>
            <a:chExt cx="7762851" cy="892418"/>
          </a:xfrm>
        </p:grpSpPr>
        <p:grpSp>
          <p:nvGrpSpPr>
            <p:cNvPr id="1460" name="Google Shape;1460;p78"/>
            <p:cNvGrpSpPr/>
            <p:nvPr/>
          </p:nvGrpSpPr>
          <p:grpSpPr>
            <a:xfrm>
              <a:off x="4845759" y="3213932"/>
              <a:ext cx="1695900" cy="892418"/>
              <a:chOff x="4845759" y="3213932"/>
              <a:chExt cx="1695900" cy="892418"/>
            </a:xfrm>
          </p:grpSpPr>
          <p:sp>
            <p:nvSpPr>
              <p:cNvPr id="1461" name="Google Shape;1461;p78"/>
              <p:cNvSpPr txBox="1"/>
              <p:nvPr/>
            </p:nvSpPr>
            <p:spPr>
              <a:xfrm>
                <a:off x="4845759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Ready to use, professional and customizable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1462" name="Google Shape;1462;p78"/>
              <p:cNvSpPr/>
              <p:nvPr/>
            </p:nvSpPr>
            <p:spPr>
              <a:xfrm>
                <a:off x="5603395" y="3213932"/>
                <a:ext cx="180627" cy="181175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5947" extrusionOk="0">
                    <a:moveTo>
                      <a:pt x="4679" y="0"/>
                    </a:moveTo>
                    <a:lnTo>
                      <a:pt x="4567" y="19"/>
                    </a:lnTo>
                    <a:lnTo>
                      <a:pt x="4474" y="37"/>
                    </a:lnTo>
                    <a:lnTo>
                      <a:pt x="4381" y="93"/>
                    </a:lnTo>
                    <a:lnTo>
                      <a:pt x="4288" y="168"/>
                    </a:lnTo>
                    <a:lnTo>
                      <a:pt x="3747" y="690"/>
                    </a:lnTo>
                    <a:lnTo>
                      <a:pt x="3729" y="746"/>
                    </a:lnTo>
                    <a:lnTo>
                      <a:pt x="3710" y="802"/>
                    </a:lnTo>
                    <a:lnTo>
                      <a:pt x="3729" y="857"/>
                    </a:lnTo>
                    <a:lnTo>
                      <a:pt x="3747" y="895"/>
                    </a:lnTo>
                    <a:lnTo>
                      <a:pt x="5033" y="2181"/>
                    </a:lnTo>
                    <a:lnTo>
                      <a:pt x="5089" y="2218"/>
                    </a:lnTo>
                    <a:lnTo>
                      <a:pt x="5182" y="2218"/>
                    </a:lnTo>
                    <a:lnTo>
                      <a:pt x="5238" y="2181"/>
                    </a:lnTo>
                    <a:lnTo>
                      <a:pt x="5779" y="1640"/>
                    </a:lnTo>
                    <a:lnTo>
                      <a:pt x="5835" y="1566"/>
                    </a:lnTo>
                    <a:lnTo>
                      <a:pt x="5891" y="1473"/>
                    </a:lnTo>
                    <a:lnTo>
                      <a:pt x="5928" y="1361"/>
                    </a:lnTo>
                    <a:lnTo>
                      <a:pt x="5928" y="1249"/>
                    </a:lnTo>
                    <a:lnTo>
                      <a:pt x="5928" y="1156"/>
                    </a:lnTo>
                    <a:lnTo>
                      <a:pt x="5891" y="1044"/>
                    </a:lnTo>
                    <a:lnTo>
                      <a:pt x="5835" y="951"/>
                    </a:lnTo>
                    <a:lnTo>
                      <a:pt x="5779" y="857"/>
                    </a:lnTo>
                    <a:lnTo>
                      <a:pt x="5071" y="168"/>
                    </a:lnTo>
                    <a:lnTo>
                      <a:pt x="4977" y="93"/>
                    </a:lnTo>
                    <a:lnTo>
                      <a:pt x="4884" y="37"/>
                    </a:lnTo>
                    <a:lnTo>
                      <a:pt x="4791" y="19"/>
                    </a:lnTo>
                    <a:lnTo>
                      <a:pt x="4679" y="0"/>
                    </a:lnTo>
                    <a:close/>
                    <a:moveTo>
                      <a:pt x="3393" y="1883"/>
                    </a:moveTo>
                    <a:lnTo>
                      <a:pt x="3449" y="1920"/>
                    </a:lnTo>
                    <a:lnTo>
                      <a:pt x="3486" y="1976"/>
                    </a:lnTo>
                    <a:lnTo>
                      <a:pt x="3505" y="2050"/>
                    </a:lnTo>
                    <a:lnTo>
                      <a:pt x="3486" y="2106"/>
                    </a:lnTo>
                    <a:lnTo>
                      <a:pt x="3449" y="2162"/>
                    </a:lnTo>
                    <a:lnTo>
                      <a:pt x="1660" y="3952"/>
                    </a:lnTo>
                    <a:lnTo>
                      <a:pt x="1604" y="3970"/>
                    </a:lnTo>
                    <a:lnTo>
                      <a:pt x="1548" y="3989"/>
                    </a:lnTo>
                    <a:lnTo>
                      <a:pt x="1492" y="3970"/>
                    </a:lnTo>
                    <a:lnTo>
                      <a:pt x="1436" y="3952"/>
                    </a:lnTo>
                    <a:lnTo>
                      <a:pt x="1399" y="3896"/>
                    </a:lnTo>
                    <a:lnTo>
                      <a:pt x="1380" y="3821"/>
                    </a:lnTo>
                    <a:lnTo>
                      <a:pt x="1399" y="3765"/>
                    </a:lnTo>
                    <a:lnTo>
                      <a:pt x="1436" y="3709"/>
                    </a:lnTo>
                    <a:lnTo>
                      <a:pt x="3225" y="1920"/>
                    </a:lnTo>
                    <a:lnTo>
                      <a:pt x="3281" y="1883"/>
                    </a:lnTo>
                    <a:close/>
                    <a:moveTo>
                      <a:pt x="1007" y="4362"/>
                    </a:moveTo>
                    <a:lnTo>
                      <a:pt x="1007" y="4921"/>
                    </a:lnTo>
                    <a:lnTo>
                      <a:pt x="1566" y="4921"/>
                    </a:lnTo>
                    <a:lnTo>
                      <a:pt x="1566" y="5331"/>
                    </a:lnTo>
                    <a:lnTo>
                      <a:pt x="821" y="5462"/>
                    </a:lnTo>
                    <a:lnTo>
                      <a:pt x="467" y="5107"/>
                    </a:lnTo>
                    <a:lnTo>
                      <a:pt x="597" y="4362"/>
                    </a:lnTo>
                    <a:close/>
                    <a:moveTo>
                      <a:pt x="3337" y="1118"/>
                    </a:moveTo>
                    <a:lnTo>
                      <a:pt x="3300" y="1156"/>
                    </a:lnTo>
                    <a:lnTo>
                      <a:pt x="243" y="4213"/>
                    </a:lnTo>
                    <a:lnTo>
                      <a:pt x="1" y="5611"/>
                    </a:lnTo>
                    <a:lnTo>
                      <a:pt x="1" y="5685"/>
                    </a:lnTo>
                    <a:lnTo>
                      <a:pt x="1" y="5741"/>
                    </a:lnTo>
                    <a:lnTo>
                      <a:pt x="38" y="5816"/>
                    </a:lnTo>
                    <a:lnTo>
                      <a:pt x="75" y="5853"/>
                    </a:lnTo>
                    <a:lnTo>
                      <a:pt x="131" y="5890"/>
                    </a:lnTo>
                    <a:lnTo>
                      <a:pt x="187" y="5928"/>
                    </a:lnTo>
                    <a:lnTo>
                      <a:pt x="243" y="5946"/>
                    </a:lnTo>
                    <a:lnTo>
                      <a:pt x="317" y="5928"/>
                    </a:lnTo>
                    <a:lnTo>
                      <a:pt x="1734" y="5685"/>
                    </a:lnTo>
                    <a:lnTo>
                      <a:pt x="4772" y="2647"/>
                    </a:lnTo>
                    <a:lnTo>
                      <a:pt x="4810" y="2591"/>
                    </a:lnTo>
                    <a:lnTo>
                      <a:pt x="4810" y="2535"/>
                    </a:lnTo>
                    <a:lnTo>
                      <a:pt x="4810" y="2498"/>
                    </a:lnTo>
                    <a:lnTo>
                      <a:pt x="4772" y="2442"/>
                    </a:lnTo>
                    <a:lnTo>
                      <a:pt x="3486" y="1156"/>
                    </a:lnTo>
                    <a:lnTo>
                      <a:pt x="3449" y="11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463" name="Google Shape;1463;p78"/>
            <p:cNvGrpSpPr/>
            <p:nvPr/>
          </p:nvGrpSpPr>
          <p:grpSpPr>
            <a:xfrm>
              <a:off x="2823442" y="3214222"/>
              <a:ext cx="1695900" cy="892128"/>
              <a:chOff x="2823442" y="3214222"/>
              <a:chExt cx="1695900" cy="892128"/>
            </a:xfrm>
          </p:grpSpPr>
          <p:sp>
            <p:nvSpPr>
              <p:cNvPr id="1464" name="Google Shape;1464;p78"/>
              <p:cNvSpPr txBox="1"/>
              <p:nvPr/>
            </p:nvSpPr>
            <p:spPr>
              <a:xfrm>
                <a:off x="2823442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100% free for personal or commercial use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1465" name="Google Shape;1465;p78"/>
              <p:cNvSpPr/>
              <p:nvPr/>
            </p:nvSpPr>
            <p:spPr>
              <a:xfrm>
                <a:off x="3569730" y="3214222"/>
                <a:ext cx="203323" cy="180597"/>
              </a:xfrm>
              <a:custGeom>
                <a:avLst/>
                <a:gdLst/>
                <a:ahLst/>
                <a:cxnLst/>
                <a:rect l="l" t="t" r="r" b="b"/>
                <a:pathLst>
                  <a:path w="6674" h="5928" extrusionOk="0">
                    <a:moveTo>
                      <a:pt x="2443" y="0"/>
                    </a:moveTo>
                    <a:lnTo>
                      <a:pt x="2275" y="37"/>
                    </a:lnTo>
                    <a:lnTo>
                      <a:pt x="2126" y="93"/>
                    </a:lnTo>
                    <a:lnTo>
                      <a:pt x="1995" y="187"/>
                    </a:lnTo>
                    <a:lnTo>
                      <a:pt x="1846" y="336"/>
                    </a:lnTo>
                    <a:lnTo>
                      <a:pt x="1753" y="503"/>
                    </a:lnTo>
                    <a:lnTo>
                      <a:pt x="1697" y="690"/>
                    </a:lnTo>
                    <a:lnTo>
                      <a:pt x="1660" y="876"/>
                    </a:lnTo>
                    <a:lnTo>
                      <a:pt x="1678" y="1063"/>
                    </a:lnTo>
                    <a:lnTo>
                      <a:pt x="1716" y="1249"/>
                    </a:lnTo>
                    <a:lnTo>
                      <a:pt x="1809" y="1417"/>
                    </a:lnTo>
                    <a:lnTo>
                      <a:pt x="1921" y="1566"/>
                    </a:lnTo>
                    <a:lnTo>
                      <a:pt x="3188" y="2889"/>
                    </a:lnTo>
                    <a:lnTo>
                      <a:pt x="3263" y="2945"/>
                    </a:lnTo>
                    <a:lnTo>
                      <a:pt x="3337" y="2964"/>
                    </a:lnTo>
                    <a:lnTo>
                      <a:pt x="3412" y="2945"/>
                    </a:lnTo>
                    <a:lnTo>
                      <a:pt x="3487" y="2889"/>
                    </a:lnTo>
                    <a:lnTo>
                      <a:pt x="4754" y="1566"/>
                    </a:lnTo>
                    <a:lnTo>
                      <a:pt x="4866" y="1417"/>
                    </a:lnTo>
                    <a:lnTo>
                      <a:pt x="4940" y="1249"/>
                    </a:lnTo>
                    <a:lnTo>
                      <a:pt x="4996" y="1063"/>
                    </a:lnTo>
                    <a:lnTo>
                      <a:pt x="5015" y="876"/>
                    </a:lnTo>
                    <a:lnTo>
                      <a:pt x="4978" y="690"/>
                    </a:lnTo>
                    <a:lnTo>
                      <a:pt x="4922" y="503"/>
                    </a:lnTo>
                    <a:lnTo>
                      <a:pt x="4810" y="336"/>
                    </a:lnTo>
                    <a:lnTo>
                      <a:pt x="4679" y="187"/>
                    </a:lnTo>
                    <a:lnTo>
                      <a:pt x="4549" y="93"/>
                    </a:lnTo>
                    <a:lnTo>
                      <a:pt x="4381" y="37"/>
                    </a:lnTo>
                    <a:lnTo>
                      <a:pt x="4232" y="0"/>
                    </a:lnTo>
                    <a:lnTo>
                      <a:pt x="4064" y="0"/>
                    </a:lnTo>
                    <a:lnTo>
                      <a:pt x="3897" y="19"/>
                    </a:lnTo>
                    <a:lnTo>
                      <a:pt x="3747" y="75"/>
                    </a:lnTo>
                    <a:lnTo>
                      <a:pt x="3598" y="168"/>
                    </a:lnTo>
                    <a:lnTo>
                      <a:pt x="3468" y="280"/>
                    </a:lnTo>
                    <a:lnTo>
                      <a:pt x="3337" y="429"/>
                    </a:lnTo>
                    <a:lnTo>
                      <a:pt x="3207" y="280"/>
                    </a:lnTo>
                    <a:lnTo>
                      <a:pt x="3076" y="168"/>
                    </a:lnTo>
                    <a:lnTo>
                      <a:pt x="2927" y="75"/>
                    </a:lnTo>
                    <a:lnTo>
                      <a:pt x="2778" y="19"/>
                    </a:lnTo>
                    <a:lnTo>
                      <a:pt x="2610" y="0"/>
                    </a:lnTo>
                    <a:close/>
                    <a:moveTo>
                      <a:pt x="2219" y="3691"/>
                    </a:moveTo>
                    <a:lnTo>
                      <a:pt x="1995" y="3728"/>
                    </a:lnTo>
                    <a:lnTo>
                      <a:pt x="1772" y="3784"/>
                    </a:lnTo>
                    <a:lnTo>
                      <a:pt x="1548" y="3877"/>
                    </a:lnTo>
                    <a:lnTo>
                      <a:pt x="1362" y="4008"/>
                    </a:lnTo>
                    <a:lnTo>
                      <a:pt x="821" y="4436"/>
                    </a:lnTo>
                    <a:lnTo>
                      <a:pt x="187" y="4436"/>
                    </a:lnTo>
                    <a:lnTo>
                      <a:pt x="113" y="4455"/>
                    </a:lnTo>
                    <a:lnTo>
                      <a:pt x="57" y="4492"/>
                    </a:lnTo>
                    <a:lnTo>
                      <a:pt x="1" y="4548"/>
                    </a:lnTo>
                    <a:lnTo>
                      <a:pt x="1" y="4623"/>
                    </a:lnTo>
                    <a:lnTo>
                      <a:pt x="1" y="5741"/>
                    </a:lnTo>
                    <a:lnTo>
                      <a:pt x="1" y="5816"/>
                    </a:lnTo>
                    <a:lnTo>
                      <a:pt x="57" y="5872"/>
                    </a:lnTo>
                    <a:lnTo>
                      <a:pt x="113" y="5909"/>
                    </a:lnTo>
                    <a:lnTo>
                      <a:pt x="187" y="5928"/>
                    </a:lnTo>
                    <a:lnTo>
                      <a:pt x="4325" y="5928"/>
                    </a:lnTo>
                    <a:lnTo>
                      <a:pt x="4437" y="5909"/>
                    </a:lnTo>
                    <a:lnTo>
                      <a:pt x="4568" y="5890"/>
                    </a:lnTo>
                    <a:lnTo>
                      <a:pt x="4679" y="5834"/>
                    </a:lnTo>
                    <a:lnTo>
                      <a:pt x="4791" y="5760"/>
                    </a:lnTo>
                    <a:lnTo>
                      <a:pt x="6543" y="4362"/>
                    </a:lnTo>
                    <a:lnTo>
                      <a:pt x="6599" y="4306"/>
                    </a:lnTo>
                    <a:lnTo>
                      <a:pt x="6637" y="4231"/>
                    </a:lnTo>
                    <a:lnTo>
                      <a:pt x="6674" y="4157"/>
                    </a:lnTo>
                    <a:lnTo>
                      <a:pt x="6674" y="4082"/>
                    </a:lnTo>
                    <a:lnTo>
                      <a:pt x="6674" y="4008"/>
                    </a:lnTo>
                    <a:lnTo>
                      <a:pt x="6655" y="3933"/>
                    </a:lnTo>
                    <a:lnTo>
                      <a:pt x="6618" y="3859"/>
                    </a:lnTo>
                    <a:lnTo>
                      <a:pt x="6543" y="3784"/>
                    </a:lnTo>
                    <a:lnTo>
                      <a:pt x="6506" y="3747"/>
                    </a:lnTo>
                    <a:lnTo>
                      <a:pt x="6432" y="3728"/>
                    </a:lnTo>
                    <a:lnTo>
                      <a:pt x="6376" y="3709"/>
                    </a:lnTo>
                    <a:lnTo>
                      <a:pt x="6301" y="3709"/>
                    </a:lnTo>
                    <a:lnTo>
                      <a:pt x="6171" y="3728"/>
                    </a:lnTo>
                    <a:lnTo>
                      <a:pt x="6115" y="3747"/>
                    </a:lnTo>
                    <a:lnTo>
                      <a:pt x="6059" y="3784"/>
                    </a:lnTo>
                    <a:lnTo>
                      <a:pt x="4978" y="4641"/>
                    </a:lnTo>
                    <a:lnTo>
                      <a:pt x="4885" y="4716"/>
                    </a:lnTo>
                    <a:lnTo>
                      <a:pt x="4773" y="4772"/>
                    </a:lnTo>
                    <a:lnTo>
                      <a:pt x="4642" y="4809"/>
                    </a:lnTo>
                    <a:lnTo>
                      <a:pt x="3095" y="4809"/>
                    </a:lnTo>
                    <a:lnTo>
                      <a:pt x="3039" y="4772"/>
                    </a:lnTo>
                    <a:lnTo>
                      <a:pt x="2983" y="4716"/>
                    </a:lnTo>
                    <a:lnTo>
                      <a:pt x="2965" y="4660"/>
                    </a:lnTo>
                    <a:lnTo>
                      <a:pt x="2965" y="4586"/>
                    </a:lnTo>
                    <a:lnTo>
                      <a:pt x="3002" y="4511"/>
                    </a:lnTo>
                    <a:lnTo>
                      <a:pt x="3076" y="4455"/>
                    </a:lnTo>
                    <a:lnTo>
                      <a:pt x="3151" y="4436"/>
                    </a:lnTo>
                    <a:lnTo>
                      <a:pt x="4120" y="4436"/>
                    </a:lnTo>
                    <a:lnTo>
                      <a:pt x="4195" y="4418"/>
                    </a:lnTo>
                    <a:lnTo>
                      <a:pt x="4307" y="4362"/>
                    </a:lnTo>
                    <a:lnTo>
                      <a:pt x="4363" y="4306"/>
                    </a:lnTo>
                    <a:lnTo>
                      <a:pt x="4400" y="4250"/>
                    </a:lnTo>
                    <a:lnTo>
                      <a:pt x="4419" y="4194"/>
                    </a:lnTo>
                    <a:lnTo>
                      <a:pt x="4437" y="4138"/>
                    </a:lnTo>
                    <a:lnTo>
                      <a:pt x="4456" y="4045"/>
                    </a:lnTo>
                    <a:lnTo>
                      <a:pt x="4437" y="3970"/>
                    </a:lnTo>
                    <a:lnTo>
                      <a:pt x="4400" y="3896"/>
                    </a:lnTo>
                    <a:lnTo>
                      <a:pt x="4363" y="3821"/>
                    </a:lnTo>
                    <a:lnTo>
                      <a:pt x="4307" y="3784"/>
                    </a:lnTo>
                    <a:lnTo>
                      <a:pt x="4232" y="3728"/>
                    </a:lnTo>
                    <a:lnTo>
                      <a:pt x="4158" y="3709"/>
                    </a:lnTo>
                    <a:lnTo>
                      <a:pt x="4083" y="369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466" name="Google Shape;1466;p78"/>
            <p:cNvGrpSpPr/>
            <p:nvPr/>
          </p:nvGrpSpPr>
          <p:grpSpPr>
            <a:xfrm>
              <a:off x="6868076" y="3213932"/>
              <a:ext cx="1695900" cy="892418"/>
              <a:chOff x="6868076" y="3213932"/>
              <a:chExt cx="1695900" cy="892418"/>
            </a:xfrm>
          </p:grpSpPr>
          <p:sp>
            <p:nvSpPr>
              <p:cNvPr id="1467" name="Google Shape;1467;p78"/>
              <p:cNvSpPr txBox="1"/>
              <p:nvPr/>
            </p:nvSpPr>
            <p:spPr>
              <a:xfrm>
                <a:off x="6868076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Blow your audience away with attractive visuals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1468" name="Google Shape;1468;p78"/>
              <p:cNvSpPr/>
              <p:nvPr/>
            </p:nvSpPr>
            <p:spPr>
              <a:xfrm>
                <a:off x="7625712" y="3213932"/>
                <a:ext cx="180627" cy="181175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5947" extrusionOk="0">
                    <a:moveTo>
                      <a:pt x="784" y="4940"/>
                    </a:moveTo>
                    <a:lnTo>
                      <a:pt x="839" y="4958"/>
                    </a:lnTo>
                    <a:lnTo>
                      <a:pt x="933" y="5014"/>
                    </a:lnTo>
                    <a:lnTo>
                      <a:pt x="989" y="5107"/>
                    </a:lnTo>
                    <a:lnTo>
                      <a:pt x="1007" y="5145"/>
                    </a:lnTo>
                    <a:lnTo>
                      <a:pt x="1007" y="5201"/>
                    </a:lnTo>
                    <a:lnTo>
                      <a:pt x="1007" y="5257"/>
                    </a:lnTo>
                    <a:lnTo>
                      <a:pt x="989" y="5313"/>
                    </a:lnTo>
                    <a:lnTo>
                      <a:pt x="933" y="5406"/>
                    </a:lnTo>
                    <a:lnTo>
                      <a:pt x="839" y="5462"/>
                    </a:lnTo>
                    <a:lnTo>
                      <a:pt x="784" y="5480"/>
                    </a:lnTo>
                    <a:lnTo>
                      <a:pt x="672" y="5480"/>
                    </a:lnTo>
                    <a:lnTo>
                      <a:pt x="634" y="5462"/>
                    </a:lnTo>
                    <a:lnTo>
                      <a:pt x="541" y="5406"/>
                    </a:lnTo>
                    <a:lnTo>
                      <a:pt x="485" y="5313"/>
                    </a:lnTo>
                    <a:lnTo>
                      <a:pt x="467" y="5257"/>
                    </a:lnTo>
                    <a:lnTo>
                      <a:pt x="448" y="5201"/>
                    </a:lnTo>
                    <a:lnTo>
                      <a:pt x="467" y="5145"/>
                    </a:lnTo>
                    <a:lnTo>
                      <a:pt x="485" y="5107"/>
                    </a:lnTo>
                    <a:lnTo>
                      <a:pt x="541" y="5014"/>
                    </a:lnTo>
                    <a:lnTo>
                      <a:pt x="634" y="4958"/>
                    </a:lnTo>
                    <a:lnTo>
                      <a:pt x="672" y="4940"/>
                    </a:lnTo>
                    <a:close/>
                    <a:moveTo>
                      <a:pt x="206" y="2610"/>
                    </a:moveTo>
                    <a:lnTo>
                      <a:pt x="168" y="2628"/>
                    </a:lnTo>
                    <a:lnTo>
                      <a:pt x="75" y="2684"/>
                    </a:lnTo>
                    <a:lnTo>
                      <a:pt x="19" y="2777"/>
                    </a:lnTo>
                    <a:lnTo>
                      <a:pt x="1" y="2833"/>
                    </a:lnTo>
                    <a:lnTo>
                      <a:pt x="1" y="2889"/>
                    </a:lnTo>
                    <a:lnTo>
                      <a:pt x="1" y="5667"/>
                    </a:lnTo>
                    <a:lnTo>
                      <a:pt x="1" y="5723"/>
                    </a:lnTo>
                    <a:lnTo>
                      <a:pt x="19" y="5779"/>
                    </a:lnTo>
                    <a:lnTo>
                      <a:pt x="75" y="5872"/>
                    </a:lnTo>
                    <a:lnTo>
                      <a:pt x="168" y="5928"/>
                    </a:lnTo>
                    <a:lnTo>
                      <a:pt x="206" y="5946"/>
                    </a:lnTo>
                    <a:lnTo>
                      <a:pt x="1250" y="5946"/>
                    </a:lnTo>
                    <a:lnTo>
                      <a:pt x="1305" y="5928"/>
                    </a:lnTo>
                    <a:lnTo>
                      <a:pt x="1399" y="5872"/>
                    </a:lnTo>
                    <a:lnTo>
                      <a:pt x="1455" y="5779"/>
                    </a:lnTo>
                    <a:lnTo>
                      <a:pt x="1473" y="5723"/>
                    </a:lnTo>
                    <a:lnTo>
                      <a:pt x="1473" y="5667"/>
                    </a:lnTo>
                    <a:lnTo>
                      <a:pt x="1473" y="2889"/>
                    </a:lnTo>
                    <a:lnTo>
                      <a:pt x="1473" y="2833"/>
                    </a:lnTo>
                    <a:lnTo>
                      <a:pt x="1455" y="2777"/>
                    </a:lnTo>
                    <a:lnTo>
                      <a:pt x="1399" y="2684"/>
                    </a:lnTo>
                    <a:lnTo>
                      <a:pt x="1305" y="2628"/>
                    </a:lnTo>
                    <a:lnTo>
                      <a:pt x="1250" y="2610"/>
                    </a:lnTo>
                    <a:close/>
                    <a:moveTo>
                      <a:pt x="3617" y="0"/>
                    </a:moveTo>
                    <a:lnTo>
                      <a:pt x="3524" y="19"/>
                    </a:lnTo>
                    <a:lnTo>
                      <a:pt x="3468" y="75"/>
                    </a:lnTo>
                    <a:lnTo>
                      <a:pt x="3393" y="168"/>
                    </a:lnTo>
                    <a:lnTo>
                      <a:pt x="3337" y="261"/>
                    </a:lnTo>
                    <a:lnTo>
                      <a:pt x="3263" y="485"/>
                    </a:lnTo>
                    <a:lnTo>
                      <a:pt x="3225" y="671"/>
                    </a:lnTo>
                    <a:lnTo>
                      <a:pt x="3169" y="858"/>
                    </a:lnTo>
                    <a:lnTo>
                      <a:pt x="3114" y="1044"/>
                    </a:lnTo>
                    <a:lnTo>
                      <a:pt x="3039" y="1212"/>
                    </a:lnTo>
                    <a:lnTo>
                      <a:pt x="2983" y="1286"/>
                    </a:lnTo>
                    <a:lnTo>
                      <a:pt x="2927" y="1361"/>
                    </a:lnTo>
                    <a:lnTo>
                      <a:pt x="2797" y="1510"/>
                    </a:lnTo>
                    <a:lnTo>
                      <a:pt x="2666" y="1659"/>
                    </a:lnTo>
                    <a:lnTo>
                      <a:pt x="2442" y="1995"/>
                    </a:lnTo>
                    <a:lnTo>
                      <a:pt x="2200" y="2330"/>
                    </a:lnTo>
                    <a:lnTo>
                      <a:pt x="2051" y="2498"/>
                    </a:lnTo>
                    <a:lnTo>
                      <a:pt x="1883" y="2666"/>
                    </a:lnTo>
                    <a:lnTo>
                      <a:pt x="1865" y="2722"/>
                    </a:lnTo>
                    <a:lnTo>
                      <a:pt x="1846" y="2777"/>
                    </a:lnTo>
                    <a:lnTo>
                      <a:pt x="1846" y="5257"/>
                    </a:lnTo>
                    <a:lnTo>
                      <a:pt x="1865" y="5313"/>
                    </a:lnTo>
                    <a:lnTo>
                      <a:pt x="1883" y="5350"/>
                    </a:lnTo>
                    <a:lnTo>
                      <a:pt x="1939" y="5387"/>
                    </a:lnTo>
                    <a:lnTo>
                      <a:pt x="1995" y="5387"/>
                    </a:lnTo>
                    <a:lnTo>
                      <a:pt x="2126" y="5406"/>
                    </a:lnTo>
                    <a:lnTo>
                      <a:pt x="2293" y="5462"/>
                    </a:lnTo>
                    <a:lnTo>
                      <a:pt x="2592" y="5573"/>
                    </a:lnTo>
                    <a:lnTo>
                      <a:pt x="2890" y="5704"/>
                    </a:lnTo>
                    <a:lnTo>
                      <a:pt x="3225" y="5816"/>
                    </a:lnTo>
                    <a:lnTo>
                      <a:pt x="3393" y="5872"/>
                    </a:lnTo>
                    <a:lnTo>
                      <a:pt x="3580" y="5909"/>
                    </a:lnTo>
                    <a:lnTo>
                      <a:pt x="3785" y="5946"/>
                    </a:lnTo>
                    <a:lnTo>
                      <a:pt x="4400" y="5946"/>
                    </a:lnTo>
                    <a:lnTo>
                      <a:pt x="4586" y="5928"/>
                    </a:lnTo>
                    <a:lnTo>
                      <a:pt x="4772" y="5909"/>
                    </a:lnTo>
                    <a:lnTo>
                      <a:pt x="4940" y="5853"/>
                    </a:lnTo>
                    <a:lnTo>
                      <a:pt x="5108" y="5797"/>
                    </a:lnTo>
                    <a:lnTo>
                      <a:pt x="5238" y="5723"/>
                    </a:lnTo>
                    <a:lnTo>
                      <a:pt x="5332" y="5611"/>
                    </a:lnTo>
                    <a:lnTo>
                      <a:pt x="5388" y="5499"/>
                    </a:lnTo>
                    <a:lnTo>
                      <a:pt x="5425" y="5368"/>
                    </a:lnTo>
                    <a:lnTo>
                      <a:pt x="5425" y="5238"/>
                    </a:lnTo>
                    <a:lnTo>
                      <a:pt x="5406" y="5089"/>
                    </a:lnTo>
                    <a:lnTo>
                      <a:pt x="5481" y="4996"/>
                    </a:lnTo>
                    <a:lnTo>
                      <a:pt x="5537" y="4902"/>
                    </a:lnTo>
                    <a:lnTo>
                      <a:pt x="5574" y="4809"/>
                    </a:lnTo>
                    <a:lnTo>
                      <a:pt x="5611" y="4697"/>
                    </a:lnTo>
                    <a:lnTo>
                      <a:pt x="5630" y="4567"/>
                    </a:lnTo>
                    <a:lnTo>
                      <a:pt x="5630" y="4455"/>
                    </a:lnTo>
                    <a:lnTo>
                      <a:pt x="5630" y="4325"/>
                    </a:lnTo>
                    <a:lnTo>
                      <a:pt x="5593" y="4213"/>
                    </a:lnTo>
                    <a:lnTo>
                      <a:pt x="5667" y="4101"/>
                    </a:lnTo>
                    <a:lnTo>
                      <a:pt x="5723" y="3989"/>
                    </a:lnTo>
                    <a:lnTo>
                      <a:pt x="5742" y="3877"/>
                    </a:lnTo>
                    <a:lnTo>
                      <a:pt x="5779" y="3747"/>
                    </a:lnTo>
                    <a:lnTo>
                      <a:pt x="5779" y="3635"/>
                    </a:lnTo>
                    <a:lnTo>
                      <a:pt x="5760" y="3523"/>
                    </a:lnTo>
                    <a:lnTo>
                      <a:pt x="5742" y="3393"/>
                    </a:lnTo>
                    <a:lnTo>
                      <a:pt x="5704" y="3299"/>
                    </a:lnTo>
                    <a:lnTo>
                      <a:pt x="5798" y="3169"/>
                    </a:lnTo>
                    <a:lnTo>
                      <a:pt x="5872" y="3038"/>
                    </a:lnTo>
                    <a:lnTo>
                      <a:pt x="5909" y="2889"/>
                    </a:lnTo>
                    <a:lnTo>
                      <a:pt x="5928" y="2722"/>
                    </a:lnTo>
                    <a:lnTo>
                      <a:pt x="5909" y="2591"/>
                    </a:lnTo>
                    <a:lnTo>
                      <a:pt x="5872" y="2461"/>
                    </a:lnTo>
                    <a:lnTo>
                      <a:pt x="5816" y="2349"/>
                    </a:lnTo>
                    <a:lnTo>
                      <a:pt x="5723" y="2256"/>
                    </a:lnTo>
                    <a:lnTo>
                      <a:pt x="5630" y="2162"/>
                    </a:lnTo>
                    <a:lnTo>
                      <a:pt x="5518" y="2106"/>
                    </a:lnTo>
                    <a:lnTo>
                      <a:pt x="5388" y="2069"/>
                    </a:lnTo>
                    <a:lnTo>
                      <a:pt x="5238" y="2051"/>
                    </a:lnTo>
                    <a:lnTo>
                      <a:pt x="4064" y="2051"/>
                    </a:lnTo>
                    <a:lnTo>
                      <a:pt x="4101" y="1920"/>
                    </a:lnTo>
                    <a:lnTo>
                      <a:pt x="4157" y="1808"/>
                    </a:lnTo>
                    <a:lnTo>
                      <a:pt x="4288" y="1566"/>
                    </a:lnTo>
                    <a:lnTo>
                      <a:pt x="4344" y="1435"/>
                    </a:lnTo>
                    <a:lnTo>
                      <a:pt x="4400" y="1286"/>
                    </a:lnTo>
                    <a:lnTo>
                      <a:pt x="4437" y="1119"/>
                    </a:lnTo>
                    <a:lnTo>
                      <a:pt x="4456" y="951"/>
                    </a:lnTo>
                    <a:lnTo>
                      <a:pt x="4437" y="802"/>
                    </a:lnTo>
                    <a:lnTo>
                      <a:pt x="4418" y="671"/>
                    </a:lnTo>
                    <a:lnTo>
                      <a:pt x="4400" y="541"/>
                    </a:lnTo>
                    <a:lnTo>
                      <a:pt x="4362" y="447"/>
                    </a:lnTo>
                    <a:lnTo>
                      <a:pt x="4306" y="354"/>
                    </a:lnTo>
                    <a:lnTo>
                      <a:pt x="4251" y="280"/>
                    </a:lnTo>
                    <a:lnTo>
                      <a:pt x="4195" y="205"/>
                    </a:lnTo>
                    <a:lnTo>
                      <a:pt x="4139" y="168"/>
                    </a:lnTo>
                    <a:lnTo>
                      <a:pt x="3990" y="75"/>
                    </a:lnTo>
                    <a:lnTo>
                      <a:pt x="3859" y="37"/>
                    </a:lnTo>
                    <a:lnTo>
                      <a:pt x="3729" y="19"/>
                    </a:lnTo>
                    <a:lnTo>
                      <a:pt x="36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469" name="Google Shape;1469;p78"/>
            <p:cNvGrpSpPr/>
            <p:nvPr/>
          </p:nvGrpSpPr>
          <p:grpSpPr>
            <a:xfrm>
              <a:off x="801125" y="3214206"/>
              <a:ext cx="1695900" cy="892144"/>
              <a:chOff x="801125" y="3214206"/>
              <a:chExt cx="1695900" cy="892144"/>
            </a:xfrm>
          </p:grpSpPr>
          <p:sp>
            <p:nvSpPr>
              <p:cNvPr id="1470" name="Google Shape;1470;p78"/>
              <p:cNvSpPr txBox="1"/>
              <p:nvPr/>
            </p:nvSpPr>
            <p:spPr>
              <a:xfrm>
                <a:off x="801125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For PowerPoint and Google Slides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1471" name="Google Shape;1471;p78"/>
              <p:cNvSpPr/>
              <p:nvPr/>
            </p:nvSpPr>
            <p:spPr>
              <a:xfrm>
                <a:off x="1535764" y="3214206"/>
                <a:ext cx="226629" cy="180627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5929" extrusionOk="0">
                    <a:moveTo>
                      <a:pt x="5947" y="728"/>
                    </a:moveTo>
                    <a:lnTo>
                      <a:pt x="5947" y="3710"/>
                    </a:lnTo>
                    <a:lnTo>
                      <a:pt x="1492" y="3710"/>
                    </a:lnTo>
                    <a:lnTo>
                      <a:pt x="1492" y="728"/>
                    </a:lnTo>
                    <a:close/>
                    <a:moveTo>
                      <a:pt x="1194" y="1"/>
                    </a:moveTo>
                    <a:lnTo>
                      <a:pt x="1101" y="38"/>
                    </a:lnTo>
                    <a:lnTo>
                      <a:pt x="989" y="94"/>
                    </a:lnTo>
                    <a:lnTo>
                      <a:pt x="914" y="150"/>
                    </a:lnTo>
                    <a:lnTo>
                      <a:pt x="840" y="243"/>
                    </a:lnTo>
                    <a:lnTo>
                      <a:pt x="802" y="336"/>
                    </a:lnTo>
                    <a:lnTo>
                      <a:pt x="765" y="430"/>
                    </a:lnTo>
                    <a:lnTo>
                      <a:pt x="746" y="542"/>
                    </a:lnTo>
                    <a:lnTo>
                      <a:pt x="746" y="4437"/>
                    </a:lnTo>
                    <a:lnTo>
                      <a:pt x="6693" y="4437"/>
                    </a:lnTo>
                    <a:lnTo>
                      <a:pt x="6693" y="542"/>
                    </a:lnTo>
                    <a:lnTo>
                      <a:pt x="6674" y="430"/>
                    </a:lnTo>
                    <a:lnTo>
                      <a:pt x="6655" y="336"/>
                    </a:lnTo>
                    <a:lnTo>
                      <a:pt x="6599" y="243"/>
                    </a:lnTo>
                    <a:lnTo>
                      <a:pt x="6525" y="150"/>
                    </a:lnTo>
                    <a:lnTo>
                      <a:pt x="6450" y="94"/>
                    </a:lnTo>
                    <a:lnTo>
                      <a:pt x="6357" y="38"/>
                    </a:lnTo>
                    <a:lnTo>
                      <a:pt x="6245" y="1"/>
                    </a:lnTo>
                    <a:close/>
                    <a:moveTo>
                      <a:pt x="187" y="4810"/>
                    </a:moveTo>
                    <a:lnTo>
                      <a:pt x="131" y="4829"/>
                    </a:lnTo>
                    <a:lnTo>
                      <a:pt x="57" y="4866"/>
                    </a:lnTo>
                    <a:lnTo>
                      <a:pt x="20" y="4941"/>
                    </a:lnTo>
                    <a:lnTo>
                      <a:pt x="1" y="4996"/>
                    </a:lnTo>
                    <a:lnTo>
                      <a:pt x="1" y="5183"/>
                    </a:lnTo>
                    <a:lnTo>
                      <a:pt x="20" y="5332"/>
                    </a:lnTo>
                    <a:lnTo>
                      <a:pt x="75" y="5481"/>
                    </a:lnTo>
                    <a:lnTo>
                      <a:pt x="131" y="5612"/>
                    </a:lnTo>
                    <a:lnTo>
                      <a:pt x="225" y="5705"/>
                    </a:lnTo>
                    <a:lnTo>
                      <a:pt x="336" y="5798"/>
                    </a:lnTo>
                    <a:lnTo>
                      <a:pt x="467" y="5873"/>
                    </a:lnTo>
                    <a:lnTo>
                      <a:pt x="597" y="5910"/>
                    </a:lnTo>
                    <a:lnTo>
                      <a:pt x="746" y="5928"/>
                    </a:lnTo>
                    <a:lnTo>
                      <a:pt x="6693" y="5928"/>
                    </a:lnTo>
                    <a:lnTo>
                      <a:pt x="6842" y="5910"/>
                    </a:lnTo>
                    <a:lnTo>
                      <a:pt x="6972" y="5873"/>
                    </a:lnTo>
                    <a:lnTo>
                      <a:pt x="7103" y="5798"/>
                    </a:lnTo>
                    <a:lnTo>
                      <a:pt x="7214" y="5705"/>
                    </a:lnTo>
                    <a:lnTo>
                      <a:pt x="7308" y="5612"/>
                    </a:lnTo>
                    <a:lnTo>
                      <a:pt x="7382" y="5481"/>
                    </a:lnTo>
                    <a:lnTo>
                      <a:pt x="7420" y="5332"/>
                    </a:lnTo>
                    <a:lnTo>
                      <a:pt x="7438" y="5183"/>
                    </a:lnTo>
                    <a:lnTo>
                      <a:pt x="7438" y="4996"/>
                    </a:lnTo>
                    <a:lnTo>
                      <a:pt x="7420" y="4941"/>
                    </a:lnTo>
                    <a:lnTo>
                      <a:pt x="7382" y="4866"/>
                    </a:lnTo>
                    <a:lnTo>
                      <a:pt x="7326" y="4829"/>
                    </a:lnTo>
                    <a:lnTo>
                      <a:pt x="7252" y="4810"/>
                    </a:lnTo>
                    <a:lnTo>
                      <a:pt x="4437" y="4810"/>
                    </a:lnTo>
                    <a:lnTo>
                      <a:pt x="4419" y="4903"/>
                    </a:lnTo>
                    <a:lnTo>
                      <a:pt x="4400" y="4978"/>
                    </a:lnTo>
                    <a:lnTo>
                      <a:pt x="4363" y="5034"/>
                    </a:lnTo>
                    <a:lnTo>
                      <a:pt x="4325" y="5090"/>
                    </a:lnTo>
                    <a:lnTo>
                      <a:pt x="4269" y="5127"/>
                    </a:lnTo>
                    <a:lnTo>
                      <a:pt x="4195" y="5164"/>
                    </a:lnTo>
                    <a:lnTo>
                      <a:pt x="4139" y="5183"/>
                    </a:lnTo>
                    <a:lnTo>
                      <a:pt x="3263" y="5183"/>
                    </a:lnTo>
                    <a:lnTo>
                      <a:pt x="3207" y="5146"/>
                    </a:lnTo>
                    <a:lnTo>
                      <a:pt x="3132" y="5108"/>
                    </a:lnTo>
                    <a:lnTo>
                      <a:pt x="3076" y="5071"/>
                    </a:lnTo>
                    <a:lnTo>
                      <a:pt x="3039" y="5015"/>
                    </a:lnTo>
                    <a:lnTo>
                      <a:pt x="3002" y="4941"/>
                    </a:lnTo>
                    <a:lnTo>
                      <a:pt x="2983" y="4885"/>
                    </a:lnTo>
                    <a:lnTo>
                      <a:pt x="2965" y="48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7" name="Google Shape;1307;p61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Plan de l’atelier</a:t>
            </a:r>
            <a:endParaRPr sz="32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08" name="Google Shape;1308;p61"/>
          <p:cNvSpPr txBox="1">
            <a:spLocks noGrp="1"/>
          </p:cNvSpPr>
          <p:nvPr>
            <p:ph type="body" idx="1"/>
          </p:nvPr>
        </p:nvSpPr>
        <p:spPr>
          <a:xfrm>
            <a:off x="747925" y="1302825"/>
            <a:ext cx="7199700" cy="29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74650" algn="l" rtl="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Bienvenue!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Pourquoi apprendre à programmer?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L’interface de Scratch Jr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Programmer pour raconter des histoires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Ressources 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Badge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309" name="Google Shape;1309;p61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3</a:t>
            </a:fld>
            <a:endParaRPr/>
          </a:p>
        </p:txBody>
      </p:sp>
      <p:pic>
        <p:nvPicPr>
          <p:cNvPr id="1310" name="Google Shape;1310;p6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976825" y="476350"/>
            <a:ext cx="1383926" cy="9785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5" name="Google Shape;1315;p62"/>
          <p:cNvSpPr txBox="1">
            <a:spLocks noGrp="1"/>
          </p:cNvSpPr>
          <p:nvPr>
            <p:ph type="title"/>
          </p:nvPr>
        </p:nvSpPr>
        <p:spPr>
          <a:xfrm>
            <a:off x="0" y="149069"/>
            <a:ext cx="9144000" cy="708600"/>
          </a:xfrm>
          <a:prstGeom prst="rect">
            <a:avLst/>
          </a:prstGeom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Usage pédagogique de la programmation…</a:t>
            </a:r>
            <a:endParaRPr sz="25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16" name="Google Shape;1316;p62"/>
          <p:cNvSpPr/>
          <p:nvPr/>
        </p:nvSpPr>
        <p:spPr>
          <a:xfrm>
            <a:off x="0" y="868031"/>
            <a:ext cx="9144000" cy="4275300"/>
          </a:xfrm>
          <a:prstGeom prst="rect">
            <a:avLst/>
          </a:prstGeom>
          <a:solidFill>
            <a:srgbClr val="0069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7" name="Google Shape;1317;p62"/>
          <p:cNvSpPr txBox="1"/>
          <p:nvPr/>
        </p:nvSpPr>
        <p:spPr>
          <a:xfrm>
            <a:off x="228600" y="1060856"/>
            <a:ext cx="8792100" cy="78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u="sng">
                <a:solidFill>
                  <a:srgbClr val="FFFFFF"/>
                </a:solidFill>
                <a:latin typeface="Viga"/>
                <a:ea typeface="Viga"/>
                <a:cs typeface="Viga"/>
                <a:sym typeface="Vig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PAN: Plan d’action numérique du MEES</a:t>
            </a:r>
            <a:r>
              <a:rPr lang="en" sz="3000">
                <a:solidFill>
                  <a:srgbClr val="FFFFFF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3000">
              <a:solidFill>
                <a:srgbClr val="FFFFF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Viga"/>
                <a:ea typeface="Viga"/>
                <a:cs typeface="Viga"/>
                <a:sym typeface="Viga"/>
              </a:rPr>
              <a:t>(Orientation 1, mesure 02, pages 27-28)</a:t>
            </a:r>
            <a:endParaRPr>
              <a:solidFill>
                <a:srgbClr val="FFFFFF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318" name="Google Shape;1318;p6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189118" y="2012237"/>
            <a:ext cx="7157331" cy="1282825"/>
          </a:xfrm>
          <a:prstGeom prst="rect">
            <a:avLst/>
          </a:prstGeom>
          <a:noFill/>
          <a:ln>
            <a:noFill/>
          </a:ln>
        </p:spPr>
      </p:pic>
      <p:sp>
        <p:nvSpPr>
          <p:cNvPr id="1319" name="Google Shape;1319;p62"/>
          <p:cNvSpPr txBox="1"/>
          <p:nvPr/>
        </p:nvSpPr>
        <p:spPr>
          <a:xfrm>
            <a:off x="2583000" y="4740550"/>
            <a:ext cx="4130400" cy="33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Viga"/>
                <a:ea typeface="Viga"/>
                <a:cs typeface="Viga"/>
                <a:sym typeface="Viga"/>
              </a:rPr>
              <a:t>Extrait du tableau synoptique du  PAN, p.2</a:t>
            </a:r>
            <a:endParaRPr>
              <a:solidFill>
                <a:srgbClr val="FFFFFF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320" name="Google Shape;1320;p6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228600" y="3355150"/>
            <a:ext cx="3564850" cy="100455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321" name="Google Shape;1321;p62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4825050" y="3344749"/>
            <a:ext cx="4130401" cy="1025356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sp>
        <p:nvSpPr>
          <p:cNvPr id="1322" name="Google Shape;1322;p62"/>
          <p:cNvSpPr/>
          <p:nvPr/>
        </p:nvSpPr>
        <p:spPr>
          <a:xfrm>
            <a:off x="1067775" y="2930550"/>
            <a:ext cx="1625700" cy="364500"/>
          </a:xfrm>
          <a:prstGeom prst="ellipse">
            <a:avLst/>
          </a:prstGeom>
          <a:noFill/>
          <a:ln w="28575" cap="flat" cmpd="sng">
            <a:solidFill>
              <a:srgbClr val="ED4A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3" name="Google Shape;1323;p62"/>
          <p:cNvSpPr/>
          <p:nvPr/>
        </p:nvSpPr>
        <p:spPr>
          <a:xfrm>
            <a:off x="6886475" y="2972050"/>
            <a:ext cx="1594800" cy="383100"/>
          </a:xfrm>
          <a:prstGeom prst="ellipse">
            <a:avLst/>
          </a:prstGeom>
          <a:noFill/>
          <a:ln w="28575" cap="flat" cmpd="sng">
            <a:solidFill>
              <a:srgbClr val="ED4A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8" name="Google Shape;1328;p63"/>
          <p:cNvSpPr/>
          <p:nvPr/>
        </p:nvSpPr>
        <p:spPr>
          <a:xfrm>
            <a:off x="4742875" y="1166475"/>
            <a:ext cx="3324300" cy="3728100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" name="Google Shape;1329;p63"/>
          <p:cNvSpPr txBox="1">
            <a:spLocks noGrp="1"/>
          </p:cNvSpPr>
          <p:nvPr>
            <p:ph type="title"/>
          </p:nvPr>
        </p:nvSpPr>
        <p:spPr>
          <a:xfrm>
            <a:off x="176050" y="102350"/>
            <a:ext cx="8802300" cy="70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Usage pédagogique de la programmation…</a:t>
            </a:r>
            <a:endParaRPr sz="25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30" name="Google Shape;1330;p63"/>
          <p:cNvSpPr txBox="1"/>
          <p:nvPr/>
        </p:nvSpPr>
        <p:spPr>
          <a:xfrm>
            <a:off x="311700" y="4707425"/>
            <a:ext cx="5355600" cy="33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3"/>
              </a:rPr>
              <a:t>Cadre de référence de la compétence numérique</a:t>
            </a:r>
            <a:endParaRPr>
              <a:solidFill>
                <a:schemeClr val="dk1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331" name="Google Shape;1331;p6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11700" y="1068575"/>
            <a:ext cx="3996223" cy="36814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332" name="Google Shape;1332;p63"/>
          <p:cNvPicPr preferRelativeResize="0"/>
          <p:nvPr/>
        </p:nvPicPr>
        <p:blipFill rotWithShape="1">
          <a:blip r:embed="rId5">
            <a:alphaModFix/>
          </a:blip>
          <a:srcRect r="24161" b="74378"/>
          <a:stretch/>
        </p:blipFill>
        <p:spPr>
          <a:xfrm>
            <a:off x="4864875" y="1220850"/>
            <a:ext cx="2583203" cy="7086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333" name="Google Shape;1333;p63"/>
          <p:cNvPicPr preferRelativeResize="0"/>
          <p:nvPr/>
        </p:nvPicPr>
        <p:blipFill rotWithShape="1">
          <a:blip r:embed="rId6">
            <a:alphaModFix/>
          </a:blip>
          <a:srcRect r="37150" b="65286"/>
          <a:stretch/>
        </p:blipFill>
        <p:spPr>
          <a:xfrm>
            <a:off x="4864875" y="1981188"/>
            <a:ext cx="2089607" cy="6595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334" name="Google Shape;1334;p63"/>
          <p:cNvPicPr preferRelativeResize="0"/>
          <p:nvPr/>
        </p:nvPicPr>
        <p:blipFill rotWithShape="1">
          <a:blip r:embed="rId7">
            <a:alphaModFix/>
          </a:blip>
          <a:srcRect r="6576" b="61836"/>
          <a:stretch/>
        </p:blipFill>
        <p:spPr>
          <a:xfrm>
            <a:off x="4864875" y="3478812"/>
            <a:ext cx="3023007" cy="6595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335" name="Google Shape;1335;p63"/>
          <p:cNvPicPr preferRelativeResize="0"/>
          <p:nvPr/>
        </p:nvPicPr>
        <p:blipFill rotWithShape="1">
          <a:blip r:embed="rId8">
            <a:alphaModFix/>
          </a:blip>
          <a:srcRect t="1354" r="9624" b="58573"/>
          <a:stretch/>
        </p:blipFill>
        <p:spPr>
          <a:xfrm>
            <a:off x="4864875" y="2703967"/>
            <a:ext cx="3009278" cy="65954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0" name="Google Shape;1340;p64"/>
          <p:cNvSpPr/>
          <p:nvPr/>
        </p:nvSpPr>
        <p:spPr>
          <a:xfrm>
            <a:off x="0" y="868206"/>
            <a:ext cx="9144000" cy="4275300"/>
          </a:xfrm>
          <a:prstGeom prst="rect">
            <a:avLst/>
          </a:prstGeom>
          <a:solidFill>
            <a:srgbClr val="0069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" name="Google Shape;1341;p64"/>
          <p:cNvSpPr txBox="1"/>
          <p:nvPr/>
        </p:nvSpPr>
        <p:spPr>
          <a:xfrm>
            <a:off x="2415150" y="4610325"/>
            <a:ext cx="5235300" cy="33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lt1"/>
                </a:solidFill>
                <a:latin typeface="Viga"/>
                <a:ea typeface="Viga"/>
                <a:cs typeface="Viga"/>
                <a:sym typeface="Vig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Plan d’action numérique/Programmation informatique</a:t>
            </a:r>
            <a:endParaRPr>
              <a:solidFill>
                <a:schemeClr val="lt1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342" name="Google Shape;1342;p64">
            <a:hlinkClick r:id="rId4"/>
          </p:cNvPr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09525" y="1100925"/>
            <a:ext cx="2203175" cy="2855349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  <a:reflection endPos="30000" dist="38100" dir="5400000" fadeDir="5400012" sy="-100000" algn="bl" rotWithShape="0"/>
          </a:effectLst>
        </p:spPr>
      </p:pic>
      <p:pic>
        <p:nvPicPr>
          <p:cNvPr id="1343" name="Google Shape;1343;p64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2536875" y="1207575"/>
            <a:ext cx="2873349" cy="2494075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344" name="Google Shape;1344;p64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5634400" y="1264973"/>
            <a:ext cx="3460400" cy="145400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345" name="Google Shape;1345;p64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5520225" y="2992550"/>
            <a:ext cx="3372325" cy="119115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sp>
        <p:nvSpPr>
          <p:cNvPr id="1346" name="Google Shape;1346;p64"/>
          <p:cNvSpPr txBox="1">
            <a:spLocks noGrp="1"/>
          </p:cNvSpPr>
          <p:nvPr>
            <p:ph type="title"/>
          </p:nvPr>
        </p:nvSpPr>
        <p:spPr>
          <a:xfrm>
            <a:off x="109525" y="87100"/>
            <a:ext cx="8802300" cy="708600"/>
          </a:xfrm>
          <a:prstGeom prst="rect">
            <a:avLst/>
          </a:prstGeom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Usage pédagogique de la programmation…</a:t>
            </a:r>
            <a:endParaRPr sz="25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" name="Google Shape;1351;p65"/>
          <p:cNvSpPr txBox="1">
            <a:spLocks noGrp="1"/>
          </p:cNvSpPr>
          <p:nvPr>
            <p:ph type="title"/>
          </p:nvPr>
        </p:nvSpPr>
        <p:spPr>
          <a:xfrm>
            <a:off x="655325" y="379950"/>
            <a:ext cx="7356900" cy="582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latin typeface="Viga"/>
                <a:ea typeface="Viga"/>
                <a:cs typeface="Viga"/>
                <a:sym typeface="Viga"/>
              </a:rPr>
              <a:t>Des outils pour s’initier à la programmation</a:t>
            </a:r>
            <a:endParaRPr sz="24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52" name="Google Shape;1352;p65"/>
          <p:cNvSpPr txBox="1">
            <a:spLocks noGrp="1"/>
          </p:cNvSpPr>
          <p:nvPr>
            <p:ph type="body" idx="1"/>
          </p:nvPr>
        </p:nvSpPr>
        <p:spPr>
          <a:xfrm>
            <a:off x="270900" y="1312800"/>
            <a:ext cx="8725800" cy="3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55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arabicPeriod"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Code.org : </a:t>
            </a:r>
            <a:r>
              <a:rPr lang="en" sz="2000" u="sng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http://code.org</a:t>
            </a:r>
            <a:endParaRPr sz="2000" u="sng">
              <a:solidFill>
                <a:srgbClr val="0069BF"/>
              </a:solidFill>
              <a:latin typeface="Ubuntu"/>
              <a:ea typeface="Ubuntu"/>
              <a:cs typeface="Ubuntu"/>
              <a:sym typeface="Ubuntu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1371600" lvl="0" indent="0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Compte d’enseignant, on suit les élèves dans leurs défis.</a:t>
            </a: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55600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arabicPeriod"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ScratchJr : </a:t>
            </a:r>
            <a:r>
              <a:rPr lang="en" sz="20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https://www.scratchjr.org/</a:t>
            </a: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 sz="2000" u="sng">
              <a:solidFill>
                <a:srgbClr val="0069BF"/>
              </a:solidFill>
              <a:latin typeface="Ubuntu"/>
              <a:ea typeface="Ubuntu"/>
              <a:cs typeface="Ubuntu"/>
              <a:sym typeface="Ubuntu"/>
              <a:hlinkClick r:id="rId5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914400" lvl="1" indent="-355600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alphaLcPeriod"/>
            </a:pPr>
            <a:r>
              <a:rPr lang="en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Application sur tablette</a:t>
            </a: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55600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arabicPeriod"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Scratch : </a:t>
            </a:r>
            <a:r>
              <a:rPr lang="en" sz="2000" u="sng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https://scratch.mit.edu/</a:t>
            </a:r>
            <a:endParaRPr sz="2000" u="sng">
              <a:solidFill>
                <a:srgbClr val="0069BF"/>
              </a:solidFill>
              <a:latin typeface="Ubuntu"/>
              <a:ea typeface="Ubuntu"/>
              <a:cs typeface="Ubuntu"/>
              <a:sym typeface="Ubuntu"/>
              <a:hlinkClick r:id="rId5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1371600" lvl="2" indent="-355600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romanLcPeriod"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Prêt à programmer...</a:t>
            </a: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l" rtl="0">
              <a:lnSpc>
                <a:spcPct val="115000"/>
              </a:lnSpc>
              <a:spcBef>
                <a:spcPts val="1000"/>
              </a:spcBef>
              <a:spcAft>
                <a:spcPts val="600"/>
              </a:spcAft>
              <a:buNone/>
            </a:pPr>
            <a:endParaRPr sz="1800"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353" name="Google Shape;1353;p65"/>
          <p:cNvSpPr/>
          <p:nvPr/>
        </p:nvSpPr>
        <p:spPr>
          <a:xfrm>
            <a:off x="-152400" y="2367656"/>
            <a:ext cx="470700" cy="342300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FF0000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highlight>
                <a:srgbClr val="FF0000"/>
              </a:highlight>
            </a:endParaRPr>
          </a:p>
        </p:txBody>
      </p:sp>
      <p:pic>
        <p:nvPicPr>
          <p:cNvPr id="1354" name="Google Shape;1354;p65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8012248" y="204576"/>
            <a:ext cx="689156" cy="66568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9" name="Google Shape;1359;p66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8</a:t>
            </a:fld>
            <a:endParaRPr/>
          </a:p>
        </p:txBody>
      </p:sp>
      <p:sp>
        <p:nvSpPr>
          <p:cNvPr id="1360" name="Google Shape;1360;p66"/>
          <p:cNvSpPr txBox="1"/>
          <p:nvPr/>
        </p:nvSpPr>
        <p:spPr>
          <a:xfrm>
            <a:off x="313175" y="225375"/>
            <a:ext cx="34152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ScratchJr</a:t>
            </a:r>
            <a:endParaRPr sz="48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361" name="Google Shape;1361;p6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46750" y="1215175"/>
            <a:ext cx="1603875" cy="1336555"/>
          </a:xfrm>
          <a:prstGeom prst="rect">
            <a:avLst/>
          </a:prstGeom>
          <a:noFill/>
          <a:ln>
            <a:noFill/>
          </a:ln>
        </p:spPr>
      </p:pic>
      <p:pic>
        <p:nvPicPr>
          <p:cNvPr id="1362" name="Google Shape;1362;p6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246065" y="152400"/>
            <a:ext cx="5745535" cy="4700899"/>
          </a:xfrm>
          <a:prstGeom prst="rect">
            <a:avLst/>
          </a:prstGeom>
          <a:noFill/>
          <a:ln>
            <a:noFill/>
          </a:ln>
        </p:spPr>
      </p:pic>
      <p:sp>
        <p:nvSpPr>
          <p:cNvPr id="1363" name="Google Shape;1363;p66"/>
          <p:cNvSpPr txBox="1"/>
          <p:nvPr/>
        </p:nvSpPr>
        <p:spPr>
          <a:xfrm>
            <a:off x="509288" y="3286975"/>
            <a:ext cx="2278800" cy="147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Pour commencer : </a:t>
            </a:r>
            <a:r>
              <a:rPr lang="en" sz="24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Missions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(au bas 2e année)</a:t>
            </a:r>
            <a:endParaRPr sz="20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8" name="Google Shape;1368;p67"/>
          <p:cNvSpPr txBox="1">
            <a:spLocks noGrp="1"/>
          </p:cNvSpPr>
          <p:nvPr>
            <p:ph type="body" idx="1"/>
          </p:nvPr>
        </p:nvSpPr>
        <p:spPr>
          <a:xfrm>
            <a:off x="659000" y="158575"/>
            <a:ext cx="5810100" cy="479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36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Créer des histoires </a:t>
            </a:r>
            <a:endParaRPr sz="36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-Parler avec </a:t>
            </a:r>
            <a:r>
              <a:rPr lang="en" sz="1800" b="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modification de la taille</a:t>
            </a: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 d’un lutin  </a:t>
            </a: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-Faire </a:t>
            </a:r>
            <a:r>
              <a:rPr lang="en" sz="1800" b="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apparaître </a:t>
            </a: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et/ou disparaître le lutin et modifier l’arrière-plan </a:t>
            </a: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-Parler à l’aide d’un </a:t>
            </a:r>
            <a:r>
              <a:rPr lang="en" sz="1800" b="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message</a:t>
            </a: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 pour animer deux lutins </a:t>
            </a: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-Commencer un programme en </a:t>
            </a:r>
            <a:r>
              <a:rPr lang="en" sz="1800" b="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6"/>
              </a:rPr>
              <a:t>touchant</a:t>
            </a: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 un lutin par exemple pour choisir une réponse </a:t>
            </a: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-Illustrer un </a:t>
            </a:r>
            <a:r>
              <a:rPr lang="en" sz="1800" b="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7"/>
              </a:rPr>
              <a:t>abécédaire</a:t>
            </a: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69" name="Google Shape;1369;p67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7383425" y="1420669"/>
            <a:ext cx="1118287" cy="81915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0" name="Google Shape;1370;p67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5948975" y="781106"/>
            <a:ext cx="1118287" cy="8398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1" name="Google Shape;1371;p67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6329975" y="2477684"/>
            <a:ext cx="1118288" cy="804793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2" name="Google Shape;1372;p67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3984099" y="3967498"/>
            <a:ext cx="1587250" cy="1080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3" name="Google Shape;1373;p67"/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>
            <a:off x="7318769" y="3409547"/>
            <a:ext cx="1144411" cy="8398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Timandra template">
  <a:themeElements>
    <a:clrScheme name="Custom 347">
      <a:dk1>
        <a:srgbClr val="24283B"/>
      </a:dk1>
      <a:lt1>
        <a:srgbClr val="FFFFFF"/>
      </a:lt1>
      <a:dk2>
        <a:srgbClr val="80828B"/>
      </a:dk2>
      <a:lt2>
        <a:srgbClr val="EAECF0"/>
      </a:lt2>
      <a:accent1>
        <a:srgbClr val="FFCE00"/>
      </a:accent1>
      <a:accent2>
        <a:srgbClr val="FFF14C"/>
      </a:accent2>
      <a:accent3>
        <a:srgbClr val="9FE2D0"/>
      </a:accent3>
      <a:accent4>
        <a:srgbClr val="1AB6D1"/>
      </a:accent4>
      <a:accent5>
        <a:srgbClr val="0784B1"/>
      </a:accent5>
      <a:accent6>
        <a:srgbClr val="EE7673"/>
      </a:accent6>
      <a:hlink>
        <a:srgbClr val="3180BD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4285F4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855</Words>
  <Application>Microsoft Office PowerPoint</Application>
  <PresentationFormat>Affichage à l'écran (16:9)</PresentationFormat>
  <Paragraphs>133</Paragraphs>
  <Slides>20</Slides>
  <Notes>20</Notes>
  <HiddenSlides>0</HiddenSlides>
  <MMClips>0</MMClips>
  <ScaleCrop>false</ScaleCrop>
  <HeadingPairs>
    <vt:vector size="6" baseType="variant">
      <vt:variant>
        <vt:lpstr>Polices utilisées</vt:lpstr>
      </vt:variant>
      <vt:variant>
        <vt:i4>13</vt:i4>
      </vt:variant>
      <vt:variant>
        <vt:lpstr>Thème</vt:lpstr>
      </vt:variant>
      <vt:variant>
        <vt:i4>4</vt:i4>
      </vt:variant>
      <vt:variant>
        <vt:lpstr>Titres des diapositives</vt:lpstr>
      </vt:variant>
      <vt:variant>
        <vt:i4>20</vt:i4>
      </vt:variant>
    </vt:vector>
  </HeadingPairs>
  <TitlesOfParts>
    <vt:vector size="37" baseType="lpstr">
      <vt:lpstr>Calibri</vt:lpstr>
      <vt:lpstr>Viga</vt:lpstr>
      <vt:lpstr>Red Hat Text</vt:lpstr>
      <vt:lpstr>Trebuchet MS</vt:lpstr>
      <vt:lpstr>Ubuntu</vt:lpstr>
      <vt:lpstr>Corbel</vt:lpstr>
      <vt:lpstr>Bangers</vt:lpstr>
      <vt:lpstr>Arial</vt:lpstr>
      <vt:lpstr>Dosis</vt:lpstr>
      <vt:lpstr>Sniglet</vt:lpstr>
      <vt:lpstr>Montserrat</vt:lpstr>
      <vt:lpstr>Red Hat Display</vt:lpstr>
      <vt:lpstr>Roboto</vt:lpstr>
      <vt:lpstr>Friar template</vt:lpstr>
      <vt:lpstr>Friar template</vt:lpstr>
      <vt:lpstr>Timandra template</vt:lpstr>
      <vt:lpstr>Simple Light</vt:lpstr>
      <vt:lpstr>Présentation PowerPoint</vt:lpstr>
      <vt:lpstr>Présentation PowerPoint</vt:lpstr>
      <vt:lpstr>Plan de l’atelier</vt:lpstr>
      <vt:lpstr>Usage pédagogique de la programmation…</vt:lpstr>
      <vt:lpstr>Usage pédagogique de la programmation…</vt:lpstr>
      <vt:lpstr>Usage pédagogique de la programmation…</vt:lpstr>
      <vt:lpstr>Des outils pour s’initier à la programmation</vt:lpstr>
      <vt:lpstr>Présentation PowerPoint</vt:lpstr>
      <vt:lpstr>Présentation PowerPoint</vt:lpstr>
      <vt:lpstr>Présentation PowerPoint</vt:lpstr>
      <vt:lpstr>Présentation PowerPoint</vt:lpstr>
      <vt:lpstr>L’équipe du RÉCIT MST est disponible  les mercredis matins  de 9 h à 11 h 30. </vt:lpstr>
      <vt:lpstr>  Badge « Participation » </vt:lpstr>
      <vt:lpstr>MERCI !</vt:lpstr>
      <vt:lpstr>Présentation PowerPoint</vt:lpstr>
      <vt:lpstr>Présentation PowerPoint</vt:lpstr>
      <vt:lpstr>Présentation PowerPoint</vt:lpstr>
      <vt:lpstr>Présentation PowerPoint</vt:lpstr>
      <vt:lpstr>Instructions for use</vt:lpstr>
      <vt:lpstr>Présentation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Sonya Fiset</dc:creator>
  <cp:lastModifiedBy>Fiset Sonia</cp:lastModifiedBy>
  <cp:revision>1</cp:revision>
  <dcterms:modified xsi:type="dcterms:W3CDTF">2022-04-08T20:10:23Z</dcterms:modified>
</cp:coreProperties>
</file>