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bin Sketch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osis" panose="020B0604020202020204" charset="0"/>
      <p:regular r:id="rId18"/>
      <p:bold r:id="rId19"/>
    </p:embeddedFont>
    <p:embeddedFont>
      <p:font typeface="Sniglet" panose="020B0604020202020204" charset="0"/>
      <p:regular r:id="rId20"/>
    </p:embeddedFont>
    <p:embeddedFont>
      <p:font typeface="Ubuntu" panose="020B0604020202020204" charset="0"/>
      <p:regular r:id="rId21"/>
      <p:bold r:id="rId22"/>
      <p:italic r:id="rId23"/>
      <p:boldItalic r:id="rId24"/>
    </p:embeddedFont>
    <p:embeddedFont>
      <p:font typeface="Viga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cssdpjourneedunumerique/accuei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mst5janv2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ljV6dBQn2NmsPSMLyJmFJToKhduQh4-/edit?usp=sharing&amp;ouid=117789784863254704771&amp;rtpof=true&amp;sd=tru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018a7bee51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018a7bee51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pour se brancher : </a:t>
            </a:r>
            <a:r>
              <a:rPr lang="en">
                <a:solidFill>
                  <a:schemeClr val="dk1"/>
                </a:solidFill>
              </a:rPr>
              <a:t>site de l’événement  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Phare sur la pédagogie à l’ère du numérique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de la présentation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https://bit.ly/mst5janv22</a:t>
            </a: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2c02dc50a1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2c02dc50a1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2c02dc50a1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2c02dc50a1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2c02dc50a1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12c02dc50a1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https://app.wooclap.com/GDM22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2c02dc50a1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2c02dc50a1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https://docs.google.com/document/d/1ZljV6dBQn2NmsPSMLyJmFJToKhduQh4-/edit?usp=sharing&amp;ouid=117789784863254704771&amp;rtpof=true&amp;sd=true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2c02dc50a1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2c02dc50a1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2c02dc50a1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2c02dc50a1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https://app.wooclap.com/GDM22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2c02dc50a1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2c02dc50a1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2c02dc50a1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2c02dc50a1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4" name="Google Shape;52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3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8" name="Google Shape;528;p13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3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3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3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3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3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3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3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3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9" name="Google Shape;53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0" name="Google Shape;5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3" name="Google Shape;543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 1">
  <p:cSld name="TITLE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6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6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6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6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6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6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6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6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6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6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6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6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6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6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6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6"/>
          <p:cNvSpPr/>
          <p:nvPr/>
        </p:nvSpPr>
        <p:spPr>
          <a:xfrm>
            <a:off x="0" y="0"/>
            <a:ext cx="4088100" cy="4329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 1 1 2">
  <p:cSld name="TITLE_2_1_2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7"/>
          <p:cNvPicPr preferRelativeResize="0"/>
          <p:nvPr/>
        </p:nvPicPr>
        <p:blipFill rotWithShape="1">
          <a:blip r:embed="rId2">
            <a:alphaModFix/>
          </a:blip>
          <a:srcRect t="54037"/>
          <a:stretch/>
        </p:blipFill>
        <p:spPr>
          <a:xfrm>
            <a:off x="-119850" y="-87375"/>
            <a:ext cx="9383700" cy="5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7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5" name="Google Shape;5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6305" y="58200"/>
            <a:ext cx="794400" cy="7029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566" name="Google Shape;566;p17"/>
          <p:cNvSpPr/>
          <p:nvPr/>
        </p:nvSpPr>
        <p:spPr>
          <a:xfrm>
            <a:off x="80072" y="-11171"/>
            <a:ext cx="6918247" cy="802700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8616" y="57588"/>
            <a:ext cx="795600" cy="704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568" name="Google Shape;568;p17"/>
          <p:cNvSpPr txBox="1">
            <a:spLocks noGrp="1"/>
          </p:cNvSpPr>
          <p:nvPr>
            <p:ph type="subTitle" idx="1"/>
          </p:nvPr>
        </p:nvSpPr>
        <p:spPr>
          <a:xfrm>
            <a:off x="618125" y="-126825"/>
            <a:ext cx="62205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6">
  <p:cSld name="TITLE_6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1" name="Google Shape;57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2" name="Google Shape;5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equipe@recitmst.q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hyperlink" Target="http://recitmst.qc.ca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monurl.ca/mst20mai22" TargetMode="External"/><Relationship Id="rId9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nya.fiset@recitms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hyperlink" Target="https://recitmst.qc.ca/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onurl.ca/gdm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UKqkHaOsFrsmfN96Zcliz9pSth01ge31sOyLU0VDqA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hyperlink" Target="http://www.youtube.com/watch?v=5xL45es-ae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lidescarnival.com/copyright-and-legal-inform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3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9"/>
          <p:cNvSpPr txBox="1"/>
          <p:nvPr/>
        </p:nvSpPr>
        <p:spPr>
          <a:xfrm>
            <a:off x="124925" y="505350"/>
            <a:ext cx="63438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Les TIC dans l’enseignement des mathématiques : perspectives croisées entre chercheur.se.s et praticien.ne.s (atelier)</a:t>
            </a: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9" name="Google Shape;579;p19"/>
          <p:cNvSpPr txBox="1"/>
          <p:nvPr/>
        </p:nvSpPr>
        <p:spPr>
          <a:xfrm>
            <a:off x="5569500" y="3368850"/>
            <a:ext cx="35745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monurl.ca/mst20mai22</a:t>
            </a:r>
            <a:endParaRPr sz="18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80" name="Google Shape;580;p19"/>
          <p:cNvSpPr txBox="1"/>
          <p:nvPr/>
        </p:nvSpPr>
        <p:spPr>
          <a:xfrm>
            <a:off x="124925" y="4811100"/>
            <a:ext cx="168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Site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recitmst.qc.ca</a:t>
            </a:r>
            <a:endParaRPr sz="12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1" name="Google Shape;581;p19"/>
          <p:cNvPicPr preferRelativeResize="0"/>
          <p:nvPr/>
        </p:nvPicPr>
        <p:blipFill rotWithShape="1">
          <a:blip r:embed="rId6">
            <a:alphaModFix/>
          </a:blip>
          <a:srcRect t="18540" b="15829"/>
          <a:stretch/>
        </p:blipFill>
        <p:spPr>
          <a:xfrm>
            <a:off x="203625" y="4147575"/>
            <a:ext cx="737050" cy="7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9"/>
          <p:cNvSpPr txBox="1"/>
          <p:nvPr/>
        </p:nvSpPr>
        <p:spPr>
          <a:xfrm>
            <a:off x="1039025" y="4053475"/>
            <a:ext cx="208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Domaine de la mathématique, de la science et de la technologie (MST)</a:t>
            </a:r>
            <a:endParaRPr sz="12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83" name="Google Shape;583;p19"/>
          <p:cNvSpPr txBox="1"/>
          <p:nvPr/>
        </p:nvSpPr>
        <p:spPr>
          <a:xfrm>
            <a:off x="3177150" y="4687800"/>
            <a:ext cx="494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Présentation </a:t>
            </a:r>
            <a:r>
              <a:rPr lang="en" sz="11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monurl.ca/mst20mai22</a:t>
            </a:r>
            <a:r>
              <a:rPr lang="en" sz="11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du </a:t>
            </a:r>
            <a:r>
              <a:rPr lang="en" sz="11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 MST</a:t>
            </a:r>
            <a:r>
              <a:rPr lang="en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1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CC</a:t>
            </a:r>
            <a:r>
              <a:rPr lang="en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84" name="Google Shape;584;p1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91950" y="4754257"/>
            <a:ext cx="952050" cy="33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95558" y="134125"/>
            <a:ext cx="1509900" cy="11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"/>
          <p:cNvSpPr txBox="1">
            <a:spLocks noGrp="1"/>
          </p:cNvSpPr>
          <p:nvPr>
            <p:ph type="body" idx="4294967295"/>
          </p:nvPr>
        </p:nvSpPr>
        <p:spPr>
          <a:xfrm>
            <a:off x="3775400" y="1723488"/>
            <a:ext cx="4641300" cy="21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</a:rPr>
              <a:t>Bonjour!</a:t>
            </a:r>
            <a:endParaRPr sz="36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sonya.fiset@recitmst.qc.ca</a:t>
            </a: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1" name="Google Shape;591;p20"/>
          <p:cNvSpPr txBox="1">
            <a:spLocks noGrp="1"/>
          </p:cNvSpPr>
          <p:nvPr>
            <p:ph type="sldNum" idx="12"/>
          </p:nvPr>
        </p:nvSpPr>
        <p:spPr>
          <a:xfrm>
            <a:off x="5730200" y="6471066"/>
            <a:ext cx="731700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92" name="Google Shape;5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0"/>
          <p:cNvSpPr txBox="1"/>
          <p:nvPr/>
        </p:nvSpPr>
        <p:spPr>
          <a:xfrm>
            <a:off x="2104238" y="4193963"/>
            <a:ext cx="50184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en" sz="1400" b="1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</a:t>
            </a:r>
            <a:endParaRPr sz="1400" b="1" u="sng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4" name="Google Shape;594;p20"/>
          <p:cNvPicPr preferRelativeResize="0"/>
          <p:nvPr/>
        </p:nvPicPr>
        <p:blipFill rotWithShape="1">
          <a:blip r:embed="rId6">
            <a:alphaModFix/>
          </a:blip>
          <a:srcRect l="3113" t="6884" r="3113" b="28657"/>
          <a:stretch/>
        </p:blipFill>
        <p:spPr>
          <a:xfrm>
            <a:off x="928700" y="1768100"/>
            <a:ext cx="2121900" cy="1954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>
            <a:spLocks noGrp="1"/>
          </p:cNvSpPr>
          <p:nvPr>
            <p:ph type="ctrTitle" idx="4294967295"/>
          </p:nvPr>
        </p:nvSpPr>
        <p:spPr>
          <a:xfrm>
            <a:off x="548200" y="169375"/>
            <a:ext cx="8113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Plan robotique </a:t>
            </a:r>
            <a:endParaRPr sz="4800"/>
          </a:p>
        </p:txBody>
      </p:sp>
      <p:sp>
        <p:nvSpPr>
          <p:cNvPr id="600" name="Google Shape;600;p21"/>
          <p:cNvSpPr txBox="1">
            <a:spLocks noGrp="1"/>
          </p:cNvSpPr>
          <p:nvPr>
            <p:ph type="subTitle" idx="4294967295"/>
          </p:nvPr>
        </p:nvSpPr>
        <p:spPr>
          <a:xfrm>
            <a:off x="483475" y="1133900"/>
            <a:ext cx="8239500" cy="3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Interactions mathématiques - informatiques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Quelques activités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Concepts mathématiques,  raisonnements mobilisés ou médiation offerte par les technologies numériques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Réflexion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sp>
        <p:nvSpPr>
          <p:cNvPr id="601" name="Google Shape;601;p2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02" name="Google Shape;6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220325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21"/>
          <p:cNvSpPr txBox="1"/>
          <p:nvPr/>
        </p:nvSpPr>
        <p:spPr>
          <a:xfrm>
            <a:off x="4006775" y="3926150"/>
            <a:ext cx="487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monurl.ca/gdm22</a:t>
            </a:r>
            <a:r>
              <a:rPr lang="en" sz="3600">
                <a:latin typeface="Ubuntu"/>
                <a:ea typeface="Ubuntu"/>
                <a:cs typeface="Ubuntu"/>
                <a:sym typeface="Ubuntu"/>
              </a:rPr>
              <a:t> 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2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09" name="Google Shape;6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4500"/>
            <a:ext cx="8839198" cy="287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3"/>
          <p:cNvSpPr txBox="1">
            <a:spLocks noGrp="1"/>
          </p:cNvSpPr>
          <p:nvPr>
            <p:ph type="ctrTitle"/>
          </p:nvPr>
        </p:nvSpPr>
        <p:spPr>
          <a:xfrm>
            <a:off x="322225" y="262075"/>
            <a:ext cx="7810500" cy="47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10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Parcours exploration Mars</a:t>
            </a:r>
            <a:r>
              <a:rPr lang="en" sz="2400" b="1">
                <a:solidFill>
                  <a:schemeClr val="hlink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/>
              </a:rPr>
              <a:t>:</a:t>
            </a:r>
            <a:endParaRPr/>
          </a:p>
        </p:txBody>
      </p:sp>
      <p:sp>
        <p:nvSpPr>
          <p:cNvPr id="615" name="Google Shape;615;p23"/>
          <p:cNvSpPr txBox="1">
            <a:spLocks noGrp="1"/>
          </p:cNvSpPr>
          <p:nvPr>
            <p:ph type="sldNum" idx="4294967295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16" name="Google Shape;6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048" y="175525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2571" y="866700"/>
            <a:ext cx="5207853" cy="42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3"/>
          <p:cNvSpPr txBox="1"/>
          <p:nvPr/>
        </p:nvSpPr>
        <p:spPr>
          <a:xfrm>
            <a:off x="525450" y="1709575"/>
            <a:ext cx="170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Point de départ : Noir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4"/>
          <p:cNvSpPr txBox="1">
            <a:spLocks noGrp="1"/>
          </p:cNvSpPr>
          <p:nvPr>
            <p:ph type="subTitle" idx="4294967295"/>
          </p:nvPr>
        </p:nvSpPr>
        <p:spPr>
          <a:xfrm>
            <a:off x="483475" y="1133900"/>
            <a:ext cx="8057700" cy="3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sp>
        <p:nvSpPr>
          <p:cNvPr id="624" name="Google Shape;624;p2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25" name="Google Shape;6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220325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4" descr="Activité de robotique avec LEGO EV3 pour les élèves du 3e cycle" title="Résumé Mission sur Mar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4000" y="315750"/>
            <a:ext cx="5294000" cy="39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24"/>
          <p:cNvSpPr txBox="1"/>
          <p:nvPr/>
        </p:nvSpPr>
        <p:spPr>
          <a:xfrm>
            <a:off x="1265725" y="4514675"/>
            <a:ext cx="21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À 2 min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33" name="Google Shape;6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4500"/>
            <a:ext cx="8839198" cy="287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6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39" name="Google Shape;6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26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r>
              <a:rPr lang="en" sz="1500">
                <a:latin typeface="Ubuntu"/>
                <a:ea typeface="Ubuntu"/>
                <a:cs typeface="Ubuntu"/>
                <a:sym typeface="Ubuntu"/>
              </a:rPr>
              <a:t> 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 </a:t>
            </a:r>
            <a:endParaRPr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41" name="Google Shape;641;p26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2" name="Google Shape;642;p26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3" name="Google Shape;643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Crédits</a:t>
            </a:r>
            <a:endParaRPr sz="3600"/>
          </a:p>
        </p:txBody>
      </p:sp>
      <p:sp>
        <p:nvSpPr>
          <p:cNvPr id="649" name="Google Shape;649;p27"/>
          <p:cNvSpPr txBox="1"/>
          <p:nvPr/>
        </p:nvSpPr>
        <p:spPr>
          <a:xfrm>
            <a:off x="747925" y="1449675"/>
            <a:ext cx="29970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GOOGLE SLIDES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"Use as Google Slides Theme".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will get a copy of this document on your Google Drive and will be able to edit, add or delete slides.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have to be signed in to your Google account.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50" name="Google Shape;650;p27"/>
          <p:cNvSpPr txBox="1"/>
          <p:nvPr/>
        </p:nvSpPr>
        <p:spPr>
          <a:xfrm>
            <a:off x="4150426" y="1449675"/>
            <a:ext cx="31278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POWERPOINT®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51" name="Google Shape;651;p27"/>
          <p:cNvSpPr txBox="1"/>
          <p:nvPr/>
        </p:nvSpPr>
        <p:spPr>
          <a:xfrm>
            <a:off x="747925" y="3982125"/>
            <a:ext cx="65304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More info on how to use this template at </a:t>
            </a:r>
            <a:r>
              <a:rPr lang="en" sz="1200" b="1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.You can keep the Credits slide or mention SlidesCarnival and other resources used in a slide footer.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52" name="Google Shape;652;p2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Affichage à l'écran (16:9)</PresentationFormat>
  <Paragraphs>52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Sniglet</vt:lpstr>
      <vt:lpstr>Viga</vt:lpstr>
      <vt:lpstr>Ubuntu</vt:lpstr>
      <vt:lpstr>Arial</vt:lpstr>
      <vt:lpstr>Cabin Sketch</vt:lpstr>
      <vt:lpstr>Calibri</vt:lpstr>
      <vt:lpstr>Dosis</vt:lpstr>
      <vt:lpstr>Friar template</vt:lpstr>
      <vt:lpstr>Présentation PowerPoint</vt:lpstr>
      <vt:lpstr>Présentation PowerPoint</vt:lpstr>
      <vt:lpstr>Plan robotique </vt:lpstr>
      <vt:lpstr>Présentation PowerPoint</vt:lpstr>
      <vt:lpstr>Parcours exploration Mars:</vt:lpstr>
      <vt:lpstr>Présentation PowerPoint</vt:lpstr>
      <vt:lpstr>Présentation PowerPoint</vt:lpstr>
      <vt:lpstr>MERCI !</vt:lpstr>
      <vt:lpstr>Crédits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Sonya Fiset</dc:creator>
  <cp:lastModifiedBy>Fiset Sonia</cp:lastModifiedBy>
  <cp:revision>1</cp:revision>
  <dcterms:modified xsi:type="dcterms:W3CDTF">2022-05-17T19:20:24Z</dcterms:modified>
</cp:coreProperties>
</file>