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13" r:id="rId1"/>
    <p:sldMasterId id="2147483714" r:id="rId2"/>
    <p:sldMasterId id="2147483715" r:id="rId3"/>
    <p:sldMasterId id="2147483716" r:id="rId4"/>
    <p:sldMasterId id="2147483717" r:id="rId5"/>
  </p:sldMasterIdLst>
  <p:notesMasterIdLst>
    <p:notesMasterId r:id="rId2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9144000" cy="5143500" type="screen16x9"/>
  <p:notesSz cx="6858000" cy="9144000"/>
  <p:embeddedFontLst>
    <p:embeddedFont>
      <p:font typeface="Bangers" panose="020B0604020202020204" charset="0"/>
      <p:regular r:id="rId23"/>
    </p:embeddedFont>
    <p:embeddedFont>
      <p:font typeface="Century Gothic" panose="020B0502020202020204" pitchFamily="34" charset="0"/>
      <p:regular r:id="rId24"/>
      <p:bold r:id="rId25"/>
      <p:italic r:id="rId26"/>
      <p:boldItalic r:id="rId27"/>
    </p:embeddedFont>
    <p:embeddedFont>
      <p:font typeface="Dosis" panose="020B0604020202020204" charset="0"/>
      <p:regular r:id="rId28"/>
      <p:bold r:id="rId29"/>
    </p:embeddedFont>
    <p:embeddedFont>
      <p:font typeface="Dosis SemiBold" panose="020B0604020202020204" charset="0"/>
      <p:regular r:id="rId30"/>
      <p:bold r:id="rId31"/>
    </p:embeddedFont>
    <p:embeddedFont>
      <p:font typeface="Fira Mono" panose="020B0604020202020204" charset="0"/>
      <p:regular r:id="rId32"/>
      <p:bold r:id="rId33"/>
    </p:embeddedFont>
    <p:embeddedFont>
      <p:font typeface="Fira Sans" panose="020B0604020202020204" charset="0"/>
      <p:regular r:id="rId34"/>
      <p:bold r:id="rId35"/>
      <p:italic r:id="rId36"/>
      <p:boldItalic r:id="rId37"/>
    </p:embeddedFont>
    <p:embeddedFont>
      <p:font typeface="Roboto" panose="020B0604020202020204" charset="0"/>
      <p:regular r:id="rId38"/>
      <p:bold r:id="rId39"/>
      <p:italic r:id="rId40"/>
      <p:boldItalic r:id="rId41"/>
    </p:embeddedFont>
    <p:embeddedFont>
      <p:font typeface="Sniglet" panose="020B0604020202020204" charset="0"/>
      <p:regular r:id="rId42"/>
    </p:embeddedFont>
    <p:embeddedFont>
      <p:font typeface="Source Sans Pro SemiBold" panose="020B0603030403020204" pitchFamily="34" charset="0"/>
      <p:regular r:id="rId43"/>
      <p:bold r:id="rId44"/>
      <p:italic r:id="rId45"/>
      <p:boldItalic r:id="rId46"/>
    </p:embeddedFont>
    <p:embeddedFont>
      <p:font typeface="Trebuchet MS" panose="020B0603020202020204" pitchFamily="34" charset="0"/>
      <p:regular r:id="rId47"/>
      <p:bold r:id="rId48"/>
      <p:italic r:id="rId49"/>
      <p:boldItalic r:id="rId50"/>
    </p:embeddedFont>
    <p:embeddedFont>
      <p:font typeface="Ubuntu" panose="020B0604020202020204" charset="0"/>
      <p:regular r:id="rId51"/>
      <p:bold r:id="rId52"/>
      <p:italic r:id="rId53"/>
      <p:boldItalic r:id="rId54"/>
    </p:embeddedFont>
    <p:embeddedFont>
      <p:font typeface="Ubuntu Medium" panose="020B0604020202020204" charset="0"/>
      <p:regular r:id="rId55"/>
      <p:bold r:id="rId56"/>
      <p:italic r:id="rId57"/>
      <p:boldItalic r:id="rId58"/>
    </p:embeddedFont>
    <p:embeddedFont>
      <p:font typeface="Viga" panose="020B0604020202020204" charset="0"/>
      <p:regular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6.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55" Type="http://schemas.openxmlformats.org/officeDocument/2006/relationships/font" Target="fonts/font33.fntdata"/><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7.fntdata"/><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font" Target="fonts/font31.fntdata"/><Relationship Id="rId58" Type="http://schemas.openxmlformats.org/officeDocument/2006/relationships/font" Target="fonts/font36.fntdata"/><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font" Target="fonts/font34.fntdata"/><Relationship Id="rId8" Type="http://schemas.openxmlformats.org/officeDocument/2006/relationships/slide" Target="slides/slide3.xml"/><Relationship Id="rId51" Type="http://schemas.openxmlformats.org/officeDocument/2006/relationships/font" Target="fonts/font29.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59" Type="http://schemas.openxmlformats.org/officeDocument/2006/relationships/font" Target="fonts/font37.fntdata"/><Relationship Id="rId20" Type="http://schemas.openxmlformats.org/officeDocument/2006/relationships/slide" Target="slides/slide15.xml"/><Relationship Id="rId41" Type="http://schemas.openxmlformats.org/officeDocument/2006/relationships/font" Target="fonts/font19.fntdata"/><Relationship Id="rId54" Type="http://schemas.openxmlformats.org/officeDocument/2006/relationships/font" Target="fonts/font3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57" Type="http://schemas.openxmlformats.org/officeDocument/2006/relationships/font" Target="fonts/font35.fntdata"/><Relationship Id="rId10" Type="http://schemas.openxmlformats.org/officeDocument/2006/relationships/slide" Target="slides/slide5.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onurl.ca/mst26nov22"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docs.google.com/presentation/d/1IW5V0EksOEzU29KMDNc9S56TAu_g70pe09nmAX9HB84/edit?usp=sharing" TargetMode="External"/><Relationship Id="rId4" Type="http://schemas.openxmlformats.org/officeDocument/2006/relationships/hyperlink" Target="https://recitmst.qc.ca/ecrire/?exec=article&amp;id_article=1356"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ampus.recit.qc.ca/course/view.php?id=1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recitmst.qc.ca/ecv-zo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ampus.recit.qc.ca/enrol/index.php?id=177"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equipe@recitmst.qc.ca"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education.gouv.qc.ca/dossiers-thematiques/plan-daction-numerique/cadre-de-reference-de-la-competence-numeriqu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cratchjr.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adlet.com/sonya_fiset/progCS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ed4f52a51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ed4f52a51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Lien de la présentation : </a:t>
            </a:r>
            <a:r>
              <a:rPr lang="en" u="sng">
                <a:solidFill>
                  <a:schemeClr val="hlink"/>
                </a:solidFill>
                <a:hlinkClick r:id="rId3"/>
              </a:rPr>
              <a:t>https://monurl.ca/mst26nov22</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Lien de l’article : </a:t>
            </a:r>
            <a:r>
              <a:rPr lang="en" u="sng">
                <a:solidFill>
                  <a:schemeClr val="hlink"/>
                </a:solidFill>
                <a:hlinkClick r:id="rId4"/>
              </a:rPr>
              <a:t>https://recitmst.qc.ca/ecrire/?exec=article&amp;id_article=1356</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voir ancienne présentation 1 jour complet </a:t>
            </a:r>
            <a:r>
              <a:rPr lang="en" u="sng">
                <a:solidFill>
                  <a:srgbClr val="0097A7"/>
                </a:solidFill>
                <a:hlinkClick r:id="rId5">
                  <a:extLst>
                    <a:ext uri="{A12FA001-AC4F-418D-AE19-62706E023703}">
                      <ahyp:hlinkClr xmlns:ahyp="http://schemas.microsoft.com/office/drawing/2018/hyperlinkcolor" val="tx"/>
                    </a:ext>
                  </a:extLst>
                </a:hlinkClick>
              </a:rPr>
              <a:t>https://docs.google.com/presentation/d/1IW5V0EksOEzU29KMDNc9S56TAu_g70pe09nmAX9HB84/edit?usp=sharing</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PDF à insérer</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18fd50b3b72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18fd50b3b72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B5394"/>
                </a:solidFill>
                <a:latin typeface="Ubuntu"/>
                <a:ea typeface="Ubuntu"/>
                <a:cs typeface="Ubuntu"/>
                <a:sym typeface="Ubuntu"/>
              </a:rPr>
              <a:t>Autoformation sur Campus RÉCIT Coder avec ScratchJr : </a:t>
            </a:r>
            <a:r>
              <a:rPr lang="en" u="sng">
                <a:solidFill>
                  <a:schemeClr val="hlink"/>
                </a:solidFill>
                <a:latin typeface="Ubuntu"/>
                <a:ea typeface="Ubuntu"/>
                <a:cs typeface="Ubuntu"/>
                <a:sym typeface="Ubuntu"/>
                <a:hlinkClick r:id="rId3"/>
              </a:rPr>
              <a:t>https://campus.recit.qc.ca/course/view.php?id=16</a:t>
            </a:r>
            <a:r>
              <a:rPr lang="en">
                <a:solidFill>
                  <a:srgbClr val="0B5394"/>
                </a:solidFill>
                <a:latin typeface="Ubuntu"/>
                <a:ea typeface="Ubuntu"/>
                <a:cs typeface="Ubuntu"/>
                <a:sym typeface="Ubuntu"/>
              </a:rPr>
              <a:t> </a:t>
            </a:r>
            <a:endParaRPr>
              <a:solidFill>
                <a:srgbClr val="0B5394"/>
              </a:solidFill>
              <a:latin typeface="Ubuntu"/>
              <a:ea typeface="Ubuntu"/>
              <a:cs typeface="Ubuntu"/>
              <a:sym typeface="Ubuntu"/>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6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18fd50b3b72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18fd50b3b72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Salle de vidéoconférence : </a:t>
            </a:r>
            <a:r>
              <a:rPr lang="en" sz="1050" u="sng">
                <a:solidFill>
                  <a:schemeClr val="hlink"/>
                </a:solidFill>
                <a:highlight>
                  <a:srgbClr val="FFFFFF"/>
                </a:highlight>
                <a:latin typeface="Roboto"/>
                <a:ea typeface="Roboto"/>
                <a:cs typeface="Roboto"/>
                <a:sym typeface="Roboto"/>
                <a:hlinkClick r:id="rId3"/>
              </a:rPr>
              <a:t>https://recitmst.qc.ca/ecv-zoom</a:t>
            </a:r>
            <a:r>
              <a:rPr lang="en" sz="1050">
                <a:highlight>
                  <a:srgbClr val="FFFFFF"/>
                </a:highlight>
                <a:latin typeface="Roboto"/>
                <a:ea typeface="Roboto"/>
                <a:cs typeface="Roboto"/>
                <a:sym typeface="Roboto"/>
              </a:rPr>
              <a:t> </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18fd50b3b72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18fd50b3b72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8feb0d946d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18feb0d946d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18feb0d946d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18feb0d946d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18fe0be96d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18fe0be96d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u="sng">
                <a:solidFill>
                  <a:schemeClr val="hlink"/>
                </a:solidFill>
                <a:latin typeface="Century Gothic"/>
                <a:ea typeface="Century Gothic"/>
                <a:cs typeface="Century Gothic"/>
                <a:sym typeface="Century Gothic"/>
                <a:hlinkClick r:id="rId3"/>
              </a:rPr>
              <a:t>https://campus.recit.qc.ca/enrol/index.php?id=178</a:t>
            </a:r>
            <a:r>
              <a:rPr lang="en" sz="1000">
                <a:latin typeface="Century Gothic"/>
                <a:ea typeface="Century Gothic"/>
                <a:cs typeface="Century Gothic"/>
                <a:sym typeface="Century Gothic"/>
              </a:rPr>
              <a:t> </a:t>
            </a:r>
            <a:r>
              <a:rPr lang="en" sz="1000">
                <a:solidFill>
                  <a:schemeClr val="dk1"/>
                </a:solidFill>
                <a:latin typeface="Century Gothic"/>
                <a:ea typeface="Century Gothic"/>
                <a:cs typeface="Century Gothic"/>
                <a:sym typeface="Century Gothic"/>
              </a:rPr>
              <a:t> </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18fe0be96d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18fe0be96d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solidFill>
                  <a:srgbClr val="666666"/>
                </a:solidFill>
                <a:latin typeface="Ubuntu"/>
                <a:ea typeface="Ubuntu"/>
                <a:cs typeface="Ubuntu"/>
                <a:sym typeface="Ubuntu"/>
              </a:rPr>
              <a:t>Message à l’équipe : equipe</a:t>
            </a:r>
            <a:r>
              <a:rPr lang="en">
                <a:solidFill>
                  <a:srgbClr val="666666"/>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@recitmst.qc.c</a:t>
            </a:r>
            <a:r>
              <a:rPr lang="en"/>
              <a:t>a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18fdaea3c8b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18fdaea3c8b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8fe0be96d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18fe0be96d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18fd50b3b72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18fd50b3b72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18fd50b3b72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18fd50b3b72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http://www.education.gouv.qc.ca/dossiers-thematiques/plan-daction-numerique/cadre-de-reference-de-la-competence-numerique/</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18fd50b3b72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18fd50b3b72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Application : </a:t>
            </a:r>
            <a:r>
              <a:rPr lang="en" u="sng">
                <a:solidFill>
                  <a:schemeClr val="hlink"/>
                </a:solidFill>
                <a:hlinkClick r:id="rId3"/>
              </a:rPr>
              <a:t>https://www.scratchjr.org/</a:t>
            </a:r>
            <a:r>
              <a:rPr lang="en"/>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8fd50b3b72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18fd50b3b72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Padlet : </a:t>
            </a:r>
            <a:r>
              <a:rPr lang="en" u="sng">
                <a:solidFill>
                  <a:schemeClr val="hlink"/>
                </a:solidFill>
                <a:hlinkClick r:id="rId3"/>
              </a:rPr>
              <a:t>https://padlet.com/sonya_fiset/progCSC</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18fd50b3b72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8fd50b3b72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18fd50b3b72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18fd50b3b7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61"/>
        <p:cNvGrpSpPr/>
        <p:nvPr/>
      </p:nvGrpSpPr>
      <p:grpSpPr>
        <a:xfrm>
          <a:off x="0" y="0"/>
          <a:ext cx="0" cy="0"/>
          <a:chOff x="0" y="0"/>
          <a:chExt cx="0" cy="0"/>
        </a:xfrm>
      </p:grpSpPr>
      <p:sp>
        <p:nvSpPr>
          <p:cNvPr id="162" name="Google Shape;162;p2"/>
          <p:cNvSpPr txBox="1">
            <a:spLocks noGrp="1"/>
          </p:cNvSpPr>
          <p:nvPr>
            <p:ph type="ctrTitle"/>
          </p:nvPr>
        </p:nvSpPr>
        <p:spPr>
          <a:xfrm>
            <a:off x="2305100" y="1161050"/>
            <a:ext cx="6153000" cy="11598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dk2"/>
              </a:buClr>
              <a:buSzPts val="4800"/>
              <a:buNone/>
              <a:defRPr sz="4800" b="0">
                <a:solidFill>
                  <a:schemeClr val="dk2"/>
                </a:solidFill>
              </a:defRPr>
            </a:lvl1pPr>
            <a:lvl2pPr lvl="1" algn="r">
              <a:spcBef>
                <a:spcPts val="0"/>
              </a:spcBef>
              <a:spcAft>
                <a:spcPts val="0"/>
              </a:spcAft>
              <a:buClr>
                <a:schemeClr val="dk2"/>
              </a:buClr>
              <a:buSzPts val="4800"/>
              <a:buNone/>
              <a:defRPr sz="4800" b="0">
                <a:solidFill>
                  <a:schemeClr val="dk2"/>
                </a:solidFill>
              </a:defRPr>
            </a:lvl2pPr>
            <a:lvl3pPr lvl="2" algn="r">
              <a:spcBef>
                <a:spcPts val="0"/>
              </a:spcBef>
              <a:spcAft>
                <a:spcPts val="0"/>
              </a:spcAft>
              <a:buClr>
                <a:schemeClr val="dk2"/>
              </a:buClr>
              <a:buSzPts val="4800"/>
              <a:buNone/>
              <a:defRPr sz="4800" b="0">
                <a:solidFill>
                  <a:schemeClr val="dk2"/>
                </a:solidFill>
              </a:defRPr>
            </a:lvl3pPr>
            <a:lvl4pPr lvl="3" algn="r">
              <a:spcBef>
                <a:spcPts val="0"/>
              </a:spcBef>
              <a:spcAft>
                <a:spcPts val="0"/>
              </a:spcAft>
              <a:buClr>
                <a:schemeClr val="dk2"/>
              </a:buClr>
              <a:buSzPts val="4800"/>
              <a:buNone/>
              <a:defRPr sz="4800" b="0">
                <a:solidFill>
                  <a:schemeClr val="dk2"/>
                </a:solidFill>
              </a:defRPr>
            </a:lvl4pPr>
            <a:lvl5pPr lvl="4" algn="r">
              <a:spcBef>
                <a:spcPts val="0"/>
              </a:spcBef>
              <a:spcAft>
                <a:spcPts val="0"/>
              </a:spcAft>
              <a:buClr>
                <a:schemeClr val="dk2"/>
              </a:buClr>
              <a:buSzPts val="4800"/>
              <a:buNone/>
              <a:defRPr sz="4800" b="0">
                <a:solidFill>
                  <a:schemeClr val="dk2"/>
                </a:solidFill>
              </a:defRPr>
            </a:lvl5pPr>
            <a:lvl6pPr lvl="5" algn="r">
              <a:spcBef>
                <a:spcPts val="0"/>
              </a:spcBef>
              <a:spcAft>
                <a:spcPts val="0"/>
              </a:spcAft>
              <a:buClr>
                <a:schemeClr val="dk2"/>
              </a:buClr>
              <a:buSzPts val="4800"/>
              <a:buNone/>
              <a:defRPr sz="4800" b="0">
                <a:solidFill>
                  <a:schemeClr val="dk2"/>
                </a:solidFill>
              </a:defRPr>
            </a:lvl6pPr>
            <a:lvl7pPr lvl="6" algn="r">
              <a:spcBef>
                <a:spcPts val="0"/>
              </a:spcBef>
              <a:spcAft>
                <a:spcPts val="0"/>
              </a:spcAft>
              <a:buClr>
                <a:schemeClr val="dk2"/>
              </a:buClr>
              <a:buSzPts val="4800"/>
              <a:buNone/>
              <a:defRPr sz="4800" b="0">
                <a:solidFill>
                  <a:schemeClr val="dk2"/>
                </a:solidFill>
              </a:defRPr>
            </a:lvl7pPr>
            <a:lvl8pPr lvl="7" algn="r">
              <a:spcBef>
                <a:spcPts val="0"/>
              </a:spcBef>
              <a:spcAft>
                <a:spcPts val="0"/>
              </a:spcAft>
              <a:buClr>
                <a:schemeClr val="dk2"/>
              </a:buClr>
              <a:buSzPts val="4800"/>
              <a:buNone/>
              <a:defRPr sz="4800" b="0">
                <a:solidFill>
                  <a:schemeClr val="dk2"/>
                </a:solidFill>
              </a:defRPr>
            </a:lvl8pPr>
            <a:lvl9pPr lvl="8" algn="r">
              <a:spcBef>
                <a:spcPts val="0"/>
              </a:spcBef>
              <a:spcAft>
                <a:spcPts val="0"/>
              </a:spcAft>
              <a:buClr>
                <a:schemeClr val="dk2"/>
              </a:buClr>
              <a:buSzPts val="4800"/>
              <a:buNone/>
              <a:defRPr sz="4800" b="0">
                <a:solidFill>
                  <a:schemeClr val="dk2"/>
                </a:solidFill>
              </a:defRPr>
            </a:lvl9pPr>
          </a:lstStyle>
          <a:p>
            <a:endParaRPr/>
          </a:p>
        </p:txBody>
      </p:sp>
      <p:sp>
        <p:nvSpPr>
          <p:cNvPr id="163" name="Google Shape;163;p2"/>
          <p:cNvSpPr/>
          <p:nvPr/>
        </p:nvSpPr>
        <p:spPr>
          <a:xfrm>
            <a:off x="723692" y="4220091"/>
            <a:ext cx="794875" cy="985737"/>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4" name="Google Shape;164;p2"/>
          <p:cNvSpPr/>
          <p:nvPr/>
        </p:nvSpPr>
        <p:spPr>
          <a:xfrm>
            <a:off x="-58319" y="3053287"/>
            <a:ext cx="782014" cy="890356"/>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5" name="Google Shape;165;p2"/>
          <p:cNvSpPr/>
          <p:nvPr/>
        </p:nvSpPr>
        <p:spPr>
          <a:xfrm>
            <a:off x="4025101" y="3422420"/>
            <a:ext cx="370865" cy="809588"/>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6" name="Google Shape;166;p2"/>
          <p:cNvSpPr/>
          <p:nvPr/>
        </p:nvSpPr>
        <p:spPr>
          <a:xfrm>
            <a:off x="3078045" y="3128354"/>
            <a:ext cx="730671" cy="895811"/>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7" name="Google Shape;167;p2"/>
          <p:cNvSpPr/>
          <p:nvPr/>
        </p:nvSpPr>
        <p:spPr>
          <a:xfrm>
            <a:off x="5401648" y="3285712"/>
            <a:ext cx="805934" cy="75083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8" name="Google Shape;168;p2"/>
          <p:cNvSpPr/>
          <p:nvPr/>
        </p:nvSpPr>
        <p:spPr>
          <a:xfrm>
            <a:off x="8364459" y="3346843"/>
            <a:ext cx="873792" cy="600260"/>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9" name="Google Shape;169;p2"/>
          <p:cNvSpPr/>
          <p:nvPr/>
        </p:nvSpPr>
        <p:spPr>
          <a:xfrm>
            <a:off x="4551116" y="3125540"/>
            <a:ext cx="657208" cy="679227"/>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0" name="Google Shape;170;p2"/>
          <p:cNvSpPr/>
          <p:nvPr/>
        </p:nvSpPr>
        <p:spPr>
          <a:xfrm>
            <a:off x="4419881" y="3994834"/>
            <a:ext cx="919681" cy="950908"/>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1" name="Google Shape;171;p2"/>
          <p:cNvSpPr/>
          <p:nvPr/>
        </p:nvSpPr>
        <p:spPr>
          <a:xfrm>
            <a:off x="2644912" y="4036538"/>
            <a:ext cx="890356" cy="7068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2" name="Google Shape;172;p2"/>
          <p:cNvSpPr/>
          <p:nvPr/>
        </p:nvSpPr>
        <p:spPr>
          <a:xfrm>
            <a:off x="2116542" y="3186156"/>
            <a:ext cx="829755" cy="780163"/>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3" name="Google Shape;173;p2"/>
          <p:cNvSpPr/>
          <p:nvPr/>
        </p:nvSpPr>
        <p:spPr>
          <a:xfrm>
            <a:off x="1347361" y="3186147"/>
            <a:ext cx="599146" cy="706812"/>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4" name="Google Shape;174;p2"/>
          <p:cNvSpPr/>
          <p:nvPr/>
        </p:nvSpPr>
        <p:spPr>
          <a:xfrm>
            <a:off x="2681615" y="4813558"/>
            <a:ext cx="816944" cy="313967"/>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5" name="Google Shape;175;p2"/>
          <p:cNvSpPr/>
          <p:nvPr/>
        </p:nvSpPr>
        <p:spPr>
          <a:xfrm>
            <a:off x="7146421" y="4508764"/>
            <a:ext cx="1040884" cy="73062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6" name="Google Shape;176;p2"/>
          <p:cNvSpPr/>
          <p:nvPr/>
        </p:nvSpPr>
        <p:spPr>
          <a:xfrm>
            <a:off x="7146430" y="3104432"/>
            <a:ext cx="684732" cy="721463"/>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7" name="Google Shape;177;p2"/>
          <p:cNvSpPr/>
          <p:nvPr/>
        </p:nvSpPr>
        <p:spPr>
          <a:xfrm>
            <a:off x="5262207" y="4729516"/>
            <a:ext cx="525046" cy="372666"/>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8" name="Google Shape;178;p2"/>
          <p:cNvSpPr/>
          <p:nvPr/>
        </p:nvSpPr>
        <p:spPr>
          <a:xfrm>
            <a:off x="8376372" y="4729061"/>
            <a:ext cx="508532" cy="324976"/>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9" name="Google Shape;179;p2"/>
          <p:cNvSpPr/>
          <p:nvPr/>
        </p:nvSpPr>
        <p:spPr>
          <a:xfrm>
            <a:off x="3808716" y="4429326"/>
            <a:ext cx="570935" cy="567282"/>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0" name="Google Shape;180;p2"/>
          <p:cNvSpPr/>
          <p:nvPr/>
        </p:nvSpPr>
        <p:spPr>
          <a:xfrm>
            <a:off x="7975391" y="3053272"/>
            <a:ext cx="541560" cy="67927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1" name="Google Shape;181;p2"/>
          <p:cNvSpPr/>
          <p:nvPr/>
        </p:nvSpPr>
        <p:spPr>
          <a:xfrm>
            <a:off x="1570785" y="4028295"/>
            <a:ext cx="734324" cy="723314"/>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2" name="Google Shape;182;p2"/>
          <p:cNvSpPr/>
          <p:nvPr/>
        </p:nvSpPr>
        <p:spPr>
          <a:xfrm>
            <a:off x="247060" y="4094875"/>
            <a:ext cx="275434" cy="244207"/>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3" name="Google Shape;183;p2"/>
          <p:cNvSpPr/>
          <p:nvPr/>
        </p:nvSpPr>
        <p:spPr>
          <a:xfrm>
            <a:off x="8516944" y="4082884"/>
            <a:ext cx="690236" cy="510383"/>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4" name="Google Shape;184;p2"/>
          <p:cNvSpPr/>
          <p:nvPr/>
        </p:nvSpPr>
        <p:spPr>
          <a:xfrm>
            <a:off x="859713" y="3417443"/>
            <a:ext cx="317620" cy="659010"/>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5" name="Google Shape;185;p2"/>
          <p:cNvSpPr/>
          <p:nvPr/>
        </p:nvSpPr>
        <p:spPr>
          <a:xfrm rot="1920742">
            <a:off x="5707038" y="4213989"/>
            <a:ext cx="884797" cy="750834"/>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6" name="Google Shape;186;p2"/>
          <p:cNvSpPr/>
          <p:nvPr/>
        </p:nvSpPr>
        <p:spPr>
          <a:xfrm rot="-3496844">
            <a:off x="115839" y="4509560"/>
            <a:ext cx="537852" cy="464440"/>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7" name="Google Shape;187;p2"/>
          <p:cNvSpPr/>
          <p:nvPr/>
        </p:nvSpPr>
        <p:spPr>
          <a:xfrm>
            <a:off x="7518184" y="3966329"/>
            <a:ext cx="846269" cy="598458"/>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8" name="Google Shape;188;p2"/>
          <p:cNvSpPr/>
          <p:nvPr/>
        </p:nvSpPr>
        <p:spPr>
          <a:xfrm rot="-5400000">
            <a:off x="6496794" y="3021441"/>
            <a:ext cx="493819" cy="63153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9" name="Google Shape;189;p2"/>
          <p:cNvSpPr/>
          <p:nvPr/>
        </p:nvSpPr>
        <p:spPr>
          <a:xfrm>
            <a:off x="6453205" y="3705907"/>
            <a:ext cx="666366" cy="752689"/>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0" name="Google Shape;190;p2"/>
          <p:cNvSpPr/>
          <p:nvPr/>
        </p:nvSpPr>
        <p:spPr>
          <a:xfrm>
            <a:off x="1866011" y="4742879"/>
            <a:ext cx="681078" cy="455287"/>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1" name="Google Shape;191;p2"/>
          <p:cNvSpPr/>
          <p:nvPr/>
        </p:nvSpPr>
        <p:spPr>
          <a:xfrm>
            <a:off x="6669805" y="4614395"/>
            <a:ext cx="308462" cy="330481"/>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519"/>
        <p:cNvGrpSpPr/>
        <p:nvPr/>
      </p:nvGrpSpPr>
      <p:grpSpPr>
        <a:xfrm>
          <a:off x="0" y="0"/>
          <a:ext cx="0" cy="0"/>
          <a:chOff x="0" y="0"/>
          <a:chExt cx="0" cy="0"/>
        </a:xfrm>
      </p:grpSpPr>
      <p:sp>
        <p:nvSpPr>
          <p:cNvPr id="520" name="Google Shape;520;p11"/>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 column + image">
  <p:cSld name="TITLE_AND_BODY_1">
    <p:spTree>
      <p:nvGrpSpPr>
        <p:cNvPr id="1" name="Shape 521"/>
        <p:cNvGrpSpPr/>
        <p:nvPr/>
      </p:nvGrpSpPr>
      <p:grpSpPr>
        <a:xfrm>
          <a:off x="0" y="0"/>
          <a:ext cx="0" cy="0"/>
          <a:chOff x="0" y="0"/>
          <a:chExt cx="0" cy="0"/>
        </a:xfrm>
      </p:grpSpPr>
      <p:sp>
        <p:nvSpPr>
          <p:cNvPr id="522" name="Google Shape;522;p12"/>
          <p:cNvSpPr txBox="1">
            <a:spLocks noGrp="1"/>
          </p:cNvSpPr>
          <p:nvPr>
            <p:ph type="title"/>
          </p:nvPr>
        </p:nvSpPr>
        <p:spPr>
          <a:xfrm>
            <a:off x="4572000" y="909050"/>
            <a:ext cx="36396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523" name="Google Shape;523;p12"/>
          <p:cNvSpPr txBox="1">
            <a:spLocks noGrp="1"/>
          </p:cNvSpPr>
          <p:nvPr>
            <p:ph type="body" idx="1"/>
          </p:nvPr>
        </p:nvSpPr>
        <p:spPr>
          <a:xfrm>
            <a:off x="4572000" y="1525754"/>
            <a:ext cx="3639600" cy="27861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524" name="Google Shape;524;p12"/>
          <p:cNvSpPr/>
          <p:nvPr/>
        </p:nvSpPr>
        <p:spPr>
          <a:xfrm>
            <a:off x="580275" y="751950"/>
            <a:ext cx="3639600" cy="3639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2"/>
          <p:cNvSpPr/>
          <p:nvPr/>
        </p:nvSpPr>
        <p:spPr>
          <a:xfrm>
            <a:off x="-295650" y="-356450"/>
            <a:ext cx="1057800" cy="105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2"/>
          <p:cNvSpPr/>
          <p:nvPr/>
        </p:nvSpPr>
        <p:spPr>
          <a:xfrm>
            <a:off x="2836600" y="179825"/>
            <a:ext cx="978600" cy="978600"/>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2"/>
          <p:cNvSpPr/>
          <p:nvPr/>
        </p:nvSpPr>
        <p:spPr>
          <a:xfrm>
            <a:off x="465975" y="3692750"/>
            <a:ext cx="1019400" cy="1019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2"/>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2"/>
          <p:cNvSpPr/>
          <p:nvPr/>
        </p:nvSpPr>
        <p:spPr>
          <a:xfrm>
            <a:off x="2364800" y="346950"/>
            <a:ext cx="274200" cy="2739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2"/>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2"/>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2"/>
          <p:cNvSpPr/>
          <p:nvPr/>
        </p:nvSpPr>
        <p:spPr>
          <a:xfrm>
            <a:off x="1061150" y="142950"/>
            <a:ext cx="538500" cy="5382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7"/>
        <p:cNvGrpSpPr/>
        <p:nvPr/>
      </p:nvGrpSpPr>
      <p:grpSpPr>
        <a:xfrm>
          <a:off x="0" y="0"/>
          <a:ext cx="0" cy="0"/>
          <a:chOff x="0" y="0"/>
          <a:chExt cx="0" cy="0"/>
        </a:xfrm>
      </p:grpSpPr>
      <p:sp>
        <p:nvSpPr>
          <p:cNvPr id="538" name="Google Shape;538;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Viga"/>
              <a:buNone/>
              <a:defRPr sz="5200">
                <a:latin typeface="Viga"/>
                <a:ea typeface="Viga"/>
                <a:cs typeface="Viga"/>
                <a:sym typeface="Vig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39" name="Google Shape;539;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Font typeface="Ubuntu"/>
              <a:buNone/>
              <a:defRPr sz="2800">
                <a:latin typeface="Ubuntu"/>
                <a:ea typeface="Ubuntu"/>
                <a:cs typeface="Ubuntu"/>
                <a:sym typeface="Ubuntu"/>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40" name="Google Shape;540;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1"/>
        <p:cNvGrpSpPr/>
        <p:nvPr/>
      </p:nvGrpSpPr>
      <p:grpSpPr>
        <a:xfrm>
          <a:off x="0" y="0"/>
          <a:ext cx="0" cy="0"/>
          <a:chOff x="0" y="0"/>
          <a:chExt cx="0" cy="0"/>
        </a:xfrm>
      </p:grpSpPr>
      <p:sp>
        <p:nvSpPr>
          <p:cNvPr id="542" name="Google Shape;542;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3" name="Google Shape;54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4"/>
        <p:cNvGrpSpPr/>
        <p:nvPr/>
      </p:nvGrpSpPr>
      <p:grpSpPr>
        <a:xfrm>
          <a:off x="0" y="0"/>
          <a:ext cx="0" cy="0"/>
          <a:chOff x="0" y="0"/>
          <a:chExt cx="0" cy="0"/>
        </a:xfrm>
      </p:grpSpPr>
      <p:sp>
        <p:nvSpPr>
          <p:cNvPr id="545" name="Google Shape;54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6" name="Google Shape;546;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47" name="Google Shape;547;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48"/>
        <p:cNvGrpSpPr/>
        <p:nvPr/>
      </p:nvGrpSpPr>
      <p:grpSpPr>
        <a:xfrm>
          <a:off x="0" y="0"/>
          <a:ext cx="0" cy="0"/>
          <a:chOff x="0" y="0"/>
          <a:chExt cx="0" cy="0"/>
        </a:xfrm>
      </p:grpSpPr>
      <p:sp>
        <p:nvSpPr>
          <p:cNvPr id="549" name="Google Shape;549;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0" name="Google Shape;550;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51" name="Google Shape;551;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52" name="Google Shape;55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3"/>
        <p:cNvGrpSpPr/>
        <p:nvPr/>
      </p:nvGrpSpPr>
      <p:grpSpPr>
        <a:xfrm>
          <a:off x="0" y="0"/>
          <a:ext cx="0" cy="0"/>
          <a:chOff x="0" y="0"/>
          <a:chExt cx="0" cy="0"/>
        </a:xfrm>
      </p:grpSpPr>
      <p:sp>
        <p:nvSpPr>
          <p:cNvPr id="554" name="Google Shape;554;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5" name="Google Shape;55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56"/>
        <p:cNvGrpSpPr/>
        <p:nvPr/>
      </p:nvGrpSpPr>
      <p:grpSpPr>
        <a:xfrm>
          <a:off x="0" y="0"/>
          <a:ext cx="0" cy="0"/>
          <a:chOff x="0" y="0"/>
          <a:chExt cx="0" cy="0"/>
        </a:xfrm>
      </p:grpSpPr>
      <p:sp>
        <p:nvSpPr>
          <p:cNvPr id="557" name="Google Shape;557;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58" name="Google Shape;558;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59" name="Google Shape;559;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0"/>
        <p:cNvGrpSpPr/>
        <p:nvPr/>
      </p:nvGrpSpPr>
      <p:grpSpPr>
        <a:xfrm>
          <a:off x="0" y="0"/>
          <a:ext cx="0" cy="0"/>
          <a:chOff x="0" y="0"/>
          <a:chExt cx="0" cy="0"/>
        </a:xfrm>
      </p:grpSpPr>
      <p:sp>
        <p:nvSpPr>
          <p:cNvPr id="561" name="Google Shape;561;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62" name="Google Shape;56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3"/>
        <p:cNvGrpSpPr/>
        <p:nvPr/>
      </p:nvGrpSpPr>
      <p:grpSpPr>
        <a:xfrm>
          <a:off x="0" y="0"/>
          <a:ext cx="0" cy="0"/>
          <a:chOff x="0" y="0"/>
          <a:chExt cx="0" cy="0"/>
        </a:xfrm>
      </p:grpSpPr>
      <p:sp>
        <p:nvSpPr>
          <p:cNvPr id="564" name="Google Shape;564;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66" name="Google Shape;566;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67" name="Google Shape;567;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68" name="Google Shape;56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92"/>
        <p:cNvGrpSpPr/>
        <p:nvPr/>
      </p:nvGrpSpPr>
      <p:grpSpPr>
        <a:xfrm>
          <a:off x="0" y="0"/>
          <a:ext cx="0" cy="0"/>
          <a:chOff x="0" y="0"/>
          <a:chExt cx="0" cy="0"/>
        </a:xfrm>
      </p:grpSpPr>
      <p:sp>
        <p:nvSpPr>
          <p:cNvPr id="193" name="Google Shape;193;p3"/>
          <p:cNvSpPr txBox="1">
            <a:spLocks noGrp="1"/>
          </p:cNvSpPr>
          <p:nvPr>
            <p:ph type="ctrTitle"/>
          </p:nvPr>
        </p:nvSpPr>
        <p:spPr>
          <a:xfrm>
            <a:off x="3210935" y="1661762"/>
            <a:ext cx="5301600" cy="1159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700"/>
              <a:buNone/>
              <a:defRPr sz="3700" b="0"/>
            </a:lvl1pPr>
            <a:lvl2pPr lvl="1" algn="r" rtl="0">
              <a:spcBef>
                <a:spcPts val="0"/>
              </a:spcBef>
              <a:spcAft>
                <a:spcPts val="0"/>
              </a:spcAft>
              <a:buSzPts val="3700"/>
              <a:buNone/>
              <a:defRPr sz="3700" b="0"/>
            </a:lvl2pPr>
            <a:lvl3pPr lvl="2" algn="r" rtl="0">
              <a:spcBef>
                <a:spcPts val="0"/>
              </a:spcBef>
              <a:spcAft>
                <a:spcPts val="0"/>
              </a:spcAft>
              <a:buSzPts val="3700"/>
              <a:buNone/>
              <a:defRPr sz="3700" b="0"/>
            </a:lvl3pPr>
            <a:lvl4pPr lvl="3" algn="r" rtl="0">
              <a:spcBef>
                <a:spcPts val="0"/>
              </a:spcBef>
              <a:spcAft>
                <a:spcPts val="0"/>
              </a:spcAft>
              <a:buSzPts val="3700"/>
              <a:buNone/>
              <a:defRPr sz="3700" b="0"/>
            </a:lvl4pPr>
            <a:lvl5pPr lvl="4" algn="r" rtl="0">
              <a:spcBef>
                <a:spcPts val="0"/>
              </a:spcBef>
              <a:spcAft>
                <a:spcPts val="0"/>
              </a:spcAft>
              <a:buSzPts val="3700"/>
              <a:buNone/>
              <a:defRPr sz="3700" b="0"/>
            </a:lvl5pPr>
            <a:lvl6pPr lvl="5" algn="r" rtl="0">
              <a:spcBef>
                <a:spcPts val="0"/>
              </a:spcBef>
              <a:spcAft>
                <a:spcPts val="0"/>
              </a:spcAft>
              <a:buSzPts val="3700"/>
              <a:buNone/>
              <a:defRPr sz="3700" b="0"/>
            </a:lvl6pPr>
            <a:lvl7pPr lvl="6" algn="r" rtl="0">
              <a:spcBef>
                <a:spcPts val="0"/>
              </a:spcBef>
              <a:spcAft>
                <a:spcPts val="0"/>
              </a:spcAft>
              <a:buSzPts val="3700"/>
              <a:buNone/>
              <a:defRPr sz="3700" b="0"/>
            </a:lvl7pPr>
            <a:lvl8pPr lvl="7" algn="r" rtl="0">
              <a:spcBef>
                <a:spcPts val="0"/>
              </a:spcBef>
              <a:spcAft>
                <a:spcPts val="0"/>
              </a:spcAft>
              <a:buSzPts val="3700"/>
              <a:buNone/>
              <a:defRPr sz="3700" b="0"/>
            </a:lvl8pPr>
            <a:lvl9pPr lvl="8" algn="r" rtl="0">
              <a:spcBef>
                <a:spcPts val="0"/>
              </a:spcBef>
              <a:spcAft>
                <a:spcPts val="0"/>
              </a:spcAft>
              <a:buSzPts val="3700"/>
              <a:buNone/>
              <a:defRPr sz="3700" b="0"/>
            </a:lvl9pPr>
          </a:lstStyle>
          <a:p>
            <a:endParaRPr/>
          </a:p>
        </p:txBody>
      </p:sp>
      <p:sp>
        <p:nvSpPr>
          <p:cNvPr id="194" name="Google Shape;194;p3"/>
          <p:cNvSpPr txBox="1">
            <a:spLocks noGrp="1"/>
          </p:cNvSpPr>
          <p:nvPr>
            <p:ph type="subTitle" idx="1"/>
          </p:nvPr>
        </p:nvSpPr>
        <p:spPr>
          <a:xfrm>
            <a:off x="3210885" y="2864177"/>
            <a:ext cx="5301600" cy="784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1C4587"/>
              </a:buClr>
              <a:buSzPts val="2600"/>
              <a:buNone/>
              <a:defRPr>
                <a:solidFill>
                  <a:srgbClr val="1C4587"/>
                </a:solidFill>
              </a:defRPr>
            </a:lvl1pPr>
            <a:lvl2pPr lvl="1" algn="r" rtl="0">
              <a:spcBef>
                <a:spcPts val="0"/>
              </a:spcBef>
              <a:spcAft>
                <a:spcPts val="0"/>
              </a:spcAft>
              <a:buClr>
                <a:srgbClr val="1C4587"/>
              </a:buClr>
              <a:buSzPts val="3000"/>
              <a:buNone/>
              <a:defRPr sz="3000">
                <a:solidFill>
                  <a:srgbClr val="1C4587"/>
                </a:solidFill>
              </a:defRPr>
            </a:lvl2pPr>
            <a:lvl3pPr lvl="2" algn="r" rtl="0">
              <a:spcBef>
                <a:spcPts val="0"/>
              </a:spcBef>
              <a:spcAft>
                <a:spcPts val="0"/>
              </a:spcAft>
              <a:buClr>
                <a:srgbClr val="1C4587"/>
              </a:buClr>
              <a:buSzPts val="3000"/>
              <a:buNone/>
              <a:defRPr sz="3000">
                <a:solidFill>
                  <a:srgbClr val="1C4587"/>
                </a:solidFill>
              </a:defRPr>
            </a:lvl3pPr>
            <a:lvl4pPr lvl="3" algn="r" rtl="0">
              <a:spcBef>
                <a:spcPts val="0"/>
              </a:spcBef>
              <a:spcAft>
                <a:spcPts val="0"/>
              </a:spcAft>
              <a:buClr>
                <a:srgbClr val="1C4587"/>
              </a:buClr>
              <a:buSzPts val="3000"/>
              <a:buNone/>
              <a:defRPr sz="3000">
                <a:solidFill>
                  <a:srgbClr val="1C4587"/>
                </a:solidFill>
              </a:defRPr>
            </a:lvl4pPr>
            <a:lvl5pPr lvl="4" algn="r" rtl="0">
              <a:spcBef>
                <a:spcPts val="0"/>
              </a:spcBef>
              <a:spcAft>
                <a:spcPts val="0"/>
              </a:spcAft>
              <a:buClr>
                <a:srgbClr val="1C4587"/>
              </a:buClr>
              <a:buSzPts val="3000"/>
              <a:buNone/>
              <a:defRPr sz="3000">
                <a:solidFill>
                  <a:srgbClr val="1C4587"/>
                </a:solidFill>
              </a:defRPr>
            </a:lvl5pPr>
            <a:lvl6pPr lvl="5" algn="r" rtl="0">
              <a:spcBef>
                <a:spcPts val="0"/>
              </a:spcBef>
              <a:spcAft>
                <a:spcPts val="0"/>
              </a:spcAft>
              <a:buClr>
                <a:srgbClr val="1C4587"/>
              </a:buClr>
              <a:buSzPts val="3000"/>
              <a:buNone/>
              <a:defRPr sz="3000">
                <a:solidFill>
                  <a:srgbClr val="1C4587"/>
                </a:solidFill>
              </a:defRPr>
            </a:lvl6pPr>
            <a:lvl7pPr lvl="6" algn="r" rtl="0">
              <a:spcBef>
                <a:spcPts val="0"/>
              </a:spcBef>
              <a:spcAft>
                <a:spcPts val="0"/>
              </a:spcAft>
              <a:buClr>
                <a:srgbClr val="1C4587"/>
              </a:buClr>
              <a:buSzPts val="3000"/>
              <a:buNone/>
              <a:defRPr sz="3000">
                <a:solidFill>
                  <a:srgbClr val="1C4587"/>
                </a:solidFill>
              </a:defRPr>
            </a:lvl7pPr>
            <a:lvl8pPr lvl="7" algn="r" rtl="0">
              <a:spcBef>
                <a:spcPts val="0"/>
              </a:spcBef>
              <a:spcAft>
                <a:spcPts val="0"/>
              </a:spcAft>
              <a:buClr>
                <a:srgbClr val="1C4587"/>
              </a:buClr>
              <a:buSzPts val="3000"/>
              <a:buNone/>
              <a:defRPr sz="3000">
                <a:solidFill>
                  <a:srgbClr val="1C4587"/>
                </a:solidFill>
              </a:defRPr>
            </a:lvl8pPr>
            <a:lvl9pPr lvl="8" algn="r" rtl="0">
              <a:spcBef>
                <a:spcPts val="0"/>
              </a:spcBef>
              <a:spcAft>
                <a:spcPts val="0"/>
              </a:spcAft>
              <a:buClr>
                <a:srgbClr val="1C4587"/>
              </a:buClr>
              <a:buSzPts val="3000"/>
              <a:buNone/>
              <a:defRPr sz="3000">
                <a:solidFill>
                  <a:srgbClr val="1C4587"/>
                </a:solidFill>
              </a:defRPr>
            </a:lvl9pPr>
          </a:lstStyle>
          <a:p>
            <a:endParaRPr/>
          </a:p>
        </p:txBody>
      </p:sp>
      <p:sp>
        <p:nvSpPr>
          <p:cNvPr id="195" name="Google Shape;195;p3"/>
          <p:cNvSpPr/>
          <p:nvPr/>
        </p:nvSpPr>
        <p:spPr>
          <a:xfrm>
            <a:off x="4412080" y="4661638"/>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6" name="Google Shape;196;p3"/>
          <p:cNvSpPr/>
          <p:nvPr/>
        </p:nvSpPr>
        <p:spPr>
          <a:xfrm>
            <a:off x="3968826" y="4000288"/>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7" name="Google Shape;197;p3"/>
          <p:cNvSpPr/>
          <p:nvPr/>
        </p:nvSpPr>
        <p:spPr>
          <a:xfrm>
            <a:off x="6283364" y="42095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8" name="Google Shape;198;p3"/>
          <p:cNvSpPr/>
          <p:nvPr/>
        </p:nvSpPr>
        <p:spPr>
          <a:xfrm>
            <a:off x="5746560" y="4042836"/>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9" name="Google Shape;199;p3"/>
          <p:cNvSpPr/>
          <p:nvPr/>
        </p:nvSpPr>
        <p:spPr>
          <a:xfrm>
            <a:off x="7063610" y="4132028"/>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0" name="Google Shape;200;p3"/>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1" name="Google Shape;201;p3"/>
          <p:cNvSpPr/>
          <p:nvPr/>
        </p:nvSpPr>
        <p:spPr>
          <a:xfrm>
            <a:off x="6581517" y="4041241"/>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2" name="Google Shape;202;p3"/>
          <p:cNvSpPr/>
          <p:nvPr/>
        </p:nvSpPr>
        <p:spPr>
          <a:xfrm>
            <a:off x="6507132" y="453396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3" name="Google Shape;203;p3"/>
          <p:cNvSpPr/>
          <p:nvPr/>
        </p:nvSpPr>
        <p:spPr>
          <a:xfrm>
            <a:off x="55010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4" name="Google Shape;204;p3"/>
          <p:cNvSpPr/>
          <p:nvPr/>
        </p:nvSpPr>
        <p:spPr>
          <a:xfrm>
            <a:off x="5201567" y="4075599"/>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5" name="Google Shape;205;p3"/>
          <p:cNvSpPr/>
          <p:nvPr/>
        </p:nvSpPr>
        <p:spPr>
          <a:xfrm>
            <a:off x="4765584"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6" name="Google Shape;206;p3"/>
          <p:cNvSpPr/>
          <p:nvPr/>
        </p:nvSpPr>
        <p:spPr>
          <a:xfrm>
            <a:off x="55218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7" name="Google Shape;207;p3"/>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8" name="Google Shape;208;p3"/>
          <p:cNvSpPr/>
          <p:nvPr/>
        </p:nvSpPr>
        <p:spPr>
          <a:xfrm>
            <a:off x="8052577" y="402927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9" name="Google Shape;209;p3"/>
          <p:cNvSpPr/>
          <p:nvPr/>
        </p:nvSpPr>
        <p:spPr>
          <a:xfrm>
            <a:off x="6984573" y="4950383"/>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0" name="Google Shape;210;p3"/>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1" name="Google Shape;211;p3"/>
          <p:cNvSpPr/>
          <p:nvPr/>
        </p:nvSpPr>
        <p:spPr>
          <a:xfrm>
            <a:off x="6160715" y="4780234"/>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2" name="Google Shape;212;p3"/>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3" name="Google Shape;213;p3"/>
          <p:cNvSpPr/>
          <p:nvPr/>
        </p:nvSpPr>
        <p:spPr>
          <a:xfrm>
            <a:off x="48922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4" name="Google Shape;214;p3"/>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5" name="Google Shape;215;p3"/>
          <p:cNvSpPr/>
          <p:nvPr/>
        </p:nvSpPr>
        <p:spPr>
          <a:xfrm>
            <a:off x="4489179" y="4206693"/>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6" name="Google Shape;216;p3"/>
          <p:cNvSpPr/>
          <p:nvPr/>
        </p:nvSpPr>
        <p:spPr>
          <a:xfrm rot="1920548">
            <a:off x="7236726" y="46581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7" name="Google Shape;217;p3"/>
          <p:cNvSpPr/>
          <p:nvPr/>
        </p:nvSpPr>
        <p:spPr>
          <a:xfrm>
            <a:off x="8263292" y="4517805"/>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8" name="Google Shape;218;p3"/>
          <p:cNvSpPr/>
          <p:nvPr/>
        </p:nvSpPr>
        <p:spPr>
          <a:xfrm rot="-5400000">
            <a:off x="7684355" y="39822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9" name="Google Shape;219;p3"/>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0" name="Google Shape;220;p3"/>
          <p:cNvSpPr/>
          <p:nvPr/>
        </p:nvSpPr>
        <p:spPr>
          <a:xfrm>
            <a:off x="50595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1" name="Google Shape;221;p3"/>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2" name="Google Shape;222;p3"/>
          <p:cNvSpPr/>
          <p:nvPr/>
        </p:nvSpPr>
        <p:spPr>
          <a:xfrm>
            <a:off x="1482765" y="42095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3" name="Google Shape;223;p3"/>
          <p:cNvSpPr/>
          <p:nvPr/>
        </p:nvSpPr>
        <p:spPr>
          <a:xfrm>
            <a:off x="945960" y="4042836"/>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4" name="Google Shape;224;p3"/>
          <p:cNvSpPr/>
          <p:nvPr/>
        </p:nvSpPr>
        <p:spPr>
          <a:xfrm>
            <a:off x="2263010" y="4132028"/>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5" name="Google Shape;225;p3"/>
          <p:cNvSpPr/>
          <p:nvPr/>
        </p:nvSpPr>
        <p:spPr>
          <a:xfrm>
            <a:off x="1780917" y="4041241"/>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6" name="Google Shape;226;p3"/>
          <p:cNvSpPr/>
          <p:nvPr/>
        </p:nvSpPr>
        <p:spPr>
          <a:xfrm>
            <a:off x="1706532" y="453396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7" name="Google Shape;227;p3"/>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8" name="Google Shape;228;p3"/>
          <p:cNvSpPr/>
          <p:nvPr/>
        </p:nvSpPr>
        <p:spPr>
          <a:xfrm>
            <a:off x="400967" y="4075599"/>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9" name="Google Shape;229;p3"/>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0" name="Google Shape;230;p3"/>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1" name="Google Shape;231;p3"/>
          <p:cNvSpPr/>
          <p:nvPr/>
        </p:nvSpPr>
        <p:spPr>
          <a:xfrm>
            <a:off x="32519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2" name="Google Shape;232;p3"/>
          <p:cNvSpPr/>
          <p:nvPr/>
        </p:nvSpPr>
        <p:spPr>
          <a:xfrm>
            <a:off x="3251978" y="402927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3" name="Google Shape;233;p3"/>
          <p:cNvSpPr/>
          <p:nvPr/>
        </p:nvSpPr>
        <p:spPr>
          <a:xfrm>
            <a:off x="2183974" y="4950383"/>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4" name="Google Shape;234;p3"/>
          <p:cNvSpPr/>
          <p:nvPr/>
        </p:nvSpPr>
        <p:spPr>
          <a:xfrm>
            <a:off x="39491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5" name="Google Shape;235;p3"/>
          <p:cNvSpPr/>
          <p:nvPr/>
        </p:nvSpPr>
        <p:spPr>
          <a:xfrm>
            <a:off x="1360115" y="4780234"/>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6" name="Google Shape;236;p3"/>
          <p:cNvSpPr/>
          <p:nvPr/>
        </p:nvSpPr>
        <p:spPr>
          <a:xfrm>
            <a:off x="37218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7" name="Google Shape;237;p3"/>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8" name="Google Shape;238;p3"/>
          <p:cNvSpPr/>
          <p:nvPr/>
        </p:nvSpPr>
        <p:spPr>
          <a:xfrm>
            <a:off x="40288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9" name="Google Shape;239;p3"/>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0" name="Google Shape;240;p3"/>
          <p:cNvSpPr/>
          <p:nvPr/>
        </p:nvSpPr>
        <p:spPr>
          <a:xfrm rot="1920548">
            <a:off x="2436125" y="46581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1" name="Google Shape;241;p3"/>
          <p:cNvSpPr/>
          <p:nvPr/>
        </p:nvSpPr>
        <p:spPr>
          <a:xfrm>
            <a:off x="3462692" y="4517805"/>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2" name="Google Shape;242;p3"/>
          <p:cNvSpPr/>
          <p:nvPr/>
        </p:nvSpPr>
        <p:spPr>
          <a:xfrm rot="-5400000">
            <a:off x="2883755" y="39822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3" name="Google Shape;243;p3"/>
          <p:cNvSpPr/>
          <p:nvPr/>
        </p:nvSpPr>
        <p:spPr>
          <a:xfrm>
            <a:off x="28590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4" name="Google Shape;244;p3"/>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5" name="Google Shape;245;p3"/>
          <p:cNvSpPr/>
          <p:nvPr/>
        </p:nvSpPr>
        <p:spPr>
          <a:xfrm>
            <a:off x="29818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9"/>
        <p:cNvGrpSpPr/>
        <p:nvPr/>
      </p:nvGrpSpPr>
      <p:grpSpPr>
        <a:xfrm>
          <a:off x="0" y="0"/>
          <a:ext cx="0" cy="0"/>
          <a:chOff x="0" y="0"/>
          <a:chExt cx="0" cy="0"/>
        </a:xfrm>
      </p:grpSpPr>
      <p:sp>
        <p:nvSpPr>
          <p:cNvPr id="570" name="Google Shape;570;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571" name="Google Shape;57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2"/>
        <p:cNvGrpSpPr/>
        <p:nvPr/>
      </p:nvGrpSpPr>
      <p:grpSpPr>
        <a:xfrm>
          <a:off x="0" y="0"/>
          <a:ext cx="0" cy="0"/>
          <a:chOff x="0" y="0"/>
          <a:chExt cx="0" cy="0"/>
        </a:xfrm>
      </p:grpSpPr>
      <p:sp>
        <p:nvSpPr>
          <p:cNvPr id="573" name="Google Shape;573;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74" name="Google Shape;574;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75" name="Google Shape;575;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6"/>
        <p:cNvGrpSpPr/>
        <p:nvPr/>
      </p:nvGrpSpPr>
      <p:grpSpPr>
        <a:xfrm>
          <a:off x="0" y="0"/>
          <a:ext cx="0" cy="0"/>
          <a:chOff x="0" y="0"/>
          <a:chExt cx="0" cy="0"/>
        </a:xfrm>
      </p:grpSpPr>
      <p:sp>
        <p:nvSpPr>
          <p:cNvPr id="577" name="Google Shape;57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2"/>
        <p:cNvGrpSpPr/>
        <p:nvPr/>
      </p:nvGrpSpPr>
      <p:grpSpPr>
        <a:xfrm>
          <a:off x="0" y="0"/>
          <a:ext cx="0" cy="0"/>
          <a:chOff x="0" y="0"/>
          <a:chExt cx="0" cy="0"/>
        </a:xfrm>
      </p:grpSpPr>
      <p:sp>
        <p:nvSpPr>
          <p:cNvPr id="583" name="Google Shape;583;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84" name="Google Shape;584;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85" name="Google Shape;585;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6"/>
        <p:cNvGrpSpPr/>
        <p:nvPr/>
      </p:nvGrpSpPr>
      <p:grpSpPr>
        <a:xfrm>
          <a:off x="0" y="0"/>
          <a:ext cx="0" cy="0"/>
          <a:chOff x="0" y="0"/>
          <a:chExt cx="0" cy="0"/>
        </a:xfrm>
      </p:grpSpPr>
      <p:sp>
        <p:nvSpPr>
          <p:cNvPr id="587" name="Google Shape;587;p2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88" name="Google Shape;588;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9"/>
        <p:cNvGrpSpPr/>
        <p:nvPr/>
      </p:nvGrpSpPr>
      <p:grpSpPr>
        <a:xfrm>
          <a:off x="0" y="0"/>
          <a:ext cx="0" cy="0"/>
          <a:chOff x="0" y="0"/>
          <a:chExt cx="0" cy="0"/>
        </a:xfrm>
      </p:grpSpPr>
      <p:sp>
        <p:nvSpPr>
          <p:cNvPr id="590" name="Google Shape;590;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1" name="Google Shape;591;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92" name="Google Shape;592;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93"/>
        <p:cNvGrpSpPr/>
        <p:nvPr/>
      </p:nvGrpSpPr>
      <p:grpSpPr>
        <a:xfrm>
          <a:off x="0" y="0"/>
          <a:ext cx="0" cy="0"/>
          <a:chOff x="0" y="0"/>
          <a:chExt cx="0" cy="0"/>
        </a:xfrm>
      </p:grpSpPr>
      <p:sp>
        <p:nvSpPr>
          <p:cNvPr id="594" name="Google Shape;594;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5" name="Google Shape;595;p2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596" name="Google Shape;596;p2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597" name="Google Shape;597;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8"/>
        <p:cNvGrpSpPr/>
        <p:nvPr/>
      </p:nvGrpSpPr>
      <p:grpSpPr>
        <a:xfrm>
          <a:off x="0" y="0"/>
          <a:ext cx="0" cy="0"/>
          <a:chOff x="0" y="0"/>
          <a:chExt cx="0" cy="0"/>
        </a:xfrm>
      </p:grpSpPr>
      <p:sp>
        <p:nvSpPr>
          <p:cNvPr id="599" name="Google Shape;599;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01"/>
        <p:cNvGrpSpPr/>
        <p:nvPr/>
      </p:nvGrpSpPr>
      <p:grpSpPr>
        <a:xfrm>
          <a:off x="0" y="0"/>
          <a:ext cx="0" cy="0"/>
          <a:chOff x="0" y="0"/>
          <a:chExt cx="0" cy="0"/>
        </a:xfrm>
      </p:grpSpPr>
      <p:sp>
        <p:nvSpPr>
          <p:cNvPr id="602" name="Google Shape;602;p3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3" name="Google Shape;603;p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04" name="Google Shape;604;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05"/>
        <p:cNvGrpSpPr/>
        <p:nvPr/>
      </p:nvGrpSpPr>
      <p:grpSpPr>
        <a:xfrm>
          <a:off x="0" y="0"/>
          <a:ext cx="0" cy="0"/>
          <a:chOff x="0" y="0"/>
          <a:chExt cx="0" cy="0"/>
        </a:xfrm>
      </p:grpSpPr>
      <p:sp>
        <p:nvSpPr>
          <p:cNvPr id="606" name="Google Shape;606;p3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607" name="Google Shape;607;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46"/>
        <p:cNvGrpSpPr/>
        <p:nvPr/>
      </p:nvGrpSpPr>
      <p:grpSpPr>
        <a:xfrm>
          <a:off x="0" y="0"/>
          <a:ext cx="0" cy="0"/>
          <a:chOff x="0" y="0"/>
          <a:chExt cx="0" cy="0"/>
        </a:xfrm>
      </p:grpSpPr>
      <p:sp>
        <p:nvSpPr>
          <p:cNvPr id="247" name="Google Shape;247;p4"/>
          <p:cNvSpPr txBox="1">
            <a:spLocks noGrp="1"/>
          </p:cNvSpPr>
          <p:nvPr>
            <p:ph type="body" idx="1"/>
          </p:nvPr>
        </p:nvSpPr>
        <p:spPr>
          <a:xfrm>
            <a:off x="2159325" y="2161800"/>
            <a:ext cx="4825500" cy="819900"/>
          </a:xfrm>
          <a:prstGeom prst="rect">
            <a:avLst/>
          </a:prstGeom>
        </p:spPr>
        <p:txBody>
          <a:bodyPr spcFirstLastPara="1" wrap="square" lIns="91425" tIns="91425" rIns="91425" bIns="91425" anchor="ctr" anchorCtr="0">
            <a:noAutofit/>
          </a:bodyPr>
          <a:lstStyle>
            <a:lvl1pPr marL="457200" lvl="0" indent="-387350" algn="ctr" rtl="0">
              <a:spcBef>
                <a:spcPts val="600"/>
              </a:spcBef>
              <a:spcAft>
                <a:spcPts val="0"/>
              </a:spcAft>
              <a:buClr>
                <a:srgbClr val="1C4587"/>
              </a:buClr>
              <a:buSzPts val="2500"/>
              <a:buChar char="✘"/>
              <a:defRPr sz="2500" b="1">
                <a:solidFill>
                  <a:srgbClr val="1C4587"/>
                </a:solidFill>
              </a:defRPr>
            </a:lvl1pPr>
            <a:lvl2pPr marL="914400" lvl="1" indent="-387350" algn="ctr" rtl="0">
              <a:spcBef>
                <a:spcPts val="0"/>
              </a:spcBef>
              <a:spcAft>
                <a:spcPts val="0"/>
              </a:spcAft>
              <a:buClr>
                <a:srgbClr val="1C4587"/>
              </a:buClr>
              <a:buSzPts val="2500"/>
              <a:buChar char="✗"/>
              <a:defRPr sz="2500" b="1">
                <a:solidFill>
                  <a:srgbClr val="1C4587"/>
                </a:solidFill>
              </a:defRPr>
            </a:lvl2pPr>
            <a:lvl3pPr marL="1371600" lvl="2" indent="-387350" algn="ctr" rtl="0">
              <a:spcBef>
                <a:spcPts val="0"/>
              </a:spcBef>
              <a:spcAft>
                <a:spcPts val="0"/>
              </a:spcAft>
              <a:buClr>
                <a:srgbClr val="1C4587"/>
              </a:buClr>
              <a:buSzPts val="2500"/>
              <a:buChar char="■"/>
              <a:defRPr sz="2500" b="1">
                <a:solidFill>
                  <a:srgbClr val="1C4587"/>
                </a:solidFill>
              </a:defRPr>
            </a:lvl3pPr>
            <a:lvl4pPr marL="1828800" lvl="3" indent="-387350" algn="ctr" rtl="0">
              <a:spcBef>
                <a:spcPts val="0"/>
              </a:spcBef>
              <a:spcAft>
                <a:spcPts val="0"/>
              </a:spcAft>
              <a:buClr>
                <a:srgbClr val="1C4587"/>
              </a:buClr>
              <a:buSzPts val="2500"/>
              <a:buChar char="●"/>
              <a:defRPr sz="2500" b="1">
                <a:solidFill>
                  <a:srgbClr val="1C4587"/>
                </a:solidFill>
              </a:defRPr>
            </a:lvl4pPr>
            <a:lvl5pPr marL="2286000" lvl="4" indent="-387350" algn="ctr" rtl="0">
              <a:spcBef>
                <a:spcPts val="0"/>
              </a:spcBef>
              <a:spcAft>
                <a:spcPts val="0"/>
              </a:spcAft>
              <a:buClr>
                <a:srgbClr val="1C4587"/>
              </a:buClr>
              <a:buSzPts val="2500"/>
              <a:buChar char="○"/>
              <a:defRPr sz="2500" b="1">
                <a:solidFill>
                  <a:srgbClr val="1C4587"/>
                </a:solidFill>
              </a:defRPr>
            </a:lvl5pPr>
            <a:lvl6pPr marL="2743200" lvl="5" indent="-387350" algn="ctr" rtl="0">
              <a:spcBef>
                <a:spcPts val="0"/>
              </a:spcBef>
              <a:spcAft>
                <a:spcPts val="0"/>
              </a:spcAft>
              <a:buClr>
                <a:srgbClr val="1C4587"/>
              </a:buClr>
              <a:buSzPts val="2500"/>
              <a:buChar char="■"/>
              <a:defRPr sz="2500" b="1">
                <a:solidFill>
                  <a:srgbClr val="1C4587"/>
                </a:solidFill>
              </a:defRPr>
            </a:lvl6pPr>
            <a:lvl7pPr marL="3200400" lvl="6" indent="-387350" algn="ctr" rtl="0">
              <a:spcBef>
                <a:spcPts val="0"/>
              </a:spcBef>
              <a:spcAft>
                <a:spcPts val="0"/>
              </a:spcAft>
              <a:buClr>
                <a:srgbClr val="1C4587"/>
              </a:buClr>
              <a:buSzPts val="2500"/>
              <a:buChar char="●"/>
              <a:defRPr sz="2500" b="1">
                <a:solidFill>
                  <a:srgbClr val="1C4587"/>
                </a:solidFill>
              </a:defRPr>
            </a:lvl7pPr>
            <a:lvl8pPr marL="3657600" lvl="7" indent="-387350" algn="ctr" rtl="0">
              <a:spcBef>
                <a:spcPts val="0"/>
              </a:spcBef>
              <a:spcAft>
                <a:spcPts val="0"/>
              </a:spcAft>
              <a:buClr>
                <a:srgbClr val="1C4587"/>
              </a:buClr>
              <a:buSzPts val="2500"/>
              <a:buChar char="○"/>
              <a:defRPr sz="2500" b="1">
                <a:solidFill>
                  <a:srgbClr val="1C4587"/>
                </a:solidFill>
              </a:defRPr>
            </a:lvl8pPr>
            <a:lvl9pPr marL="4114800" lvl="8" indent="-387350" algn="ctr">
              <a:spcBef>
                <a:spcPts val="0"/>
              </a:spcBef>
              <a:spcAft>
                <a:spcPts val="0"/>
              </a:spcAft>
              <a:buClr>
                <a:srgbClr val="1C4587"/>
              </a:buClr>
              <a:buSzPts val="2500"/>
              <a:buChar char="■"/>
              <a:defRPr sz="2500" b="1">
                <a:solidFill>
                  <a:srgbClr val="1C4587"/>
                </a:solidFill>
              </a:defRPr>
            </a:lvl9pPr>
          </a:lstStyle>
          <a:p>
            <a:endParaRPr/>
          </a:p>
        </p:txBody>
      </p:sp>
      <p:sp>
        <p:nvSpPr>
          <p:cNvPr id="248" name="Google Shape;248;p4"/>
          <p:cNvSpPr/>
          <p:nvPr/>
        </p:nvSpPr>
        <p:spPr>
          <a:xfrm>
            <a:off x="7302880" y="-294362"/>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9" name="Google Shape;249;p4"/>
          <p:cNvSpPr/>
          <p:nvPr/>
        </p:nvSpPr>
        <p:spPr>
          <a:xfrm>
            <a:off x="-35374" y="3366963"/>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0" name="Google Shape;250;p4"/>
          <p:cNvSpPr/>
          <p:nvPr/>
        </p:nvSpPr>
        <p:spPr>
          <a:xfrm>
            <a:off x="8817948" y="34396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1" name="Google Shape;251;p4"/>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2" name="Google Shape;252;p4"/>
          <p:cNvSpPr/>
          <p:nvPr/>
        </p:nvSpPr>
        <p:spPr>
          <a:xfrm>
            <a:off x="8360955" y="450691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3" name="Google Shape;253;p4"/>
          <p:cNvSpPr/>
          <p:nvPr/>
        </p:nvSpPr>
        <p:spPr>
          <a:xfrm>
            <a:off x="-77078" y="1488018"/>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4" name="Google Shape;254;p4"/>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5" name="Google Shape;255;p4"/>
          <p:cNvSpPr/>
          <p:nvPr/>
        </p:nvSpPr>
        <p:spPr>
          <a:xfrm>
            <a:off x="8052577" y="413232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6" name="Google Shape;256;p4"/>
          <p:cNvSpPr/>
          <p:nvPr/>
        </p:nvSpPr>
        <p:spPr>
          <a:xfrm>
            <a:off x="7430898" y="4873171"/>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7" name="Google Shape;257;p4"/>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8" name="Google Shape;258;p4"/>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9" name="Google Shape;259;p4"/>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0" name="Google Shape;260;p4"/>
          <p:cNvSpPr/>
          <p:nvPr/>
        </p:nvSpPr>
        <p:spPr>
          <a:xfrm>
            <a:off x="8963979" y="1338718"/>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1" name="Google Shape;261;p4"/>
          <p:cNvSpPr/>
          <p:nvPr/>
        </p:nvSpPr>
        <p:spPr>
          <a:xfrm rot="-2426120">
            <a:off x="7110132" y="4877011"/>
            <a:ext cx="279910" cy="357971"/>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2" name="Google Shape;262;p4"/>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3" name="Google Shape;263;p4"/>
          <p:cNvSpPr/>
          <p:nvPr/>
        </p:nvSpPr>
        <p:spPr>
          <a:xfrm>
            <a:off x="8797588" y="3078732"/>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4" name="Google Shape;264;p4"/>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5" name="Google Shape;265;p4"/>
          <p:cNvSpPr/>
          <p:nvPr/>
        </p:nvSpPr>
        <p:spPr>
          <a:xfrm>
            <a:off x="346877" y="6086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6" name="Google Shape;266;p4"/>
          <p:cNvSpPr/>
          <p:nvPr/>
        </p:nvSpPr>
        <p:spPr>
          <a:xfrm>
            <a:off x="645010" y="3559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7" name="Google Shape;267;p4"/>
          <p:cNvSpPr/>
          <p:nvPr/>
        </p:nvSpPr>
        <p:spPr>
          <a:xfrm>
            <a:off x="8318810" y="-29822"/>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8" name="Google Shape;268;p4"/>
          <p:cNvSpPr/>
          <p:nvPr/>
        </p:nvSpPr>
        <p:spPr>
          <a:xfrm>
            <a:off x="-8" y="101336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9" name="Google Shape;269;p4"/>
          <p:cNvSpPr/>
          <p:nvPr/>
        </p:nvSpPr>
        <p:spPr>
          <a:xfrm>
            <a:off x="8699356" y="17911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0" name="Google Shape;270;p4"/>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1" name="Google Shape;271;p4"/>
          <p:cNvSpPr/>
          <p:nvPr/>
        </p:nvSpPr>
        <p:spPr>
          <a:xfrm>
            <a:off x="258967" y="-86251"/>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2" name="Google Shape;272;p4"/>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3" name="Google Shape;273;p4"/>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4" name="Google Shape;274;p4"/>
          <p:cNvSpPr/>
          <p:nvPr/>
        </p:nvSpPr>
        <p:spPr>
          <a:xfrm>
            <a:off x="-243128" y="5421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5" name="Google Shape;275;p4"/>
          <p:cNvSpPr/>
          <p:nvPr/>
        </p:nvSpPr>
        <p:spPr>
          <a:xfrm>
            <a:off x="7842052" y="-100873"/>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6" name="Google Shape;276;p4"/>
          <p:cNvSpPr/>
          <p:nvPr/>
        </p:nvSpPr>
        <p:spPr>
          <a:xfrm>
            <a:off x="-38626" y="579046"/>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7" name="Google Shape;277;p4"/>
          <p:cNvSpPr/>
          <p:nvPr/>
        </p:nvSpPr>
        <p:spPr>
          <a:xfrm>
            <a:off x="1403775" y="11500"/>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8" name="Google Shape;278;p4"/>
          <p:cNvSpPr/>
          <p:nvPr/>
        </p:nvSpPr>
        <p:spPr>
          <a:xfrm>
            <a:off x="955990" y="-57166"/>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9" name="Google Shape;279;p4"/>
          <p:cNvSpPr/>
          <p:nvPr/>
        </p:nvSpPr>
        <p:spPr>
          <a:xfrm>
            <a:off x="1333294" y="4678454"/>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0" name="Google Shape;280;p4"/>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1" name="Google Shape;281;p4"/>
          <p:cNvSpPr/>
          <p:nvPr/>
        </p:nvSpPr>
        <p:spPr>
          <a:xfrm>
            <a:off x="1525678" y="4911343"/>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2" name="Google Shape;282;p4"/>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3" name="Google Shape;283;p4"/>
          <p:cNvSpPr/>
          <p:nvPr/>
        </p:nvSpPr>
        <p:spPr>
          <a:xfrm rot="1920548">
            <a:off x="8225551" y="6252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4" name="Google Shape;284;p4"/>
          <p:cNvSpPr/>
          <p:nvPr/>
        </p:nvSpPr>
        <p:spPr>
          <a:xfrm>
            <a:off x="346867" y="4064142"/>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5" name="Google Shape;285;p4"/>
          <p:cNvSpPr/>
          <p:nvPr/>
        </p:nvSpPr>
        <p:spPr>
          <a:xfrm rot="-5400000">
            <a:off x="7996280" y="3169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6" name="Google Shape;286;p4"/>
          <p:cNvSpPr/>
          <p:nvPr/>
        </p:nvSpPr>
        <p:spPr>
          <a:xfrm>
            <a:off x="8801760" y="790271"/>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7" name="Google Shape;287;p4"/>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8" name="Google Shape;288;p4"/>
          <p:cNvSpPr/>
          <p:nvPr/>
        </p:nvSpPr>
        <p:spPr>
          <a:xfrm>
            <a:off x="8699345" y="1151407"/>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9" name="Google Shape;289;p4"/>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08"/>
        <p:cNvGrpSpPr/>
        <p:nvPr/>
      </p:nvGrpSpPr>
      <p:grpSpPr>
        <a:xfrm>
          <a:off x="0" y="0"/>
          <a:ext cx="0" cy="0"/>
          <a:chOff x="0" y="0"/>
          <a:chExt cx="0" cy="0"/>
        </a:xfrm>
      </p:grpSpPr>
      <p:sp>
        <p:nvSpPr>
          <p:cNvPr id="609" name="Google Shape;609;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11" name="Google Shape;611;p3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12" name="Google Shape;612;p3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13" name="Google Shape;613;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4"/>
        <p:cNvGrpSpPr/>
        <p:nvPr/>
      </p:nvGrpSpPr>
      <p:grpSpPr>
        <a:xfrm>
          <a:off x="0" y="0"/>
          <a:ext cx="0" cy="0"/>
          <a:chOff x="0" y="0"/>
          <a:chExt cx="0" cy="0"/>
        </a:xfrm>
      </p:grpSpPr>
      <p:sp>
        <p:nvSpPr>
          <p:cNvPr id="615" name="Google Shape;615;p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616" name="Google Shape;616;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17"/>
        <p:cNvGrpSpPr/>
        <p:nvPr/>
      </p:nvGrpSpPr>
      <p:grpSpPr>
        <a:xfrm>
          <a:off x="0" y="0"/>
          <a:ext cx="0" cy="0"/>
          <a:chOff x="0" y="0"/>
          <a:chExt cx="0" cy="0"/>
        </a:xfrm>
      </p:grpSpPr>
      <p:sp>
        <p:nvSpPr>
          <p:cNvPr id="618" name="Google Shape;618;p3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19" name="Google Shape;619;p3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620" name="Google Shape;620;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1"/>
        <p:cNvGrpSpPr/>
        <p:nvPr/>
      </p:nvGrpSpPr>
      <p:grpSpPr>
        <a:xfrm>
          <a:off x="0" y="0"/>
          <a:ext cx="0" cy="0"/>
          <a:chOff x="0" y="0"/>
          <a:chExt cx="0" cy="0"/>
        </a:xfrm>
      </p:grpSpPr>
      <p:sp>
        <p:nvSpPr>
          <p:cNvPr id="622" name="Google Shape;622;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 Dark background">
  <p:cSld name="BLANK_1">
    <p:bg>
      <p:bgPr>
        <a:gradFill>
          <a:gsLst>
            <a:gs pos="0">
              <a:schemeClr val="accent5"/>
            </a:gs>
            <a:gs pos="100000">
              <a:schemeClr val="accent4"/>
            </a:gs>
          </a:gsLst>
          <a:lin ang="18900044" scaled="0"/>
        </a:gradFill>
        <a:effectLst/>
      </p:bgPr>
    </p:bg>
    <p:spTree>
      <p:nvGrpSpPr>
        <p:cNvPr id="1" name="Shape 623"/>
        <p:cNvGrpSpPr/>
        <p:nvPr/>
      </p:nvGrpSpPr>
      <p:grpSpPr>
        <a:xfrm>
          <a:off x="0" y="0"/>
          <a:ext cx="0" cy="0"/>
          <a:chOff x="0" y="0"/>
          <a:chExt cx="0" cy="0"/>
        </a:xfrm>
      </p:grpSpPr>
      <p:sp>
        <p:nvSpPr>
          <p:cNvPr id="624" name="Google Shape;624;p37"/>
          <p:cNvSpPr/>
          <p:nvPr/>
        </p:nvSpPr>
        <p:spPr>
          <a:xfrm rot="5400000">
            <a:off x="163900" y="2091300"/>
            <a:ext cx="633300" cy="9609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5" name="Google Shape;625;p3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26" name="Google Shape;626;p37"/>
          <p:cNvSpPr txBox="1">
            <a:spLocks noGrp="1"/>
          </p:cNvSpPr>
          <p:nvPr>
            <p:ph type="sldNum" idx="12"/>
          </p:nvPr>
        </p:nvSpPr>
        <p:spPr>
          <a:xfrm>
            <a:off x="8619825" y="4630250"/>
            <a:ext cx="524100" cy="5133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apositive de titre 5">
  <p:cSld name="TITLE_7">
    <p:spTree>
      <p:nvGrpSpPr>
        <p:cNvPr id="1" name="Shape 627"/>
        <p:cNvGrpSpPr/>
        <p:nvPr/>
      </p:nvGrpSpPr>
      <p:grpSpPr>
        <a:xfrm>
          <a:off x="0" y="0"/>
          <a:ext cx="0" cy="0"/>
          <a:chOff x="0" y="0"/>
          <a:chExt cx="0" cy="0"/>
        </a:xfrm>
      </p:grpSpPr>
      <p:sp>
        <p:nvSpPr>
          <p:cNvPr id="628" name="Google Shape;628;p3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Font typeface="Viga"/>
              <a:buNone/>
              <a:defRPr sz="5200">
                <a:latin typeface="Viga"/>
                <a:ea typeface="Viga"/>
                <a:cs typeface="Viga"/>
                <a:sym typeface="Vig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29" name="Google Shape;629;p3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Font typeface="Ubuntu"/>
              <a:buNone/>
              <a:defRPr sz="2800">
                <a:latin typeface="Ubuntu"/>
                <a:ea typeface="Ubuntu"/>
                <a:cs typeface="Ubuntu"/>
                <a:sym typeface="Ubuntu"/>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0" name="Google Shape;630;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631"/>
        <p:cNvGrpSpPr/>
        <p:nvPr/>
      </p:nvGrpSpPr>
      <p:grpSpPr>
        <a:xfrm>
          <a:off x="0" y="0"/>
          <a:ext cx="0" cy="0"/>
          <a:chOff x="0" y="0"/>
          <a:chExt cx="0" cy="0"/>
        </a:xfrm>
      </p:grpSpPr>
      <p:sp>
        <p:nvSpPr>
          <p:cNvPr id="632" name="Google Shape;632;p39"/>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accent1"/>
              </a:buClr>
              <a:buSzPts val="2700"/>
              <a:buFont typeface="Trebuchet MS"/>
              <a:buNone/>
              <a:defRPr sz="27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3" name="Google Shape;633;p39"/>
          <p:cNvSpPr txBox="1">
            <a:spLocks noGrp="1"/>
          </p:cNvSpPr>
          <p:nvPr>
            <p:ph type="body" idx="1"/>
          </p:nvPr>
        </p:nvSpPr>
        <p:spPr>
          <a:xfrm>
            <a:off x="508000" y="1620450"/>
            <a:ext cx="7273500" cy="29106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800"/>
              </a:spcBef>
              <a:spcAft>
                <a:spcPts val="0"/>
              </a:spcAft>
              <a:buSzPts val="1600"/>
              <a:buChar char="►"/>
              <a:defRPr sz="1600"/>
            </a:lvl1pPr>
            <a:lvl2pPr marL="914400" lvl="1" indent="-330200" algn="l" rtl="0">
              <a:lnSpc>
                <a:spcPct val="100000"/>
              </a:lnSpc>
              <a:spcBef>
                <a:spcPts val="800"/>
              </a:spcBef>
              <a:spcAft>
                <a:spcPts val="0"/>
              </a:spcAft>
              <a:buSzPts val="1600"/>
              <a:buChar char="►"/>
              <a:defRPr sz="1600"/>
            </a:lvl2pPr>
            <a:lvl3pPr marL="1371600" lvl="2" indent="-330200" algn="l" rtl="0">
              <a:lnSpc>
                <a:spcPct val="100000"/>
              </a:lnSpc>
              <a:spcBef>
                <a:spcPts val="800"/>
              </a:spcBef>
              <a:spcAft>
                <a:spcPts val="0"/>
              </a:spcAft>
              <a:buSzPts val="1600"/>
              <a:buChar char="►"/>
              <a:defRPr sz="1600"/>
            </a:lvl3pPr>
            <a:lvl4pPr marL="1828800" lvl="3" indent="-330200" algn="l" rtl="0">
              <a:lnSpc>
                <a:spcPct val="100000"/>
              </a:lnSpc>
              <a:spcBef>
                <a:spcPts val="800"/>
              </a:spcBef>
              <a:spcAft>
                <a:spcPts val="0"/>
              </a:spcAft>
              <a:buSzPts val="1600"/>
              <a:buChar char="►"/>
              <a:defRPr sz="1600"/>
            </a:lvl4pPr>
            <a:lvl5pPr marL="2286000" lvl="4" indent="-330200" algn="l" rtl="0">
              <a:lnSpc>
                <a:spcPct val="100000"/>
              </a:lnSpc>
              <a:spcBef>
                <a:spcPts val="800"/>
              </a:spcBef>
              <a:spcAft>
                <a:spcPts val="0"/>
              </a:spcAft>
              <a:buSzPts val="1600"/>
              <a:buChar char="►"/>
              <a:defRPr sz="1600"/>
            </a:lvl5pPr>
            <a:lvl6pPr marL="2743200" lvl="5" indent="-330200" algn="l" rtl="0">
              <a:lnSpc>
                <a:spcPct val="100000"/>
              </a:lnSpc>
              <a:spcBef>
                <a:spcPts val="800"/>
              </a:spcBef>
              <a:spcAft>
                <a:spcPts val="0"/>
              </a:spcAft>
              <a:buSzPts val="1600"/>
              <a:buChar char="►"/>
              <a:defRPr sz="1600"/>
            </a:lvl6pPr>
            <a:lvl7pPr marL="3200400" lvl="6" indent="-330200" algn="l" rtl="0">
              <a:lnSpc>
                <a:spcPct val="100000"/>
              </a:lnSpc>
              <a:spcBef>
                <a:spcPts val="800"/>
              </a:spcBef>
              <a:spcAft>
                <a:spcPts val="0"/>
              </a:spcAft>
              <a:buSzPts val="1600"/>
              <a:buChar char="►"/>
              <a:defRPr sz="1600"/>
            </a:lvl7pPr>
            <a:lvl8pPr marL="3657600" lvl="7" indent="-330200" algn="l" rtl="0">
              <a:lnSpc>
                <a:spcPct val="100000"/>
              </a:lnSpc>
              <a:spcBef>
                <a:spcPts val="800"/>
              </a:spcBef>
              <a:spcAft>
                <a:spcPts val="0"/>
              </a:spcAft>
              <a:buSzPts val="1600"/>
              <a:buChar char="►"/>
              <a:defRPr sz="1600"/>
            </a:lvl8pPr>
            <a:lvl9pPr marL="4114800" lvl="8" indent="-330200" algn="l" rtl="0">
              <a:lnSpc>
                <a:spcPct val="100000"/>
              </a:lnSpc>
              <a:spcBef>
                <a:spcPts val="800"/>
              </a:spcBef>
              <a:spcAft>
                <a:spcPts val="0"/>
              </a:spcAft>
              <a:buSzPts val="1600"/>
              <a:buChar char="►"/>
              <a:defRPr sz="1600"/>
            </a:lvl9pPr>
          </a:lstStyle>
          <a:p>
            <a:endParaRPr/>
          </a:p>
        </p:txBody>
      </p:sp>
      <p:sp>
        <p:nvSpPr>
          <p:cNvPr id="634" name="Google Shape;634;p39"/>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39"/>
        <p:cNvGrpSpPr/>
        <p:nvPr/>
      </p:nvGrpSpPr>
      <p:grpSpPr>
        <a:xfrm>
          <a:off x="0" y="0"/>
          <a:ext cx="0" cy="0"/>
          <a:chOff x="0" y="0"/>
          <a:chExt cx="0" cy="0"/>
        </a:xfrm>
      </p:grpSpPr>
      <p:sp>
        <p:nvSpPr>
          <p:cNvPr id="640" name="Google Shape;640;p4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41" name="Google Shape;641;p4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2" name="Google Shape;642;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3"/>
        <p:cNvGrpSpPr/>
        <p:nvPr/>
      </p:nvGrpSpPr>
      <p:grpSpPr>
        <a:xfrm>
          <a:off x="0" y="0"/>
          <a:ext cx="0" cy="0"/>
          <a:chOff x="0" y="0"/>
          <a:chExt cx="0" cy="0"/>
        </a:xfrm>
      </p:grpSpPr>
      <p:sp>
        <p:nvSpPr>
          <p:cNvPr id="644" name="Google Shape;644;p42"/>
          <p:cNvSpPr txBox="1">
            <a:spLocks noGrp="1"/>
          </p:cNvSpPr>
          <p:nvPr>
            <p:ph type="title"/>
          </p:nvPr>
        </p:nvSpPr>
        <p:spPr>
          <a:xfrm>
            <a:off x="809625" y="2150850"/>
            <a:ext cx="8022600" cy="841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rmAutofit/>
          </a:bodyPr>
          <a:lstStyle>
            <a:lvl1pPr lvl="0" algn="ctr" rtl="0">
              <a:spcBef>
                <a:spcPts val="0"/>
              </a:spcBef>
              <a:spcAft>
                <a:spcPts val="0"/>
              </a:spcAft>
              <a:buClr>
                <a:srgbClr val="0069BF"/>
              </a:buClr>
              <a:buSzPts val="3600"/>
              <a:buNone/>
              <a:defRPr sz="3600">
                <a:solidFill>
                  <a:srgbClr val="0069B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5" name="Google Shape;645;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646" name="Google Shape;646;p42"/>
          <p:cNvSpPr/>
          <p:nvPr/>
        </p:nvSpPr>
        <p:spPr>
          <a:xfrm rot="5400000">
            <a:off x="-303375" y="2166905"/>
            <a:ext cx="1416300" cy="809700"/>
          </a:xfrm>
          <a:prstGeom prst="triangle">
            <a:avLst>
              <a:gd name="adj" fmla="val 50000"/>
            </a:avLst>
          </a:prstGeom>
          <a:solidFill>
            <a:srgbClr val="0069B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7"/>
        <p:cNvGrpSpPr/>
        <p:nvPr/>
      </p:nvGrpSpPr>
      <p:grpSpPr>
        <a:xfrm>
          <a:off x="0" y="0"/>
          <a:ext cx="0" cy="0"/>
          <a:chOff x="0" y="0"/>
          <a:chExt cx="0" cy="0"/>
        </a:xfrm>
      </p:grpSpPr>
      <p:sp>
        <p:nvSpPr>
          <p:cNvPr id="648" name="Google Shape;648;p43"/>
          <p:cNvSpPr txBox="1">
            <a:spLocks noGrp="1"/>
          </p:cNvSpPr>
          <p:nvPr>
            <p:ph type="title"/>
          </p:nvPr>
        </p:nvSpPr>
        <p:spPr>
          <a:xfrm>
            <a:off x="311700" y="184894"/>
            <a:ext cx="8520600" cy="572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rmAutofit/>
          </a:bodyPr>
          <a:lstStyle>
            <a:lvl1pPr lvl="0" rtl="0">
              <a:spcBef>
                <a:spcPts val="0"/>
              </a:spcBef>
              <a:spcAft>
                <a:spcPts val="0"/>
              </a:spcAft>
              <a:buClr>
                <a:srgbClr val="0069BF"/>
              </a:buClr>
              <a:buSzPts val="2800"/>
              <a:buNone/>
              <a:defRPr>
                <a:solidFill>
                  <a:srgbClr val="0069B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9" name="Google Shape;649;p43"/>
          <p:cNvSpPr txBox="1">
            <a:spLocks noGrp="1"/>
          </p:cNvSpPr>
          <p:nvPr>
            <p:ph type="body" idx="1"/>
          </p:nvPr>
        </p:nvSpPr>
        <p:spPr>
          <a:xfrm>
            <a:off x="311700" y="10000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50" name="Google Shape;650;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651" name="Google Shape;651;p43"/>
          <p:cNvSpPr/>
          <p:nvPr/>
        </p:nvSpPr>
        <p:spPr>
          <a:xfrm rot="5400000">
            <a:off x="-100350" y="343485"/>
            <a:ext cx="468600" cy="267900"/>
          </a:xfrm>
          <a:prstGeom prst="triangle">
            <a:avLst>
              <a:gd name="adj" fmla="val 50000"/>
            </a:avLst>
          </a:prstGeom>
          <a:solidFill>
            <a:srgbClr val="0069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90"/>
        <p:cNvGrpSpPr/>
        <p:nvPr/>
      </p:nvGrpSpPr>
      <p:grpSpPr>
        <a:xfrm>
          <a:off x="0" y="0"/>
          <a:ext cx="0" cy="0"/>
          <a:chOff x="0" y="0"/>
          <a:chExt cx="0" cy="0"/>
        </a:xfrm>
      </p:grpSpPr>
      <p:sp>
        <p:nvSpPr>
          <p:cNvPr id="291" name="Google Shape;291;p5"/>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92" name="Google Shape;292;p5"/>
          <p:cNvSpPr txBox="1">
            <a:spLocks noGrp="1"/>
          </p:cNvSpPr>
          <p:nvPr>
            <p:ph type="body" idx="1"/>
          </p:nvPr>
        </p:nvSpPr>
        <p:spPr>
          <a:xfrm>
            <a:off x="747925" y="1302837"/>
            <a:ext cx="6140400" cy="3610800"/>
          </a:xfrm>
          <a:prstGeom prst="rect">
            <a:avLst/>
          </a:prstGeom>
        </p:spPr>
        <p:txBody>
          <a:bodyPr spcFirstLastPara="1" wrap="square" lIns="91425" tIns="91425" rIns="91425" bIns="91425" anchor="t" anchorCtr="0">
            <a:noAutofit/>
          </a:bodyPr>
          <a:lstStyle>
            <a:lvl1pPr marL="457200" lvl="0" indent="-387350">
              <a:spcBef>
                <a:spcPts val="600"/>
              </a:spcBef>
              <a:spcAft>
                <a:spcPts val="0"/>
              </a:spcAft>
              <a:buSzPts val="2500"/>
              <a:buChar char="✘"/>
              <a:defRPr sz="2500"/>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grpSp>
        <p:nvGrpSpPr>
          <p:cNvPr id="293" name="Google Shape;293;p5"/>
          <p:cNvGrpSpPr/>
          <p:nvPr/>
        </p:nvGrpSpPr>
        <p:grpSpPr>
          <a:xfrm>
            <a:off x="7442902" y="-91154"/>
            <a:ext cx="1796289" cy="5330574"/>
            <a:chOff x="6023725" y="842300"/>
            <a:chExt cx="1358150" cy="4030375"/>
          </a:xfrm>
        </p:grpSpPr>
        <p:sp>
          <p:nvSpPr>
            <p:cNvPr id="294" name="Google Shape;294;p5"/>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5" name="Google Shape;295;p5"/>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6" name="Google Shape;296;p5"/>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7" name="Google Shape;297;p5"/>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8" name="Google Shape;298;p5"/>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9" name="Google Shape;299;p5"/>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0" name="Google Shape;300;p5"/>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1" name="Google Shape;301;p5"/>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2" name="Google Shape;302;p5"/>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3" name="Google Shape;303;p5"/>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4" name="Google Shape;304;p5"/>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5" name="Google Shape;305;p5"/>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6" name="Google Shape;306;p5"/>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7" name="Google Shape;307;p5"/>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8" name="Google Shape;308;p5"/>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9" name="Google Shape;309;p5"/>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0" name="Google Shape;310;p5"/>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1" name="Google Shape;311;p5"/>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2" name="Google Shape;312;p5"/>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3" name="Google Shape;313;p5"/>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4" name="Google Shape;314;p5"/>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5" name="Google Shape;315;p5"/>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6" name="Google Shape;316;p5"/>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7" name="Google Shape;317;p5"/>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8" name="Google Shape;318;p5"/>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9" name="Google Shape;319;p5"/>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0" name="Google Shape;320;p5"/>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1" name="Google Shape;321;p5"/>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2" name="Google Shape;322;p5"/>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grpSp>
      <p:cxnSp>
        <p:nvCxnSpPr>
          <p:cNvPr id="323" name="Google Shape;323;p5"/>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324" name="Google Shape;324;p5"/>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2"/>
        <p:cNvGrpSpPr/>
        <p:nvPr/>
      </p:nvGrpSpPr>
      <p:grpSpPr>
        <a:xfrm>
          <a:off x="0" y="0"/>
          <a:ext cx="0" cy="0"/>
          <a:chOff x="0" y="0"/>
          <a:chExt cx="0" cy="0"/>
        </a:xfrm>
      </p:grpSpPr>
      <p:sp>
        <p:nvSpPr>
          <p:cNvPr id="653" name="Google Shape;653;p44"/>
          <p:cNvSpPr txBox="1">
            <a:spLocks noGrp="1"/>
          </p:cNvSpPr>
          <p:nvPr>
            <p:ph type="title"/>
          </p:nvPr>
        </p:nvSpPr>
        <p:spPr>
          <a:xfrm>
            <a:off x="311700" y="140225"/>
            <a:ext cx="8520600" cy="572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rmAutofit/>
          </a:bodyPr>
          <a:lstStyle>
            <a:lvl1pPr lvl="0" rtl="0">
              <a:spcBef>
                <a:spcPts val="0"/>
              </a:spcBef>
              <a:spcAft>
                <a:spcPts val="0"/>
              </a:spcAft>
              <a:buClr>
                <a:srgbClr val="0069BF"/>
              </a:buClr>
              <a:buSzPts val="2800"/>
              <a:buNone/>
              <a:defRPr>
                <a:solidFill>
                  <a:srgbClr val="0069B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4" name="Google Shape;654;p4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55" name="Google Shape;655;p4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56" name="Google Shape;656;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657" name="Google Shape;657;p44"/>
          <p:cNvSpPr/>
          <p:nvPr/>
        </p:nvSpPr>
        <p:spPr>
          <a:xfrm rot="5400000">
            <a:off x="-100350" y="343485"/>
            <a:ext cx="468600" cy="267900"/>
          </a:xfrm>
          <a:prstGeom prst="triangle">
            <a:avLst>
              <a:gd name="adj" fmla="val 50000"/>
            </a:avLst>
          </a:prstGeom>
          <a:solidFill>
            <a:srgbClr val="0069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8"/>
        <p:cNvGrpSpPr/>
        <p:nvPr/>
      </p:nvGrpSpPr>
      <p:grpSpPr>
        <a:xfrm>
          <a:off x="0" y="0"/>
          <a:ext cx="0" cy="0"/>
          <a:chOff x="0" y="0"/>
          <a:chExt cx="0" cy="0"/>
        </a:xfrm>
      </p:grpSpPr>
      <p:sp>
        <p:nvSpPr>
          <p:cNvPr id="659" name="Google Shape;659;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61"/>
        <p:cNvGrpSpPr/>
        <p:nvPr/>
      </p:nvGrpSpPr>
      <p:grpSpPr>
        <a:xfrm>
          <a:off x="0" y="0"/>
          <a:ext cx="0" cy="0"/>
          <a:chOff x="0" y="0"/>
          <a:chExt cx="0" cy="0"/>
        </a:xfrm>
      </p:grpSpPr>
      <p:sp>
        <p:nvSpPr>
          <p:cNvPr id="662" name="Google Shape;662;p4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63" name="Google Shape;663;p4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64" name="Google Shape;664;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5"/>
        <p:cNvGrpSpPr/>
        <p:nvPr/>
      </p:nvGrpSpPr>
      <p:grpSpPr>
        <a:xfrm>
          <a:off x="0" y="0"/>
          <a:ext cx="0" cy="0"/>
          <a:chOff x="0" y="0"/>
          <a:chExt cx="0" cy="0"/>
        </a:xfrm>
      </p:grpSpPr>
      <p:sp>
        <p:nvSpPr>
          <p:cNvPr id="666" name="Google Shape;666;p47"/>
          <p:cNvSpPr txBox="1">
            <a:spLocks noGrp="1"/>
          </p:cNvSpPr>
          <p:nvPr>
            <p:ph type="title"/>
          </p:nvPr>
        </p:nvSpPr>
        <p:spPr>
          <a:xfrm>
            <a:off x="947450" y="450150"/>
            <a:ext cx="6367800" cy="4090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rmAutofit/>
          </a:bodyPr>
          <a:lstStyle>
            <a:lvl1pPr lvl="0" rtl="0">
              <a:spcBef>
                <a:spcPts val="0"/>
              </a:spcBef>
              <a:spcAft>
                <a:spcPts val="0"/>
              </a:spcAft>
              <a:buClr>
                <a:srgbClr val="0069BF"/>
              </a:buClr>
              <a:buSzPts val="4800"/>
              <a:buNone/>
              <a:defRPr sz="4800">
                <a:solidFill>
                  <a:srgbClr val="0069BF"/>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667" name="Google Shape;667;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
        <p:nvSpPr>
          <p:cNvPr id="668" name="Google Shape;668;p47"/>
          <p:cNvSpPr/>
          <p:nvPr/>
        </p:nvSpPr>
        <p:spPr>
          <a:xfrm rot="5400000">
            <a:off x="-303375" y="2166905"/>
            <a:ext cx="1416300" cy="809700"/>
          </a:xfrm>
          <a:prstGeom prst="triangle">
            <a:avLst>
              <a:gd name="adj" fmla="val 50000"/>
            </a:avLst>
          </a:prstGeom>
          <a:solidFill>
            <a:srgbClr val="0069B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69"/>
        <p:cNvGrpSpPr/>
        <p:nvPr/>
      </p:nvGrpSpPr>
      <p:grpSpPr>
        <a:xfrm>
          <a:off x="0" y="0"/>
          <a:ext cx="0" cy="0"/>
          <a:chOff x="0" y="0"/>
          <a:chExt cx="0" cy="0"/>
        </a:xfrm>
      </p:grpSpPr>
      <p:sp>
        <p:nvSpPr>
          <p:cNvPr id="670" name="Google Shape;670;p48"/>
          <p:cNvSpPr/>
          <p:nvPr/>
        </p:nvSpPr>
        <p:spPr>
          <a:xfrm>
            <a:off x="4572000" y="-125"/>
            <a:ext cx="4572000" cy="51435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8"/>
          <p:cNvSpPr txBox="1">
            <a:spLocks noGrp="1"/>
          </p:cNvSpPr>
          <p:nvPr>
            <p:ph type="title"/>
          </p:nvPr>
        </p:nvSpPr>
        <p:spPr>
          <a:xfrm>
            <a:off x="265500" y="1233175"/>
            <a:ext cx="4045200" cy="1482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rmAutofit/>
          </a:bodyPr>
          <a:lstStyle>
            <a:lvl1pPr lvl="0" algn="ctr" rtl="0">
              <a:spcBef>
                <a:spcPts val="0"/>
              </a:spcBef>
              <a:spcAft>
                <a:spcPts val="0"/>
              </a:spcAft>
              <a:buClr>
                <a:srgbClr val="0069BF"/>
              </a:buClr>
              <a:buSzPts val="4200"/>
              <a:buNone/>
              <a:defRPr sz="4200">
                <a:solidFill>
                  <a:srgbClr val="0069BF"/>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72" name="Google Shape;672;p4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73" name="Google Shape;673;p4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0"/>
              </a:spcBef>
              <a:spcAft>
                <a:spcPts val="0"/>
              </a:spcAft>
              <a:buClr>
                <a:srgbClr val="FFFFFF"/>
              </a:buClr>
              <a:buSzPts val="1400"/>
              <a:buChar char="○"/>
              <a:defRPr>
                <a:solidFill>
                  <a:srgbClr val="FFFFFF"/>
                </a:solidFill>
              </a:defRPr>
            </a:lvl2pPr>
            <a:lvl3pPr marL="1371600" lvl="2" indent="-317500" rtl="0">
              <a:spcBef>
                <a:spcPts val="0"/>
              </a:spcBef>
              <a:spcAft>
                <a:spcPts val="0"/>
              </a:spcAft>
              <a:buClr>
                <a:srgbClr val="FFFFFF"/>
              </a:buClr>
              <a:buSzPts val="1400"/>
              <a:buChar char="■"/>
              <a:defRPr>
                <a:solidFill>
                  <a:srgbClr val="FFFFFF"/>
                </a:solidFill>
              </a:defRPr>
            </a:lvl3pPr>
            <a:lvl4pPr marL="1828800" lvl="3" indent="-317500" rtl="0">
              <a:spcBef>
                <a:spcPts val="0"/>
              </a:spcBef>
              <a:spcAft>
                <a:spcPts val="0"/>
              </a:spcAft>
              <a:buClr>
                <a:srgbClr val="FFFFFF"/>
              </a:buClr>
              <a:buSzPts val="1400"/>
              <a:buChar char="●"/>
              <a:defRPr>
                <a:solidFill>
                  <a:srgbClr val="FFFFFF"/>
                </a:solidFill>
              </a:defRPr>
            </a:lvl4pPr>
            <a:lvl5pPr marL="2286000" lvl="4" indent="-317500" rtl="0">
              <a:spcBef>
                <a:spcPts val="0"/>
              </a:spcBef>
              <a:spcAft>
                <a:spcPts val="0"/>
              </a:spcAft>
              <a:buClr>
                <a:srgbClr val="FFFFFF"/>
              </a:buClr>
              <a:buSzPts val="1400"/>
              <a:buChar char="○"/>
              <a:defRPr>
                <a:solidFill>
                  <a:srgbClr val="FFFFFF"/>
                </a:solidFill>
              </a:defRPr>
            </a:lvl5pPr>
            <a:lvl6pPr marL="2743200" lvl="5" indent="-317500" rtl="0">
              <a:spcBef>
                <a:spcPts val="0"/>
              </a:spcBef>
              <a:spcAft>
                <a:spcPts val="0"/>
              </a:spcAft>
              <a:buClr>
                <a:srgbClr val="FFFFFF"/>
              </a:buClr>
              <a:buSzPts val="1400"/>
              <a:buChar char="■"/>
              <a:defRPr>
                <a:solidFill>
                  <a:srgbClr val="FFFFFF"/>
                </a:solidFill>
              </a:defRPr>
            </a:lvl6pPr>
            <a:lvl7pPr marL="3200400" lvl="6" indent="-317500" rtl="0">
              <a:spcBef>
                <a:spcPts val="0"/>
              </a:spcBef>
              <a:spcAft>
                <a:spcPts val="0"/>
              </a:spcAft>
              <a:buClr>
                <a:srgbClr val="FFFFFF"/>
              </a:buClr>
              <a:buSzPts val="1400"/>
              <a:buChar char="●"/>
              <a:defRPr>
                <a:solidFill>
                  <a:srgbClr val="FFFFFF"/>
                </a:solidFill>
              </a:defRPr>
            </a:lvl7pPr>
            <a:lvl8pPr marL="3657600" lvl="7" indent="-317500" rtl="0">
              <a:spcBef>
                <a:spcPts val="0"/>
              </a:spcBef>
              <a:spcAft>
                <a:spcPts val="0"/>
              </a:spcAft>
              <a:buClr>
                <a:srgbClr val="FFFFFF"/>
              </a:buClr>
              <a:buSzPts val="1400"/>
              <a:buChar char="○"/>
              <a:defRPr>
                <a:solidFill>
                  <a:srgbClr val="FFFFFF"/>
                </a:solidFill>
              </a:defRPr>
            </a:lvl8pPr>
            <a:lvl9pPr marL="4114800" lvl="8" indent="-317500" rtl="0">
              <a:spcBef>
                <a:spcPts val="0"/>
              </a:spcBef>
              <a:spcAft>
                <a:spcPts val="0"/>
              </a:spcAft>
              <a:buClr>
                <a:srgbClr val="FFFFFF"/>
              </a:buClr>
              <a:buSzPts val="1400"/>
              <a:buChar char="■"/>
              <a:defRPr>
                <a:solidFill>
                  <a:srgbClr val="FFFFFF"/>
                </a:solidFill>
              </a:defRPr>
            </a:lvl9pPr>
          </a:lstStyle>
          <a:p>
            <a:endParaRPr/>
          </a:p>
        </p:txBody>
      </p:sp>
      <p:sp>
        <p:nvSpPr>
          <p:cNvPr id="674" name="Google Shape;674;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5"/>
        <p:cNvGrpSpPr/>
        <p:nvPr/>
      </p:nvGrpSpPr>
      <p:grpSpPr>
        <a:xfrm>
          <a:off x="0" y="0"/>
          <a:ext cx="0" cy="0"/>
          <a:chOff x="0" y="0"/>
          <a:chExt cx="0" cy="0"/>
        </a:xfrm>
      </p:grpSpPr>
      <p:sp>
        <p:nvSpPr>
          <p:cNvPr id="676" name="Google Shape;676;p4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677" name="Google Shape;677;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78"/>
        <p:cNvGrpSpPr/>
        <p:nvPr/>
      </p:nvGrpSpPr>
      <p:grpSpPr>
        <a:xfrm>
          <a:off x="0" y="0"/>
          <a:ext cx="0" cy="0"/>
          <a:chOff x="0" y="0"/>
          <a:chExt cx="0" cy="0"/>
        </a:xfrm>
      </p:grpSpPr>
      <p:sp>
        <p:nvSpPr>
          <p:cNvPr id="679" name="Google Shape;679;p5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80" name="Google Shape;680;p5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681" name="Google Shape;681;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2"/>
        <p:cNvGrpSpPr/>
        <p:nvPr/>
      </p:nvGrpSpPr>
      <p:grpSpPr>
        <a:xfrm>
          <a:off x="0" y="0"/>
          <a:ext cx="0" cy="0"/>
          <a:chOff x="0" y="0"/>
          <a:chExt cx="0" cy="0"/>
        </a:xfrm>
      </p:grpSpPr>
      <p:sp>
        <p:nvSpPr>
          <p:cNvPr id="683" name="Google Shape;683;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684"/>
        <p:cNvGrpSpPr/>
        <p:nvPr/>
      </p:nvGrpSpPr>
      <p:grpSpPr>
        <a:xfrm>
          <a:off x="0" y="0"/>
          <a:ext cx="0" cy="0"/>
          <a:chOff x="0" y="0"/>
          <a:chExt cx="0" cy="0"/>
        </a:xfrm>
      </p:grpSpPr>
      <p:sp>
        <p:nvSpPr>
          <p:cNvPr id="685" name="Google Shape;685;p52"/>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rmAutofit fontScale="85000" lnSpcReduction="20000"/>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Diapositive de titre 1">
  <p:cSld name="TITLE_2">
    <p:spTree>
      <p:nvGrpSpPr>
        <p:cNvPr id="1" name="Shape 686"/>
        <p:cNvGrpSpPr/>
        <p:nvPr/>
      </p:nvGrpSpPr>
      <p:grpSpPr>
        <a:xfrm>
          <a:off x="0" y="0"/>
          <a:ext cx="0" cy="0"/>
          <a:chOff x="0" y="0"/>
          <a:chExt cx="0" cy="0"/>
        </a:xfrm>
      </p:grpSpPr>
      <p:sp>
        <p:nvSpPr>
          <p:cNvPr id="687" name="Google Shape;687;p53"/>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25"/>
        <p:cNvGrpSpPr/>
        <p:nvPr/>
      </p:nvGrpSpPr>
      <p:grpSpPr>
        <a:xfrm>
          <a:off x="0" y="0"/>
          <a:ext cx="0" cy="0"/>
          <a:chOff x="0" y="0"/>
          <a:chExt cx="0" cy="0"/>
        </a:xfrm>
      </p:grpSpPr>
      <p:sp>
        <p:nvSpPr>
          <p:cNvPr id="326" name="Google Shape;326;p6"/>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27" name="Google Shape;327;p6"/>
          <p:cNvSpPr txBox="1">
            <a:spLocks noGrp="1"/>
          </p:cNvSpPr>
          <p:nvPr>
            <p:ph type="body" idx="1"/>
          </p:nvPr>
        </p:nvSpPr>
        <p:spPr>
          <a:xfrm>
            <a:off x="747925" y="1363153"/>
            <a:ext cx="3159000" cy="3610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328" name="Google Shape;328;p6"/>
          <p:cNvSpPr txBox="1">
            <a:spLocks noGrp="1"/>
          </p:cNvSpPr>
          <p:nvPr>
            <p:ph type="body" idx="2"/>
          </p:nvPr>
        </p:nvSpPr>
        <p:spPr>
          <a:xfrm>
            <a:off x="4097098" y="1363153"/>
            <a:ext cx="3159000" cy="3610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grpSp>
        <p:nvGrpSpPr>
          <p:cNvPr id="329" name="Google Shape;329;p6"/>
          <p:cNvGrpSpPr/>
          <p:nvPr/>
        </p:nvGrpSpPr>
        <p:grpSpPr>
          <a:xfrm>
            <a:off x="7442902" y="-91154"/>
            <a:ext cx="1796289" cy="5330574"/>
            <a:chOff x="6023725" y="842300"/>
            <a:chExt cx="1358150" cy="4030375"/>
          </a:xfrm>
        </p:grpSpPr>
        <p:sp>
          <p:nvSpPr>
            <p:cNvPr id="330" name="Google Shape;330;p6"/>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59" name="Google Shape;359;p6"/>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360" name="Google Shape;360;p6"/>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688"/>
        <p:cNvGrpSpPr/>
        <p:nvPr/>
      </p:nvGrpSpPr>
      <p:grpSpPr>
        <a:xfrm>
          <a:off x="0" y="0"/>
          <a:ext cx="0" cy="0"/>
          <a:chOff x="0" y="0"/>
          <a:chExt cx="0" cy="0"/>
        </a:xfrm>
      </p:grpSpPr>
      <p:sp>
        <p:nvSpPr>
          <p:cNvPr id="689" name="Google Shape;689;p54"/>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accent1"/>
              </a:buClr>
              <a:buSzPts val="2700"/>
              <a:buFont typeface="Trebuchet MS"/>
              <a:buNone/>
              <a:defRPr sz="27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0" name="Google Shape;690;p54"/>
          <p:cNvSpPr txBox="1">
            <a:spLocks noGrp="1"/>
          </p:cNvSpPr>
          <p:nvPr>
            <p:ph type="body" idx="1"/>
          </p:nvPr>
        </p:nvSpPr>
        <p:spPr>
          <a:xfrm>
            <a:off x="508001" y="1620442"/>
            <a:ext cx="6447600" cy="2910600"/>
          </a:xfrm>
          <a:prstGeom prst="rect">
            <a:avLst/>
          </a:prstGeom>
          <a:noFill/>
          <a:ln>
            <a:noFill/>
          </a:ln>
        </p:spPr>
        <p:txBody>
          <a:bodyPr spcFirstLastPara="1" wrap="square" lIns="91425" tIns="45700" rIns="91425" bIns="45700" anchor="t" anchorCtr="0">
            <a:normAutofit/>
          </a:bodyPr>
          <a:lstStyle>
            <a:lvl1pPr marL="457200" lvl="0" indent="-317500" algn="l" rtl="0">
              <a:lnSpc>
                <a:spcPct val="100000"/>
              </a:lnSpc>
              <a:spcBef>
                <a:spcPts val="800"/>
              </a:spcBef>
              <a:spcAft>
                <a:spcPts val="0"/>
              </a:spcAft>
              <a:buSzPts val="1400"/>
              <a:buChar char="►"/>
              <a:defRPr/>
            </a:lvl1pPr>
            <a:lvl2pPr marL="914400" lvl="1" indent="-317500" algn="l" rtl="0">
              <a:lnSpc>
                <a:spcPct val="100000"/>
              </a:lnSpc>
              <a:spcBef>
                <a:spcPts val="800"/>
              </a:spcBef>
              <a:spcAft>
                <a:spcPts val="0"/>
              </a:spcAft>
              <a:buSzPts val="1400"/>
              <a:buChar char="►"/>
              <a:defRPr/>
            </a:lvl2pPr>
            <a:lvl3pPr marL="1371600" lvl="2" indent="-317500" algn="l" rtl="0">
              <a:lnSpc>
                <a:spcPct val="100000"/>
              </a:lnSpc>
              <a:spcBef>
                <a:spcPts val="800"/>
              </a:spcBef>
              <a:spcAft>
                <a:spcPts val="0"/>
              </a:spcAft>
              <a:buSzPts val="1400"/>
              <a:buChar char="►"/>
              <a:defRPr/>
            </a:lvl3pPr>
            <a:lvl4pPr marL="1828800" lvl="3" indent="-317500" algn="l" rtl="0">
              <a:lnSpc>
                <a:spcPct val="100000"/>
              </a:lnSpc>
              <a:spcBef>
                <a:spcPts val="800"/>
              </a:spcBef>
              <a:spcAft>
                <a:spcPts val="0"/>
              </a:spcAft>
              <a:buSzPts val="1400"/>
              <a:buChar char="►"/>
              <a:defRPr/>
            </a:lvl4pPr>
            <a:lvl5pPr marL="2286000" lvl="4" indent="-317500" algn="l" rtl="0">
              <a:lnSpc>
                <a:spcPct val="100000"/>
              </a:lnSpc>
              <a:spcBef>
                <a:spcPts val="800"/>
              </a:spcBef>
              <a:spcAft>
                <a:spcPts val="0"/>
              </a:spcAft>
              <a:buSzPts val="1400"/>
              <a:buChar char="►"/>
              <a:defRPr/>
            </a:lvl5pPr>
            <a:lvl6pPr marL="2743200" lvl="5" indent="-317500" algn="l" rtl="0">
              <a:lnSpc>
                <a:spcPct val="100000"/>
              </a:lnSpc>
              <a:spcBef>
                <a:spcPts val="800"/>
              </a:spcBef>
              <a:spcAft>
                <a:spcPts val="0"/>
              </a:spcAft>
              <a:buSzPts val="1400"/>
              <a:buChar char="►"/>
              <a:defRPr/>
            </a:lvl6pPr>
            <a:lvl7pPr marL="3200400" lvl="6" indent="-317500" algn="l" rtl="0">
              <a:lnSpc>
                <a:spcPct val="100000"/>
              </a:lnSpc>
              <a:spcBef>
                <a:spcPts val="800"/>
              </a:spcBef>
              <a:spcAft>
                <a:spcPts val="0"/>
              </a:spcAft>
              <a:buSzPts val="1400"/>
              <a:buChar char="►"/>
              <a:defRPr/>
            </a:lvl7pPr>
            <a:lvl8pPr marL="3657600" lvl="7" indent="-317500" algn="l" rtl="0">
              <a:lnSpc>
                <a:spcPct val="100000"/>
              </a:lnSpc>
              <a:spcBef>
                <a:spcPts val="800"/>
              </a:spcBef>
              <a:spcAft>
                <a:spcPts val="0"/>
              </a:spcAft>
              <a:buSzPts val="1400"/>
              <a:buChar char="►"/>
              <a:defRPr/>
            </a:lvl8pPr>
            <a:lvl9pPr marL="4114800" lvl="8" indent="-317500" algn="l" rtl="0">
              <a:lnSpc>
                <a:spcPct val="100000"/>
              </a:lnSpc>
              <a:spcBef>
                <a:spcPts val="800"/>
              </a:spcBef>
              <a:spcAft>
                <a:spcPts val="0"/>
              </a:spcAft>
              <a:buSzPts val="1400"/>
              <a:buChar char="►"/>
              <a:defRPr/>
            </a:lvl9pPr>
          </a:lstStyle>
          <a:p>
            <a:endParaRPr/>
          </a:p>
        </p:txBody>
      </p:sp>
      <p:sp>
        <p:nvSpPr>
          <p:cNvPr id="691" name="Google Shape;691;p54"/>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sz="1400"/>
            </a:lvl2pPr>
            <a:lvl3pPr lvl="2" algn="l" rtl="0">
              <a:lnSpc>
                <a:spcPct val="100000"/>
              </a:lnSpc>
              <a:spcBef>
                <a:spcPts val="0"/>
              </a:spcBef>
              <a:spcAft>
                <a:spcPts val="0"/>
              </a:spcAft>
              <a:buSzPts val="1400"/>
              <a:buNone/>
              <a:defRPr sz="1400"/>
            </a:lvl3pPr>
            <a:lvl4pPr lvl="3" algn="l" rtl="0">
              <a:lnSpc>
                <a:spcPct val="100000"/>
              </a:lnSpc>
              <a:spcBef>
                <a:spcPts val="0"/>
              </a:spcBef>
              <a:spcAft>
                <a:spcPts val="0"/>
              </a:spcAft>
              <a:buSzPts val="1400"/>
              <a:buNone/>
              <a:defRPr sz="1400"/>
            </a:lvl4pPr>
            <a:lvl5pPr lvl="4" algn="l" rtl="0">
              <a:lnSpc>
                <a:spcPct val="100000"/>
              </a:lnSpc>
              <a:spcBef>
                <a:spcPts val="0"/>
              </a:spcBef>
              <a:spcAft>
                <a:spcPts val="0"/>
              </a:spcAft>
              <a:buSzPts val="1400"/>
              <a:buNone/>
              <a:defRPr sz="1400"/>
            </a:lvl5pPr>
            <a:lvl6pPr lvl="5" algn="l" rtl="0">
              <a:lnSpc>
                <a:spcPct val="100000"/>
              </a:lnSpc>
              <a:spcBef>
                <a:spcPts val="0"/>
              </a:spcBef>
              <a:spcAft>
                <a:spcPts val="0"/>
              </a:spcAft>
              <a:buSzPts val="1400"/>
              <a:buNone/>
              <a:defRPr sz="1400"/>
            </a:lvl6pPr>
            <a:lvl7pPr lvl="6" algn="l" rtl="0">
              <a:lnSpc>
                <a:spcPct val="100000"/>
              </a:lnSpc>
              <a:spcBef>
                <a:spcPts val="0"/>
              </a:spcBef>
              <a:spcAft>
                <a:spcPts val="0"/>
              </a:spcAft>
              <a:buSzPts val="1400"/>
              <a:buNone/>
              <a:defRPr sz="1400"/>
            </a:lvl7pPr>
            <a:lvl8pPr lvl="7" algn="l" rtl="0">
              <a:lnSpc>
                <a:spcPct val="100000"/>
              </a:lnSpc>
              <a:spcBef>
                <a:spcPts val="0"/>
              </a:spcBef>
              <a:spcAft>
                <a:spcPts val="0"/>
              </a:spcAft>
              <a:buSzPts val="1400"/>
              <a:buNone/>
              <a:defRPr sz="1400"/>
            </a:lvl8pPr>
            <a:lvl9pPr lvl="8" algn="l" rtl="0">
              <a:lnSpc>
                <a:spcPct val="100000"/>
              </a:lnSpc>
              <a:spcBef>
                <a:spcPts val="0"/>
              </a:spcBef>
              <a:spcAft>
                <a:spcPts val="0"/>
              </a:spcAft>
              <a:buSzPts val="1400"/>
              <a:buNone/>
              <a:defRPr sz="1400"/>
            </a:lvl9pPr>
          </a:lstStyle>
          <a:p>
            <a:endParaRPr/>
          </a:p>
        </p:txBody>
      </p:sp>
      <p:sp>
        <p:nvSpPr>
          <p:cNvPr id="692" name="Google Shape;692;p54"/>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sz="1400"/>
            </a:lvl2pPr>
            <a:lvl3pPr lvl="2" algn="l" rtl="0">
              <a:lnSpc>
                <a:spcPct val="100000"/>
              </a:lnSpc>
              <a:spcBef>
                <a:spcPts val="0"/>
              </a:spcBef>
              <a:spcAft>
                <a:spcPts val="0"/>
              </a:spcAft>
              <a:buSzPts val="1400"/>
              <a:buNone/>
              <a:defRPr sz="1400"/>
            </a:lvl3pPr>
            <a:lvl4pPr lvl="3" algn="l" rtl="0">
              <a:lnSpc>
                <a:spcPct val="100000"/>
              </a:lnSpc>
              <a:spcBef>
                <a:spcPts val="0"/>
              </a:spcBef>
              <a:spcAft>
                <a:spcPts val="0"/>
              </a:spcAft>
              <a:buSzPts val="1400"/>
              <a:buNone/>
              <a:defRPr sz="1400"/>
            </a:lvl4pPr>
            <a:lvl5pPr lvl="4" algn="l" rtl="0">
              <a:lnSpc>
                <a:spcPct val="100000"/>
              </a:lnSpc>
              <a:spcBef>
                <a:spcPts val="0"/>
              </a:spcBef>
              <a:spcAft>
                <a:spcPts val="0"/>
              </a:spcAft>
              <a:buSzPts val="1400"/>
              <a:buNone/>
              <a:defRPr sz="1400"/>
            </a:lvl5pPr>
            <a:lvl6pPr lvl="5" algn="l" rtl="0">
              <a:lnSpc>
                <a:spcPct val="100000"/>
              </a:lnSpc>
              <a:spcBef>
                <a:spcPts val="0"/>
              </a:spcBef>
              <a:spcAft>
                <a:spcPts val="0"/>
              </a:spcAft>
              <a:buSzPts val="1400"/>
              <a:buNone/>
              <a:defRPr sz="1400"/>
            </a:lvl6pPr>
            <a:lvl7pPr lvl="6" algn="l" rtl="0">
              <a:lnSpc>
                <a:spcPct val="100000"/>
              </a:lnSpc>
              <a:spcBef>
                <a:spcPts val="0"/>
              </a:spcBef>
              <a:spcAft>
                <a:spcPts val="0"/>
              </a:spcAft>
              <a:buSzPts val="1400"/>
              <a:buNone/>
              <a:defRPr sz="1400"/>
            </a:lvl7pPr>
            <a:lvl8pPr lvl="7" algn="l" rtl="0">
              <a:lnSpc>
                <a:spcPct val="100000"/>
              </a:lnSpc>
              <a:spcBef>
                <a:spcPts val="0"/>
              </a:spcBef>
              <a:spcAft>
                <a:spcPts val="0"/>
              </a:spcAft>
              <a:buSzPts val="1400"/>
              <a:buNone/>
              <a:defRPr sz="1400"/>
            </a:lvl8pPr>
            <a:lvl9pPr lvl="8" algn="l" rtl="0">
              <a:lnSpc>
                <a:spcPct val="100000"/>
              </a:lnSpc>
              <a:spcBef>
                <a:spcPts val="0"/>
              </a:spcBef>
              <a:spcAft>
                <a:spcPts val="0"/>
              </a:spcAft>
              <a:buSzPts val="1400"/>
              <a:buNone/>
              <a:defRPr sz="1400"/>
            </a:lvl9pPr>
          </a:lstStyle>
          <a:p>
            <a:endParaRPr/>
          </a:p>
        </p:txBody>
      </p:sp>
      <p:sp>
        <p:nvSpPr>
          <p:cNvPr id="693" name="Google Shape;693;p54"/>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éfis Kreocode" type="title">
  <p:cSld name="TITLE">
    <p:spTree>
      <p:nvGrpSpPr>
        <p:cNvPr id="1" name="Shape 698"/>
        <p:cNvGrpSpPr/>
        <p:nvPr/>
      </p:nvGrpSpPr>
      <p:grpSpPr>
        <a:xfrm>
          <a:off x="0" y="0"/>
          <a:ext cx="0" cy="0"/>
          <a:chOff x="0" y="0"/>
          <a:chExt cx="0" cy="0"/>
        </a:xfrm>
      </p:grpSpPr>
      <p:pic>
        <p:nvPicPr>
          <p:cNvPr id="699" name="Google Shape;699;p56"/>
          <p:cNvPicPr preferRelativeResize="0"/>
          <p:nvPr/>
        </p:nvPicPr>
        <p:blipFill>
          <a:blip r:embed="rId2">
            <a:alphaModFix/>
          </a:blip>
          <a:stretch>
            <a:fillRect/>
          </a:stretch>
        </p:blipFill>
        <p:spPr>
          <a:xfrm>
            <a:off x="3394922" y="252790"/>
            <a:ext cx="2215675" cy="1047253"/>
          </a:xfrm>
          <a:prstGeom prst="rect">
            <a:avLst/>
          </a:prstGeom>
          <a:noFill/>
          <a:ln>
            <a:noFill/>
          </a:ln>
        </p:spPr>
      </p:pic>
      <p:pic>
        <p:nvPicPr>
          <p:cNvPr id="700" name="Google Shape;700;p56"/>
          <p:cNvPicPr preferRelativeResize="0"/>
          <p:nvPr/>
        </p:nvPicPr>
        <p:blipFill>
          <a:blip r:embed="rId3">
            <a:alphaModFix/>
          </a:blip>
          <a:stretch>
            <a:fillRect/>
          </a:stretch>
        </p:blipFill>
        <p:spPr>
          <a:xfrm>
            <a:off x="0" y="4710750"/>
            <a:ext cx="9184148" cy="432900"/>
          </a:xfrm>
          <a:prstGeom prst="rect">
            <a:avLst/>
          </a:prstGeom>
          <a:noFill/>
          <a:ln>
            <a:noFill/>
          </a:ln>
        </p:spPr>
      </p:pic>
      <p:sp>
        <p:nvSpPr>
          <p:cNvPr id="701" name="Google Shape;701;p56"/>
          <p:cNvSpPr/>
          <p:nvPr/>
        </p:nvSpPr>
        <p:spPr>
          <a:xfrm>
            <a:off x="1219156" y="1328772"/>
            <a:ext cx="6905400" cy="6681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6"/>
          <p:cNvSpPr txBox="1">
            <a:spLocks noGrp="1"/>
          </p:cNvSpPr>
          <p:nvPr>
            <p:ph type="title"/>
          </p:nvPr>
        </p:nvSpPr>
        <p:spPr>
          <a:xfrm>
            <a:off x="2048844" y="1446520"/>
            <a:ext cx="5245800" cy="432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03" name="Google Shape;703;p56"/>
          <p:cNvSpPr txBox="1">
            <a:spLocks noGrp="1"/>
          </p:cNvSpPr>
          <p:nvPr>
            <p:ph type="subTitle" idx="1"/>
          </p:nvPr>
        </p:nvSpPr>
        <p:spPr>
          <a:xfrm>
            <a:off x="1523438" y="2428722"/>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4" name="Google Shape;704;p56"/>
          <p:cNvSpPr txBox="1">
            <a:spLocks noGrp="1"/>
          </p:cNvSpPr>
          <p:nvPr>
            <p:ph type="body" idx="2"/>
          </p:nvPr>
        </p:nvSpPr>
        <p:spPr>
          <a:xfrm>
            <a:off x="1136781" y="2743185"/>
            <a:ext cx="3303300" cy="18492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
        <p:nvSpPr>
          <p:cNvPr id="705" name="Google Shape;705;p56"/>
          <p:cNvSpPr txBox="1">
            <a:spLocks noGrp="1"/>
          </p:cNvSpPr>
          <p:nvPr>
            <p:ph type="body" idx="3"/>
          </p:nvPr>
        </p:nvSpPr>
        <p:spPr>
          <a:xfrm>
            <a:off x="4704188" y="2743185"/>
            <a:ext cx="3303300" cy="18492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
        <p:nvSpPr>
          <p:cNvPr id="706" name="Google Shape;706;p56"/>
          <p:cNvSpPr/>
          <p:nvPr/>
        </p:nvSpPr>
        <p:spPr>
          <a:xfrm>
            <a:off x="732650" y="1139175"/>
            <a:ext cx="1071900" cy="1047300"/>
          </a:xfrm>
          <a:prstGeom prst="ellipse">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rgbClr val="2A71FF"/>
              </a:solidFill>
              <a:latin typeface="Fira Mono"/>
              <a:ea typeface="Fira Mono"/>
              <a:cs typeface="Fira Mono"/>
              <a:sym typeface="Fira Mono"/>
            </a:endParaRPr>
          </a:p>
        </p:txBody>
      </p:sp>
      <p:pic>
        <p:nvPicPr>
          <p:cNvPr id="707" name="Google Shape;707;p56"/>
          <p:cNvPicPr preferRelativeResize="0"/>
          <p:nvPr/>
        </p:nvPicPr>
        <p:blipFill>
          <a:blip r:embed="rId4">
            <a:alphaModFix amt="51000"/>
          </a:blip>
          <a:stretch>
            <a:fillRect/>
          </a:stretch>
        </p:blipFill>
        <p:spPr>
          <a:xfrm rot="75" flipH="1">
            <a:off x="8736137" y="4690994"/>
            <a:ext cx="234834" cy="188845"/>
          </a:xfrm>
          <a:prstGeom prst="rect">
            <a:avLst/>
          </a:prstGeom>
          <a:noFill/>
          <a:ln>
            <a:noFill/>
          </a:ln>
        </p:spPr>
      </p:pic>
      <p:pic>
        <p:nvPicPr>
          <p:cNvPr id="708" name="Google Shape;708;p56"/>
          <p:cNvPicPr preferRelativeResize="0"/>
          <p:nvPr/>
        </p:nvPicPr>
        <p:blipFill>
          <a:blip r:embed="rId5">
            <a:alphaModFix/>
          </a:blip>
          <a:stretch>
            <a:fillRect/>
          </a:stretch>
        </p:blipFill>
        <p:spPr>
          <a:xfrm>
            <a:off x="1022473" y="1208846"/>
            <a:ext cx="492251" cy="78802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éfis Kreocode 2">
  <p:cSld name="TITLE_2">
    <p:spTree>
      <p:nvGrpSpPr>
        <p:cNvPr id="1" name="Shape 709"/>
        <p:cNvGrpSpPr/>
        <p:nvPr/>
      </p:nvGrpSpPr>
      <p:grpSpPr>
        <a:xfrm>
          <a:off x="0" y="0"/>
          <a:ext cx="0" cy="0"/>
          <a:chOff x="0" y="0"/>
          <a:chExt cx="0" cy="0"/>
        </a:xfrm>
      </p:grpSpPr>
      <p:sp>
        <p:nvSpPr>
          <p:cNvPr id="710" name="Google Shape;710;p57"/>
          <p:cNvSpPr/>
          <p:nvPr/>
        </p:nvSpPr>
        <p:spPr>
          <a:xfrm>
            <a:off x="1282775" y="3838150"/>
            <a:ext cx="6796200" cy="8553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1" name="Google Shape;711;p57"/>
          <p:cNvPicPr preferRelativeResize="0"/>
          <p:nvPr/>
        </p:nvPicPr>
        <p:blipFill>
          <a:blip r:embed="rId2">
            <a:alphaModFix/>
          </a:blip>
          <a:stretch>
            <a:fillRect/>
          </a:stretch>
        </p:blipFill>
        <p:spPr>
          <a:xfrm>
            <a:off x="7279945" y="2207050"/>
            <a:ext cx="632323" cy="738626"/>
          </a:xfrm>
          <a:prstGeom prst="rect">
            <a:avLst/>
          </a:prstGeom>
          <a:noFill/>
          <a:ln>
            <a:noFill/>
          </a:ln>
        </p:spPr>
      </p:pic>
      <p:pic>
        <p:nvPicPr>
          <p:cNvPr id="712" name="Google Shape;712;p57"/>
          <p:cNvPicPr preferRelativeResize="0"/>
          <p:nvPr/>
        </p:nvPicPr>
        <p:blipFill>
          <a:blip r:embed="rId3">
            <a:alphaModFix/>
          </a:blip>
          <a:stretch>
            <a:fillRect/>
          </a:stretch>
        </p:blipFill>
        <p:spPr>
          <a:xfrm>
            <a:off x="319606" y="74688"/>
            <a:ext cx="1809853" cy="855439"/>
          </a:xfrm>
          <a:prstGeom prst="rect">
            <a:avLst/>
          </a:prstGeom>
          <a:noFill/>
          <a:ln>
            <a:noFill/>
          </a:ln>
        </p:spPr>
      </p:pic>
      <p:pic>
        <p:nvPicPr>
          <p:cNvPr id="713" name="Google Shape;713;p57"/>
          <p:cNvPicPr preferRelativeResize="0"/>
          <p:nvPr/>
        </p:nvPicPr>
        <p:blipFill>
          <a:blip r:embed="rId4">
            <a:alphaModFix/>
          </a:blip>
          <a:stretch>
            <a:fillRect/>
          </a:stretch>
        </p:blipFill>
        <p:spPr>
          <a:xfrm>
            <a:off x="0" y="4752175"/>
            <a:ext cx="9144003" cy="391475"/>
          </a:xfrm>
          <a:prstGeom prst="rect">
            <a:avLst/>
          </a:prstGeom>
          <a:noFill/>
          <a:ln>
            <a:noFill/>
          </a:ln>
        </p:spPr>
      </p:pic>
      <p:sp>
        <p:nvSpPr>
          <p:cNvPr id="714" name="Google Shape;714;p57"/>
          <p:cNvSpPr txBox="1">
            <a:spLocks noGrp="1"/>
          </p:cNvSpPr>
          <p:nvPr>
            <p:ph type="subTitle" idx="1"/>
          </p:nvPr>
        </p:nvSpPr>
        <p:spPr>
          <a:xfrm>
            <a:off x="1523438" y="792524"/>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5" name="Google Shape;715;p57"/>
          <p:cNvSpPr txBox="1">
            <a:spLocks noGrp="1"/>
          </p:cNvSpPr>
          <p:nvPr>
            <p:ph type="body" idx="2"/>
          </p:nvPr>
        </p:nvSpPr>
        <p:spPr>
          <a:xfrm>
            <a:off x="1136781" y="1106987"/>
            <a:ext cx="3303300" cy="1431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
        <p:nvSpPr>
          <p:cNvPr id="716" name="Google Shape;716;p57"/>
          <p:cNvSpPr txBox="1">
            <a:spLocks noGrp="1"/>
          </p:cNvSpPr>
          <p:nvPr>
            <p:ph type="body" idx="3"/>
          </p:nvPr>
        </p:nvSpPr>
        <p:spPr>
          <a:xfrm>
            <a:off x="4704188" y="1106987"/>
            <a:ext cx="3303300" cy="1431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
        <p:nvSpPr>
          <p:cNvPr id="717" name="Google Shape;717;p57"/>
          <p:cNvSpPr txBox="1">
            <a:spLocks noGrp="1"/>
          </p:cNvSpPr>
          <p:nvPr>
            <p:ph type="subTitle" idx="4"/>
          </p:nvPr>
        </p:nvSpPr>
        <p:spPr>
          <a:xfrm>
            <a:off x="1523438" y="2715418"/>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8" name="Google Shape;718;p57"/>
          <p:cNvSpPr txBox="1">
            <a:spLocks noGrp="1"/>
          </p:cNvSpPr>
          <p:nvPr>
            <p:ph type="subTitle" idx="5"/>
          </p:nvPr>
        </p:nvSpPr>
        <p:spPr>
          <a:xfrm>
            <a:off x="1264719" y="3013568"/>
            <a:ext cx="5690100" cy="1389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1"/>
              </a:buClr>
              <a:buSzPts val="1200"/>
              <a:buNone/>
              <a:defRPr sz="1200"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9" name="Google Shape;719;p57"/>
          <p:cNvSpPr/>
          <p:nvPr/>
        </p:nvSpPr>
        <p:spPr>
          <a:xfrm>
            <a:off x="1282781" y="3224199"/>
            <a:ext cx="6796200" cy="3033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7"/>
          <p:cNvSpPr txBox="1">
            <a:spLocks noGrp="1"/>
          </p:cNvSpPr>
          <p:nvPr>
            <p:ph type="subTitle" idx="6"/>
          </p:nvPr>
        </p:nvSpPr>
        <p:spPr>
          <a:xfrm>
            <a:off x="1264719" y="3627524"/>
            <a:ext cx="5690100" cy="1389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1"/>
              </a:buClr>
              <a:buSzPts val="1200"/>
              <a:buNone/>
              <a:defRPr sz="1200"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age vierge">
  <p:cSld name="TITLE_2_2">
    <p:spTree>
      <p:nvGrpSpPr>
        <p:cNvPr id="1" name="Shape 721"/>
        <p:cNvGrpSpPr/>
        <p:nvPr/>
      </p:nvGrpSpPr>
      <p:grpSpPr>
        <a:xfrm>
          <a:off x="0" y="0"/>
          <a:ext cx="0" cy="0"/>
          <a:chOff x="0" y="0"/>
          <a:chExt cx="0" cy="0"/>
        </a:xfrm>
      </p:grpSpPr>
      <p:pic>
        <p:nvPicPr>
          <p:cNvPr id="722" name="Google Shape;722;p58"/>
          <p:cNvPicPr preferRelativeResize="0"/>
          <p:nvPr/>
        </p:nvPicPr>
        <p:blipFill>
          <a:blip r:embed="rId2">
            <a:alphaModFix/>
          </a:blip>
          <a:stretch>
            <a:fillRect/>
          </a:stretch>
        </p:blipFill>
        <p:spPr>
          <a:xfrm>
            <a:off x="0" y="4752175"/>
            <a:ext cx="9144003" cy="391475"/>
          </a:xfrm>
          <a:prstGeom prst="rect">
            <a:avLst/>
          </a:prstGeom>
          <a:noFill/>
          <a:ln>
            <a:noFill/>
          </a:ln>
        </p:spPr>
      </p:pic>
      <p:sp>
        <p:nvSpPr>
          <p:cNvPr id="723" name="Google Shape;723;p58"/>
          <p:cNvSpPr txBox="1">
            <a:spLocks noGrp="1"/>
          </p:cNvSpPr>
          <p:nvPr>
            <p:ph type="subTitle" idx="1"/>
          </p:nvPr>
        </p:nvSpPr>
        <p:spPr>
          <a:xfrm>
            <a:off x="1523438" y="792524"/>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4" name="Google Shape;724;p58"/>
          <p:cNvSpPr txBox="1">
            <a:spLocks noGrp="1"/>
          </p:cNvSpPr>
          <p:nvPr>
            <p:ph type="body" idx="2"/>
          </p:nvPr>
        </p:nvSpPr>
        <p:spPr>
          <a:xfrm>
            <a:off x="1136781" y="1106987"/>
            <a:ext cx="3303300" cy="1431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
        <p:nvSpPr>
          <p:cNvPr id="725" name="Google Shape;725;p58"/>
          <p:cNvSpPr txBox="1">
            <a:spLocks noGrp="1"/>
          </p:cNvSpPr>
          <p:nvPr>
            <p:ph type="body" idx="3"/>
          </p:nvPr>
        </p:nvSpPr>
        <p:spPr>
          <a:xfrm>
            <a:off x="4572188" y="1174987"/>
            <a:ext cx="3303300" cy="1431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pic>
        <p:nvPicPr>
          <p:cNvPr id="726" name="Google Shape;726;p58"/>
          <p:cNvPicPr preferRelativeResize="0"/>
          <p:nvPr/>
        </p:nvPicPr>
        <p:blipFill>
          <a:blip r:embed="rId3">
            <a:alphaModFix amt="85000"/>
          </a:blip>
          <a:stretch>
            <a:fillRect/>
          </a:stretch>
        </p:blipFill>
        <p:spPr>
          <a:xfrm>
            <a:off x="7868925" y="4225075"/>
            <a:ext cx="1171825" cy="55385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age vierge sans logo">
  <p:cSld name="TITLE_2_2_1">
    <p:spTree>
      <p:nvGrpSpPr>
        <p:cNvPr id="1" name="Shape 727"/>
        <p:cNvGrpSpPr/>
        <p:nvPr/>
      </p:nvGrpSpPr>
      <p:grpSpPr>
        <a:xfrm>
          <a:off x="0" y="0"/>
          <a:ext cx="0" cy="0"/>
          <a:chOff x="0" y="0"/>
          <a:chExt cx="0" cy="0"/>
        </a:xfrm>
      </p:grpSpPr>
      <p:pic>
        <p:nvPicPr>
          <p:cNvPr id="728" name="Google Shape;728;p59"/>
          <p:cNvPicPr preferRelativeResize="0"/>
          <p:nvPr/>
        </p:nvPicPr>
        <p:blipFill>
          <a:blip r:embed="rId2">
            <a:alphaModFix/>
          </a:blip>
          <a:stretch>
            <a:fillRect/>
          </a:stretch>
        </p:blipFill>
        <p:spPr>
          <a:xfrm>
            <a:off x="0" y="4752175"/>
            <a:ext cx="9144003" cy="391475"/>
          </a:xfrm>
          <a:prstGeom prst="rect">
            <a:avLst/>
          </a:prstGeom>
          <a:noFill/>
          <a:ln>
            <a:noFill/>
          </a:ln>
        </p:spPr>
      </p:pic>
      <p:sp>
        <p:nvSpPr>
          <p:cNvPr id="729" name="Google Shape;729;p59"/>
          <p:cNvSpPr txBox="1">
            <a:spLocks noGrp="1"/>
          </p:cNvSpPr>
          <p:nvPr>
            <p:ph type="subTitle" idx="1"/>
          </p:nvPr>
        </p:nvSpPr>
        <p:spPr>
          <a:xfrm>
            <a:off x="1523438" y="792524"/>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0" name="Google Shape;730;p59"/>
          <p:cNvSpPr txBox="1">
            <a:spLocks noGrp="1"/>
          </p:cNvSpPr>
          <p:nvPr>
            <p:ph type="body" idx="2"/>
          </p:nvPr>
        </p:nvSpPr>
        <p:spPr>
          <a:xfrm>
            <a:off x="1136781" y="1106987"/>
            <a:ext cx="3303300" cy="1431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
        <p:nvSpPr>
          <p:cNvPr id="731" name="Google Shape;731;p59"/>
          <p:cNvSpPr txBox="1">
            <a:spLocks noGrp="1"/>
          </p:cNvSpPr>
          <p:nvPr>
            <p:ph type="body" idx="3"/>
          </p:nvPr>
        </p:nvSpPr>
        <p:spPr>
          <a:xfrm>
            <a:off x="4572188" y="1174987"/>
            <a:ext cx="3303300" cy="1431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434343"/>
              </a:buClr>
              <a:buSzPts val="1200"/>
              <a:buChar char="●"/>
              <a:defRPr sz="1200">
                <a:solidFill>
                  <a:srgbClr val="434343"/>
                </a:solidFill>
              </a:defRPr>
            </a:lvl1pPr>
            <a:lvl2pPr marL="914400" lvl="1" indent="-304800" rtl="0">
              <a:spcBef>
                <a:spcPts val="0"/>
              </a:spcBef>
              <a:spcAft>
                <a:spcPts val="0"/>
              </a:spcAft>
              <a:buClr>
                <a:srgbClr val="434343"/>
              </a:buClr>
              <a:buSzPts val="1200"/>
              <a:buChar char="○"/>
              <a:defRPr sz="1200">
                <a:solidFill>
                  <a:srgbClr val="434343"/>
                </a:solidFill>
              </a:defRPr>
            </a:lvl2pPr>
            <a:lvl3pPr marL="1371600" lvl="2" indent="-304800" rtl="0">
              <a:spcBef>
                <a:spcPts val="0"/>
              </a:spcBef>
              <a:spcAft>
                <a:spcPts val="0"/>
              </a:spcAft>
              <a:buClr>
                <a:srgbClr val="434343"/>
              </a:buClr>
              <a:buSzPts val="1200"/>
              <a:buChar char="■"/>
              <a:defRPr sz="1200">
                <a:solidFill>
                  <a:srgbClr val="434343"/>
                </a:solidFill>
              </a:defRPr>
            </a:lvl3pPr>
            <a:lvl4pPr marL="1828800" lvl="3" indent="-304800" rtl="0">
              <a:spcBef>
                <a:spcPts val="0"/>
              </a:spcBef>
              <a:spcAft>
                <a:spcPts val="0"/>
              </a:spcAft>
              <a:buClr>
                <a:srgbClr val="434343"/>
              </a:buClr>
              <a:buSzPts val="1200"/>
              <a:buChar char="●"/>
              <a:defRPr sz="1200">
                <a:solidFill>
                  <a:srgbClr val="434343"/>
                </a:solidFill>
              </a:defRPr>
            </a:lvl4pPr>
            <a:lvl5pPr marL="2286000" lvl="4" indent="-304800" rtl="0">
              <a:spcBef>
                <a:spcPts val="0"/>
              </a:spcBef>
              <a:spcAft>
                <a:spcPts val="0"/>
              </a:spcAft>
              <a:buClr>
                <a:srgbClr val="434343"/>
              </a:buClr>
              <a:buSzPts val="1200"/>
              <a:buChar char="○"/>
              <a:defRPr sz="1200">
                <a:solidFill>
                  <a:srgbClr val="434343"/>
                </a:solidFill>
              </a:defRPr>
            </a:lvl5pPr>
            <a:lvl6pPr marL="2743200" lvl="5" indent="-304800" rtl="0">
              <a:spcBef>
                <a:spcPts val="0"/>
              </a:spcBef>
              <a:spcAft>
                <a:spcPts val="0"/>
              </a:spcAft>
              <a:buClr>
                <a:srgbClr val="434343"/>
              </a:buClr>
              <a:buSzPts val="1200"/>
              <a:buChar char="■"/>
              <a:defRPr sz="1200">
                <a:solidFill>
                  <a:srgbClr val="434343"/>
                </a:solidFill>
              </a:defRPr>
            </a:lvl6pPr>
            <a:lvl7pPr marL="3200400" lvl="6" indent="-304800" rtl="0">
              <a:spcBef>
                <a:spcPts val="0"/>
              </a:spcBef>
              <a:spcAft>
                <a:spcPts val="0"/>
              </a:spcAft>
              <a:buClr>
                <a:srgbClr val="434343"/>
              </a:buClr>
              <a:buSzPts val="1200"/>
              <a:buChar char="●"/>
              <a:defRPr sz="1200">
                <a:solidFill>
                  <a:srgbClr val="434343"/>
                </a:solidFill>
              </a:defRPr>
            </a:lvl7pPr>
            <a:lvl8pPr marL="3657600" lvl="7" indent="-304800" rtl="0">
              <a:spcBef>
                <a:spcPts val="0"/>
              </a:spcBef>
              <a:spcAft>
                <a:spcPts val="0"/>
              </a:spcAft>
              <a:buClr>
                <a:srgbClr val="434343"/>
              </a:buClr>
              <a:buSzPts val="1200"/>
              <a:buChar char="○"/>
              <a:defRPr sz="1200">
                <a:solidFill>
                  <a:srgbClr val="434343"/>
                </a:solidFill>
              </a:defRPr>
            </a:lvl8pPr>
            <a:lvl9pPr marL="4114800" lvl="8" indent="-304800" rtl="0">
              <a:spcBef>
                <a:spcPts val="0"/>
              </a:spcBef>
              <a:spcAft>
                <a:spcPts val="0"/>
              </a:spcAft>
              <a:buClr>
                <a:srgbClr val="434343"/>
              </a:buClr>
              <a:buSzPts val="1200"/>
              <a:buChar char="■"/>
              <a:defRPr sz="1200">
                <a:solidFill>
                  <a:srgbClr val="434343"/>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éfis Kreocode 2 1">
  <p:cSld name="TITLE_2_1">
    <p:spTree>
      <p:nvGrpSpPr>
        <p:cNvPr id="1" name="Shape 732"/>
        <p:cNvGrpSpPr/>
        <p:nvPr/>
      </p:nvGrpSpPr>
      <p:grpSpPr>
        <a:xfrm>
          <a:off x="0" y="0"/>
          <a:ext cx="0" cy="0"/>
          <a:chOff x="0" y="0"/>
          <a:chExt cx="0" cy="0"/>
        </a:xfrm>
      </p:grpSpPr>
      <p:sp>
        <p:nvSpPr>
          <p:cNvPr id="733" name="Google Shape;733;p60"/>
          <p:cNvSpPr/>
          <p:nvPr/>
        </p:nvSpPr>
        <p:spPr>
          <a:xfrm>
            <a:off x="291775" y="1361325"/>
            <a:ext cx="4165800" cy="1742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4" name="Google Shape;734;p60"/>
          <p:cNvPicPr preferRelativeResize="0"/>
          <p:nvPr/>
        </p:nvPicPr>
        <p:blipFill>
          <a:blip r:embed="rId2">
            <a:alphaModFix/>
          </a:blip>
          <a:stretch>
            <a:fillRect/>
          </a:stretch>
        </p:blipFill>
        <p:spPr>
          <a:xfrm>
            <a:off x="254706" y="114288"/>
            <a:ext cx="1809853" cy="855439"/>
          </a:xfrm>
          <a:prstGeom prst="rect">
            <a:avLst/>
          </a:prstGeom>
          <a:noFill/>
          <a:ln>
            <a:noFill/>
          </a:ln>
        </p:spPr>
      </p:pic>
      <p:sp>
        <p:nvSpPr>
          <p:cNvPr id="735" name="Google Shape;735;p60"/>
          <p:cNvSpPr txBox="1">
            <a:spLocks noGrp="1"/>
          </p:cNvSpPr>
          <p:nvPr>
            <p:ph type="subTitle" idx="1"/>
          </p:nvPr>
        </p:nvSpPr>
        <p:spPr>
          <a:xfrm>
            <a:off x="1523438" y="792524"/>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6" name="Google Shape;736;p60"/>
          <p:cNvSpPr txBox="1">
            <a:spLocks noGrp="1"/>
          </p:cNvSpPr>
          <p:nvPr>
            <p:ph type="subTitle" idx="2"/>
          </p:nvPr>
        </p:nvSpPr>
        <p:spPr>
          <a:xfrm>
            <a:off x="1726875" y="1030551"/>
            <a:ext cx="5690100" cy="1389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dk1"/>
              </a:buClr>
              <a:buSzPts val="1200"/>
              <a:buNone/>
              <a:defRPr sz="1200">
                <a:solidFill>
                  <a:schemeClr val="dk1"/>
                </a:solidFill>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737" name="Google Shape;737;p60"/>
          <p:cNvSpPr/>
          <p:nvPr/>
        </p:nvSpPr>
        <p:spPr>
          <a:xfrm>
            <a:off x="4661575" y="1361325"/>
            <a:ext cx="4124700" cy="1742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60"/>
          <p:cNvSpPr/>
          <p:nvPr/>
        </p:nvSpPr>
        <p:spPr>
          <a:xfrm>
            <a:off x="291781" y="3295662"/>
            <a:ext cx="8494500" cy="14319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9" name="Google Shape;739;p60"/>
          <p:cNvPicPr preferRelativeResize="0"/>
          <p:nvPr/>
        </p:nvPicPr>
        <p:blipFill>
          <a:blip r:embed="rId3">
            <a:alphaModFix/>
          </a:blip>
          <a:stretch>
            <a:fillRect/>
          </a:stretch>
        </p:blipFill>
        <p:spPr>
          <a:xfrm>
            <a:off x="4100398" y="2608448"/>
            <a:ext cx="924677" cy="924677"/>
          </a:xfrm>
          <a:prstGeom prst="rect">
            <a:avLst/>
          </a:prstGeom>
          <a:noFill/>
          <a:ln>
            <a:noFill/>
          </a:ln>
        </p:spPr>
      </p:pic>
      <p:pic>
        <p:nvPicPr>
          <p:cNvPr id="740" name="Google Shape;740;p60"/>
          <p:cNvPicPr preferRelativeResize="0"/>
          <p:nvPr/>
        </p:nvPicPr>
        <p:blipFill>
          <a:blip r:embed="rId4">
            <a:alphaModFix/>
          </a:blip>
          <a:stretch>
            <a:fillRect/>
          </a:stretch>
        </p:blipFill>
        <p:spPr>
          <a:xfrm>
            <a:off x="4316623" y="2676771"/>
            <a:ext cx="492251" cy="788027"/>
          </a:xfrm>
          <a:prstGeom prst="rect">
            <a:avLst/>
          </a:prstGeom>
          <a:noFill/>
          <a:ln>
            <a:noFill/>
          </a:ln>
        </p:spPr>
      </p:pic>
      <p:sp>
        <p:nvSpPr>
          <p:cNvPr id="741" name="Google Shape;741;p60"/>
          <p:cNvSpPr txBox="1"/>
          <p:nvPr/>
        </p:nvSpPr>
        <p:spPr>
          <a:xfrm>
            <a:off x="291781" y="4747717"/>
            <a:ext cx="8705700" cy="637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b="1">
                <a:solidFill>
                  <a:srgbClr val="2A71FF"/>
                </a:solidFill>
                <a:latin typeface="Fira Sans"/>
                <a:ea typeface="Fira Sans"/>
                <a:cs typeface="Fira Sans"/>
                <a:sym typeface="Fira Sans"/>
              </a:rPr>
              <a:t>« 100% des choses qu’on ne tente pas échouent » </a:t>
            </a:r>
            <a:br>
              <a:rPr lang="en" sz="1600" b="1">
                <a:solidFill>
                  <a:srgbClr val="2A71FF"/>
                </a:solidFill>
                <a:latin typeface="Fira Sans"/>
                <a:ea typeface="Fira Sans"/>
                <a:cs typeface="Fira Sans"/>
                <a:sym typeface="Fira Sans"/>
              </a:rPr>
            </a:br>
            <a:r>
              <a:rPr lang="en" sz="1100">
                <a:solidFill>
                  <a:schemeClr val="dk1"/>
                </a:solidFill>
                <a:latin typeface="Fira Sans"/>
                <a:ea typeface="Fira Sans"/>
                <a:cs typeface="Fira Sans"/>
                <a:sym typeface="Fira Sans"/>
              </a:rPr>
              <a:t>- Wayne Gretsky</a:t>
            </a:r>
            <a:endParaRPr sz="1100">
              <a:solidFill>
                <a:schemeClr val="dk1"/>
              </a:solidFill>
              <a:latin typeface="Fira Sans"/>
              <a:ea typeface="Fira Sans"/>
              <a:cs typeface="Fira Sans"/>
              <a:sym typeface="Fira San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éfis Kreocode 2 1 1">
  <p:cSld name="TITLE_2_1_1">
    <p:spTree>
      <p:nvGrpSpPr>
        <p:cNvPr id="1" name="Shape 742"/>
        <p:cNvGrpSpPr/>
        <p:nvPr/>
      </p:nvGrpSpPr>
      <p:grpSpPr>
        <a:xfrm>
          <a:off x="0" y="0"/>
          <a:ext cx="0" cy="0"/>
          <a:chOff x="0" y="0"/>
          <a:chExt cx="0" cy="0"/>
        </a:xfrm>
      </p:grpSpPr>
      <p:sp>
        <p:nvSpPr>
          <p:cNvPr id="743" name="Google Shape;743;p61"/>
          <p:cNvSpPr/>
          <p:nvPr/>
        </p:nvSpPr>
        <p:spPr>
          <a:xfrm>
            <a:off x="291775" y="1361325"/>
            <a:ext cx="4128900" cy="1742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4" name="Google Shape;744;p61"/>
          <p:cNvPicPr preferRelativeResize="0"/>
          <p:nvPr/>
        </p:nvPicPr>
        <p:blipFill>
          <a:blip r:embed="rId2">
            <a:alphaModFix/>
          </a:blip>
          <a:stretch>
            <a:fillRect/>
          </a:stretch>
        </p:blipFill>
        <p:spPr>
          <a:xfrm>
            <a:off x="291781" y="114288"/>
            <a:ext cx="1809853" cy="855439"/>
          </a:xfrm>
          <a:prstGeom prst="rect">
            <a:avLst/>
          </a:prstGeom>
          <a:noFill/>
          <a:ln>
            <a:noFill/>
          </a:ln>
        </p:spPr>
      </p:pic>
      <p:pic>
        <p:nvPicPr>
          <p:cNvPr id="745" name="Google Shape;745;p61"/>
          <p:cNvPicPr preferRelativeResize="0"/>
          <p:nvPr/>
        </p:nvPicPr>
        <p:blipFill>
          <a:blip r:embed="rId3">
            <a:alphaModFix/>
          </a:blip>
          <a:stretch>
            <a:fillRect/>
          </a:stretch>
        </p:blipFill>
        <p:spPr>
          <a:xfrm>
            <a:off x="0" y="4727550"/>
            <a:ext cx="9144003" cy="416100"/>
          </a:xfrm>
          <a:prstGeom prst="rect">
            <a:avLst/>
          </a:prstGeom>
          <a:noFill/>
          <a:ln>
            <a:noFill/>
          </a:ln>
        </p:spPr>
      </p:pic>
      <p:sp>
        <p:nvSpPr>
          <p:cNvPr id="746" name="Google Shape;746;p61"/>
          <p:cNvSpPr txBox="1">
            <a:spLocks noGrp="1"/>
          </p:cNvSpPr>
          <p:nvPr>
            <p:ph type="subTitle" idx="1"/>
          </p:nvPr>
        </p:nvSpPr>
        <p:spPr>
          <a:xfrm>
            <a:off x="1523438" y="792524"/>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7" name="Google Shape;747;p61"/>
          <p:cNvSpPr txBox="1">
            <a:spLocks noGrp="1"/>
          </p:cNvSpPr>
          <p:nvPr>
            <p:ph type="subTitle" idx="2"/>
          </p:nvPr>
        </p:nvSpPr>
        <p:spPr>
          <a:xfrm>
            <a:off x="1726875" y="1030551"/>
            <a:ext cx="5690100" cy="1389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dk1"/>
              </a:buClr>
              <a:buSzPts val="1200"/>
              <a:buNone/>
              <a:defRPr sz="1200">
                <a:solidFill>
                  <a:schemeClr val="dk1"/>
                </a:solidFill>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748" name="Google Shape;748;p61"/>
          <p:cNvSpPr/>
          <p:nvPr/>
        </p:nvSpPr>
        <p:spPr>
          <a:xfrm>
            <a:off x="4657400" y="1361325"/>
            <a:ext cx="4128900" cy="1742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1"/>
          <p:cNvSpPr/>
          <p:nvPr/>
        </p:nvSpPr>
        <p:spPr>
          <a:xfrm>
            <a:off x="291781" y="3295662"/>
            <a:ext cx="8494500" cy="14319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61"/>
          <p:cNvSpPr txBox="1">
            <a:spLocks noGrp="1"/>
          </p:cNvSpPr>
          <p:nvPr>
            <p:ph type="body" idx="3"/>
          </p:nvPr>
        </p:nvSpPr>
        <p:spPr>
          <a:xfrm>
            <a:off x="438563" y="1417347"/>
            <a:ext cx="3727800" cy="16236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434343"/>
              </a:buClr>
              <a:buSzPts val="1800"/>
              <a:buChar char="●"/>
              <a:defRPr>
                <a:solidFill>
                  <a:srgbClr val="434343"/>
                </a:solidFill>
              </a:defRPr>
            </a:lvl1pPr>
            <a:lvl2pPr marL="914400" lvl="1" indent="-317500" rtl="0">
              <a:spcBef>
                <a:spcPts val="0"/>
              </a:spcBef>
              <a:spcAft>
                <a:spcPts val="0"/>
              </a:spcAft>
              <a:buClr>
                <a:srgbClr val="434343"/>
              </a:buClr>
              <a:buSzPts val="1400"/>
              <a:buChar char="○"/>
              <a:defRPr>
                <a:solidFill>
                  <a:srgbClr val="434343"/>
                </a:solidFill>
              </a:defRPr>
            </a:lvl2pPr>
            <a:lvl3pPr marL="1371600" lvl="2" indent="-317500" rtl="0">
              <a:spcBef>
                <a:spcPts val="0"/>
              </a:spcBef>
              <a:spcAft>
                <a:spcPts val="0"/>
              </a:spcAft>
              <a:buClr>
                <a:srgbClr val="434343"/>
              </a:buClr>
              <a:buSzPts val="1400"/>
              <a:buChar char="■"/>
              <a:defRPr>
                <a:solidFill>
                  <a:srgbClr val="434343"/>
                </a:solidFill>
              </a:defRPr>
            </a:lvl3pPr>
            <a:lvl4pPr marL="1828800" lvl="3" indent="-317500" rtl="0">
              <a:spcBef>
                <a:spcPts val="0"/>
              </a:spcBef>
              <a:spcAft>
                <a:spcPts val="0"/>
              </a:spcAft>
              <a:buClr>
                <a:srgbClr val="434343"/>
              </a:buClr>
              <a:buSzPts val="1400"/>
              <a:buChar char="●"/>
              <a:defRPr>
                <a:solidFill>
                  <a:srgbClr val="434343"/>
                </a:solidFill>
              </a:defRPr>
            </a:lvl4pPr>
            <a:lvl5pPr marL="2286000" lvl="4" indent="-317500" rtl="0">
              <a:spcBef>
                <a:spcPts val="0"/>
              </a:spcBef>
              <a:spcAft>
                <a:spcPts val="0"/>
              </a:spcAft>
              <a:buClr>
                <a:srgbClr val="434343"/>
              </a:buClr>
              <a:buSzPts val="1400"/>
              <a:buChar char="○"/>
              <a:defRPr>
                <a:solidFill>
                  <a:srgbClr val="434343"/>
                </a:solidFill>
              </a:defRPr>
            </a:lvl5pPr>
            <a:lvl6pPr marL="2743200" lvl="5" indent="-317500" rtl="0">
              <a:spcBef>
                <a:spcPts val="0"/>
              </a:spcBef>
              <a:spcAft>
                <a:spcPts val="0"/>
              </a:spcAft>
              <a:buClr>
                <a:srgbClr val="434343"/>
              </a:buClr>
              <a:buSzPts val="1400"/>
              <a:buChar char="■"/>
              <a:defRPr>
                <a:solidFill>
                  <a:srgbClr val="434343"/>
                </a:solidFill>
              </a:defRPr>
            </a:lvl6pPr>
            <a:lvl7pPr marL="3200400" lvl="6" indent="-317500" rtl="0">
              <a:spcBef>
                <a:spcPts val="0"/>
              </a:spcBef>
              <a:spcAft>
                <a:spcPts val="0"/>
              </a:spcAft>
              <a:buClr>
                <a:srgbClr val="434343"/>
              </a:buClr>
              <a:buSzPts val="1400"/>
              <a:buChar char="●"/>
              <a:defRPr>
                <a:solidFill>
                  <a:srgbClr val="434343"/>
                </a:solidFill>
              </a:defRPr>
            </a:lvl7pPr>
            <a:lvl8pPr marL="3657600" lvl="7" indent="-317500" rtl="0">
              <a:spcBef>
                <a:spcPts val="0"/>
              </a:spcBef>
              <a:spcAft>
                <a:spcPts val="0"/>
              </a:spcAft>
              <a:buClr>
                <a:srgbClr val="434343"/>
              </a:buClr>
              <a:buSzPts val="1400"/>
              <a:buChar char="○"/>
              <a:defRPr>
                <a:solidFill>
                  <a:srgbClr val="434343"/>
                </a:solidFill>
              </a:defRPr>
            </a:lvl8pPr>
            <a:lvl9pPr marL="4114800" lvl="8" indent="-317500" rtl="0">
              <a:spcBef>
                <a:spcPts val="0"/>
              </a:spcBef>
              <a:spcAft>
                <a:spcPts val="0"/>
              </a:spcAft>
              <a:buClr>
                <a:srgbClr val="434343"/>
              </a:buClr>
              <a:buSzPts val="1400"/>
              <a:buChar char="■"/>
              <a:defRPr>
                <a:solidFill>
                  <a:srgbClr val="434343"/>
                </a:solidFill>
              </a:defRPr>
            </a:lvl9pPr>
          </a:lstStyle>
          <a:p>
            <a:endParaRPr/>
          </a:p>
        </p:txBody>
      </p:sp>
      <p:sp>
        <p:nvSpPr>
          <p:cNvPr id="751" name="Google Shape;751;p61"/>
          <p:cNvSpPr txBox="1">
            <a:spLocks noGrp="1"/>
          </p:cNvSpPr>
          <p:nvPr>
            <p:ph type="body" idx="4"/>
          </p:nvPr>
        </p:nvSpPr>
        <p:spPr>
          <a:xfrm>
            <a:off x="4902719" y="1417347"/>
            <a:ext cx="3727800" cy="16236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434343"/>
              </a:buClr>
              <a:buSzPts val="1800"/>
              <a:buChar char="●"/>
              <a:defRPr>
                <a:solidFill>
                  <a:srgbClr val="434343"/>
                </a:solidFill>
              </a:defRPr>
            </a:lvl1pPr>
            <a:lvl2pPr marL="914400" lvl="1" indent="-317500" rtl="0">
              <a:spcBef>
                <a:spcPts val="0"/>
              </a:spcBef>
              <a:spcAft>
                <a:spcPts val="0"/>
              </a:spcAft>
              <a:buClr>
                <a:srgbClr val="434343"/>
              </a:buClr>
              <a:buSzPts val="1400"/>
              <a:buChar char="○"/>
              <a:defRPr>
                <a:solidFill>
                  <a:srgbClr val="434343"/>
                </a:solidFill>
              </a:defRPr>
            </a:lvl2pPr>
            <a:lvl3pPr marL="1371600" lvl="2" indent="-317500" rtl="0">
              <a:spcBef>
                <a:spcPts val="0"/>
              </a:spcBef>
              <a:spcAft>
                <a:spcPts val="0"/>
              </a:spcAft>
              <a:buClr>
                <a:srgbClr val="434343"/>
              </a:buClr>
              <a:buSzPts val="1400"/>
              <a:buChar char="■"/>
              <a:defRPr>
                <a:solidFill>
                  <a:srgbClr val="434343"/>
                </a:solidFill>
              </a:defRPr>
            </a:lvl3pPr>
            <a:lvl4pPr marL="1828800" lvl="3" indent="-317500" rtl="0">
              <a:spcBef>
                <a:spcPts val="0"/>
              </a:spcBef>
              <a:spcAft>
                <a:spcPts val="0"/>
              </a:spcAft>
              <a:buClr>
                <a:srgbClr val="434343"/>
              </a:buClr>
              <a:buSzPts val="1400"/>
              <a:buChar char="●"/>
              <a:defRPr>
                <a:solidFill>
                  <a:srgbClr val="434343"/>
                </a:solidFill>
              </a:defRPr>
            </a:lvl4pPr>
            <a:lvl5pPr marL="2286000" lvl="4" indent="-317500" rtl="0">
              <a:spcBef>
                <a:spcPts val="0"/>
              </a:spcBef>
              <a:spcAft>
                <a:spcPts val="0"/>
              </a:spcAft>
              <a:buClr>
                <a:srgbClr val="434343"/>
              </a:buClr>
              <a:buSzPts val="1400"/>
              <a:buChar char="○"/>
              <a:defRPr>
                <a:solidFill>
                  <a:srgbClr val="434343"/>
                </a:solidFill>
              </a:defRPr>
            </a:lvl5pPr>
            <a:lvl6pPr marL="2743200" lvl="5" indent="-317500" rtl="0">
              <a:spcBef>
                <a:spcPts val="0"/>
              </a:spcBef>
              <a:spcAft>
                <a:spcPts val="0"/>
              </a:spcAft>
              <a:buClr>
                <a:srgbClr val="434343"/>
              </a:buClr>
              <a:buSzPts val="1400"/>
              <a:buChar char="■"/>
              <a:defRPr>
                <a:solidFill>
                  <a:srgbClr val="434343"/>
                </a:solidFill>
              </a:defRPr>
            </a:lvl6pPr>
            <a:lvl7pPr marL="3200400" lvl="6" indent="-317500" rtl="0">
              <a:spcBef>
                <a:spcPts val="0"/>
              </a:spcBef>
              <a:spcAft>
                <a:spcPts val="0"/>
              </a:spcAft>
              <a:buClr>
                <a:srgbClr val="434343"/>
              </a:buClr>
              <a:buSzPts val="1400"/>
              <a:buChar char="●"/>
              <a:defRPr>
                <a:solidFill>
                  <a:srgbClr val="434343"/>
                </a:solidFill>
              </a:defRPr>
            </a:lvl7pPr>
            <a:lvl8pPr marL="3657600" lvl="7" indent="-317500" rtl="0">
              <a:spcBef>
                <a:spcPts val="0"/>
              </a:spcBef>
              <a:spcAft>
                <a:spcPts val="0"/>
              </a:spcAft>
              <a:buClr>
                <a:srgbClr val="434343"/>
              </a:buClr>
              <a:buSzPts val="1400"/>
              <a:buChar char="○"/>
              <a:defRPr>
                <a:solidFill>
                  <a:srgbClr val="434343"/>
                </a:solidFill>
              </a:defRPr>
            </a:lvl8pPr>
            <a:lvl9pPr marL="4114800" lvl="8" indent="-317500" rtl="0">
              <a:spcBef>
                <a:spcPts val="0"/>
              </a:spcBef>
              <a:spcAft>
                <a:spcPts val="0"/>
              </a:spcAft>
              <a:buClr>
                <a:srgbClr val="434343"/>
              </a:buClr>
              <a:buSzPts val="1400"/>
              <a:buChar char="■"/>
              <a:defRPr>
                <a:solidFill>
                  <a:srgbClr val="434343"/>
                </a:solidFill>
              </a:defRPr>
            </a:lvl9pPr>
          </a:lstStyle>
          <a:p>
            <a:endParaRPr/>
          </a:p>
        </p:txBody>
      </p:sp>
      <p:sp>
        <p:nvSpPr>
          <p:cNvPr id="752" name="Google Shape;752;p61"/>
          <p:cNvSpPr txBox="1">
            <a:spLocks noGrp="1"/>
          </p:cNvSpPr>
          <p:nvPr>
            <p:ph type="body" idx="5"/>
          </p:nvPr>
        </p:nvSpPr>
        <p:spPr>
          <a:xfrm>
            <a:off x="438575" y="3341525"/>
            <a:ext cx="8191800" cy="12738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434343"/>
              </a:buClr>
              <a:buSzPts val="1800"/>
              <a:buChar char="●"/>
              <a:defRPr>
                <a:solidFill>
                  <a:srgbClr val="434343"/>
                </a:solidFill>
              </a:defRPr>
            </a:lvl1pPr>
            <a:lvl2pPr marL="914400" lvl="1" indent="-317500" rtl="0">
              <a:spcBef>
                <a:spcPts val="0"/>
              </a:spcBef>
              <a:spcAft>
                <a:spcPts val="0"/>
              </a:spcAft>
              <a:buClr>
                <a:srgbClr val="434343"/>
              </a:buClr>
              <a:buSzPts val="1400"/>
              <a:buChar char="○"/>
              <a:defRPr>
                <a:solidFill>
                  <a:srgbClr val="434343"/>
                </a:solidFill>
              </a:defRPr>
            </a:lvl2pPr>
            <a:lvl3pPr marL="1371600" lvl="2" indent="-317500" rtl="0">
              <a:spcBef>
                <a:spcPts val="0"/>
              </a:spcBef>
              <a:spcAft>
                <a:spcPts val="0"/>
              </a:spcAft>
              <a:buClr>
                <a:srgbClr val="434343"/>
              </a:buClr>
              <a:buSzPts val="1400"/>
              <a:buChar char="■"/>
              <a:defRPr>
                <a:solidFill>
                  <a:srgbClr val="434343"/>
                </a:solidFill>
              </a:defRPr>
            </a:lvl3pPr>
            <a:lvl4pPr marL="1828800" lvl="3" indent="-317500" rtl="0">
              <a:spcBef>
                <a:spcPts val="0"/>
              </a:spcBef>
              <a:spcAft>
                <a:spcPts val="0"/>
              </a:spcAft>
              <a:buClr>
                <a:srgbClr val="434343"/>
              </a:buClr>
              <a:buSzPts val="1400"/>
              <a:buChar char="●"/>
              <a:defRPr>
                <a:solidFill>
                  <a:srgbClr val="434343"/>
                </a:solidFill>
              </a:defRPr>
            </a:lvl4pPr>
            <a:lvl5pPr marL="2286000" lvl="4" indent="-317500" rtl="0">
              <a:spcBef>
                <a:spcPts val="0"/>
              </a:spcBef>
              <a:spcAft>
                <a:spcPts val="0"/>
              </a:spcAft>
              <a:buClr>
                <a:srgbClr val="434343"/>
              </a:buClr>
              <a:buSzPts val="1400"/>
              <a:buChar char="○"/>
              <a:defRPr>
                <a:solidFill>
                  <a:srgbClr val="434343"/>
                </a:solidFill>
              </a:defRPr>
            </a:lvl5pPr>
            <a:lvl6pPr marL="2743200" lvl="5" indent="-317500" rtl="0">
              <a:spcBef>
                <a:spcPts val="0"/>
              </a:spcBef>
              <a:spcAft>
                <a:spcPts val="0"/>
              </a:spcAft>
              <a:buClr>
                <a:srgbClr val="434343"/>
              </a:buClr>
              <a:buSzPts val="1400"/>
              <a:buChar char="■"/>
              <a:defRPr>
                <a:solidFill>
                  <a:srgbClr val="434343"/>
                </a:solidFill>
              </a:defRPr>
            </a:lvl6pPr>
            <a:lvl7pPr marL="3200400" lvl="6" indent="-317500" rtl="0">
              <a:spcBef>
                <a:spcPts val="0"/>
              </a:spcBef>
              <a:spcAft>
                <a:spcPts val="0"/>
              </a:spcAft>
              <a:buClr>
                <a:srgbClr val="434343"/>
              </a:buClr>
              <a:buSzPts val="1400"/>
              <a:buChar char="●"/>
              <a:defRPr>
                <a:solidFill>
                  <a:srgbClr val="434343"/>
                </a:solidFill>
              </a:defRPr>
            </a:lvl7pPr>
            <a:lvl8pPr marL="3657600" lvl="7" indent="-317500" rtl="0">
              <a:spcBef>
                <a:spcPts val="0"/>
              </a:spcBef>
              <a:spcAft>
                <a:spcPts val="0"/>
              </a:spcAft>
              <a:buClr>
                <a:srgbClr val="434343"/>
              </a:buClr>
              <a:buSzPts val="1400"/>
              <a:buChar char="○"/>
              <a:defRPr>
                <a:solidFill>
                  <a:srgbClr val="434343"/>
                </a:solidFill>
              </a:defRPr>
            </a:lvl8pPr>
            <a:lvl9pPr marL="4114800" lvl="8" indent="-317500" rtl="0">
              <a:spcBef>
                <a:spcPts val="0"/>
              </a:spcBef>
              <a:spcAft>
                <a:spcPts val="0"/>
              </a:spcAft>
              <a:buClr>
                <a:srgbClr val="434343"/>
              </a:buClr>
              <a:buSzPts val="1400"/>
              <a:buChar char="■"/>
              <a:defRPr>
                <a:solidFill>
                  <a:srgbClr val="434343"/>
                </a:solidFill>
              </a:defRPr>
            </a:lvl9pPr>
          </a:lstStyle>
          <a:p>
            <a:endParaRPr/>
          </a:p>
        </p:txBody>
      </p:sp>
      <p:pic>
        <p:nvPicPr>
          <p:cNvPr id="753" name="Google Shape;753;p61"/>
          <p:cNvPicPr preferRelativeResize="0"/>
          <p:nvPr/>
        </p:nvPicPr>
        <p:blipFill>
          <a:blip r:embed="rId4">
            <a:alphaModFix/>
          </a:blip>
          <a:stretch>
            <a:fillRect/>
          </a:stretch>
        </p:blipFill>
        <p:spPr>
          <a:xfrm>
            <a:off x="4100398" y="2608448"/>
            <a:ext cx="924677" cy="924677"/>
          </a:xfrm>
          <a:prstGeom prst="rect">
            <a:avLst/>
          </a:prstGeom>
          <a:noFill/>
          <a:ln>
            <a:noFill/>
          </a:ln>
        </p:spPr>
      </p:pic>
      <p:pic>
        <p:nvPicPr>
          <p:cNvPr id="754" name="Google Shape;754;p61"/>
          <p:cNvPicPr preferRelativeResize="0"/>
          <p:nvPr/>
        </p:nvPicPr>
        <p:blipFill>
          <a:blip r:embed="rId5">
            <a:alphaModFix/>
          </a:blip>
          <a:stretch>
            <a:fillRect/>
          </a:stretch>
        </p:blipFill>
        <p:spPr>
          <a:xfrm>
            <a:off x="4316623" y="2676771"/>
            <a:ext cx="492251" cy="788027"/>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éfis Kreocode 2 1 1 1">
  <p:cSld name="TITLE_2_1_1_1">
    <p:spTree>
      <p:nvGrpSpPr>
        <p:cNvPr id="1" name="Shape 755"/>
        <p:cNvGrpSpPr/>
        <p:nvPr/>
      </p:nvGrpSpPr>
      <p:grpSpPr>
        <a:xfrm>
          <a:off x="0" y="0"/>
          <a:ext cx="0" cy="0"/>
          <a:chOff x="0" y="0"/>
          <a:chExt cx="0" cy="0"/>
        </a:xfrm>
      </p:grpSpPr>
      <p:pic>
        <p:nvPicPr>
          <p:cNvPr id="756" name="Google Shape;756;p62"/>
          <p:cNvPicPr preferRelativeResize="0"/>
          <p:nvPr/>
        </p:nvPicPr>
        <p:blipFill>
          <a:blip r:embed="rId2">
            <a:alphaModFix/>
          </a:blip>
          <a:stretch>
            <a:fillRect/>
          </a:stretch>
        </p:blipFill>
        <p:spPr>
          <a:xfrm>
            <a:off x="291781" y="74138"/>
            <a:ext cx="1809853" cy="855439"/>
          </a:xfrm>
          <a:prstGeom prst="rect">
            <a:avLst/>
          </a:prstGeom>
          <a:noFill/>
          <a:ln>
            <a:noFill/>
          </a:ln>
        </p:spPr>
      </p:pic>
      <p:pic>
        <p:nvPicPr>
          <p:cNvPr id="757" name="Google Shape;757;p62"/>
          <p:cNvPicPr preferRelativeResize="0"/>
          <p:nvPr/>
        </p:nvPicPr>
        <p:blipFill>
          <a:blip r:embed="rId3">
            <a:alphaModFix/>
          </a:blip>
          <a:stretch>
            <a:fillRect/>
          </a:stretch>
        </p:blipFill>
        <p:spPr>
          <a:xfrm>
            <a:off x="0" y="4760675"/>
            <a:ext cx="9230500" cy="382975"/>
          </a:xfrm>
          <a:prstGeom prst="rect">
            <a:avLst/>
          </a:prstGeom>
          <a:noFill/>
          <a:ln>
            <a:noFill/>
          </a:ln>
        </p:spPr>
      </p:pic>
      <p:sp>
        <p:nvSpPr>
          <p:cNvPr id="758" name="Google Shape;758;p62"/>
          <p:cNvSpPr txBox="1">
            <a:spLocks noGrp="1"/>
          </p:cNvSpPr>
          <p:nvPr>
            <p:ph type="subTitle" idx="1"/>
          </p:nvPr>
        </p:nvSpPr>
        <p:spPr>
          <a:xfrm>
            <a:off x="1523438" y="792524"/>
            <a:ext cx="6097200" cy="27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A71FF"/>
              </a:buClr>
              <a:buSzPts val="1400"/>
              <a:buNone/>
              <a:defRPr sz="1400" b="1">
                <a:solidFill>
                  <a:srgbClr val="2A71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9" name="Google Shape;759;p62"/>
          <p:cNvSpPr/>
          <p:nvPr/>
        </p:nvSpPr>
        <p:spPr>
          <a:xfrm>
            <a:off x="291775" y="1121325"/>
            <a:ext cx="8494500" cy="34476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0" name="Google Shape;760;p62"/>
          <p:cNvPicPr preferRelativeResize="0"/>
          <p:nvPr/>
        </p:nvPicPr>
        <p:blipFill>
          <a:blip r:embed="rId4">
            <a:alphaModFix/>
          </a:blip>
          <a:stretch>
            <a:fillRect/>
          </a:stretch>
        </p:blipFill>
        <p:spPr>
          <a:xfrm>
            <a:off x="4113624" y="2743364"/>
            <a:ext cx="348062" cy="557183"/>
          </a:xfrm>
          <a:prstGeom prst="rect">
            <a:avLst/>
          </a:prstGeom>
          <a:noFill/>
          <a:ln>
            <a:noFill/>
          </a:ln>
        </p:spPr>
      </p:pic>
      <p:sp>
        <p:nvSpPr>
          <p:cNvPr id="761" name="Google Shape;761;p62"/>
          <p:cNvSpPr txBox="1">
            <a:spLocks noGrp="1"/>
          </p:cNvSpPr>
          <p:nvPr>
            <p:ph type="body" idx="2"/>
          </p:nvPr>
        </p:nvSpPr>
        <p:spPr>
          <a:xfrm>
            <a:off x="438563" y="1348875"/>
            <a:ext cx="8191800" cy="13410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434343"/>
              </a:buClr>
              <a:buSzPts val="1800"/>
              <a:buChar char="●"/>
              <a:defRPr>
                <a:solidFill>
                  <a:srgbClr val="434343"/>
                </a:solidFill>
              </a:defRPr>
            </a:lvl1pPr>
            <a:lvl2pPr marL="914400" lvl="1" indent="-317500" rtl="0">
              <a:spcBef>
                <a:spcPts val="0"/>
              </a:spcBef>
              <a:spcAft>
                <a:spcPts val="0"/>
              </a:spcAft>
              <a:buClr>
                <a:srgbClr val="434343"/>
              </a:buClr>
              <a:buSzPts val="1400"/>
              <a:buChar char="○"/>
              <a:defRPr>
                <a:solidFill>
                  <a:srgbClr val="434343"/>
                </a:solidFill>
              </a:defRPr>
            </a:lvl2pPr>
            <a:lvl3pPr marL="1371600" lvl="2" indent="-317500" rtl="0">
              <a:spcBef>
                <a:spcPts val="0"/>
              </a:spcBef>
              <a:spcAft>
                <a:spcPts val="0"/>
              </a:spcAft>
              <a:buClr>
                <a:srgbClr val="434343"/>
              </a:buClr>
              <a:buSzPts val="1400"/>
              <a:buChar char="■"/>
              <a:defRPr>
                <a:solidFill>
                  <a:srgbClr val="434343"/>
                </a:solidFill>
              </a:defRPr>
            </a:lvl3pPr>
            <a:lvl4pPr marL="1828800" lvl="3" indent="-317500" rtl="0">
              <a:spcBef>
                <a:spcPts val="0"/>
              </a:spcBef>
              <a:spcAft>
                <a:spcPts val="0"/>
              </a:spcAft>
              <a:buClr>
                <a:srgbClr val="434343"/>
              </a:buClr>
              <a:buSzPts val="1400"/>
              <a:buChar char="●"/>
              <a:defRPr>
                <a:solidFill>
                  <a:srgbClr val="434343"/>
                </a:solidFill>
              </a:defRPr>
            </a:lvl4pPr>
            <a:lvl5pPr marL="2286000" lvl="4" indent="-317500" rtl="0">
              <a:spcBef>
                <a:spcPts val="0"/>
              </a:spcBef>
              <a:spcAft>
                <a:spcPts val="0"/>
              </a:spcAft>
              <a:buClr>
                <a:srgbClr val="434343"/>
              </a:buClr>
              <a:buSzPts val="1400"/>
              <a:buChar char="○"/>
              <a:defRPr>
                <a:solidFill>
                  <a:srgbClr val="434343"/>
                </a:solidFill>
              </a:defRPr>
            </a:lvl5pPr>
            <a:lvl6pPr marL="2743200" lvl="5" indent="-317500" rtl="0">
              <a:spcBef>
                <a:spcPts val="0"/>
              </a:spcBef>
              <a:spcAft>
                <a:spcPts val="0"/>
              </a:spcAft>
              <a:buClr>
                <a:srgbClr val="434343"/>
              </a:buClr>
              <a:buSzPts val="1400"/>
              <a:buChar char="■"/>
              <a:defRPr>
                <a:solidFill>
                  <a:srgbClr val="434343"/>
                </a:solidFill>
              </a:defRPr>
            </a:lvl6pPr>
            <a:lvl7pPr marL="3200400" lvl="6" indent="-317500" rtl="0">
              <a:spcBef>
                <a:spcPts val="0"/>
              </a:spcBef>
              <a:spcAft>
                <a:spcPts val="0"/>
              </a:spcAft>
              <a:buClr>
                <a:srgbClr val="434343"/>
              </a:buClr>
              <a:buSzPts val="1400"/>
              <a:buChar char="●"/>
              <a:defRPr>
                <a:solidFill>
                  <a:srgbClr val="434343"/>
                </a:solidFill>
              </a:defRPr>
            </a:lvl7pPr>
            <a:lvl8pPr marL="3657600" lvl="7" indent="-317500" rtl="0">
              <a:spcBef>
                <a:spcPts val="0"/>
              </a:spcBef>
              <a:spcAft>
                <a:spcPts val="0"/>
              </a:spcAft>
              <a:buClr>
                <a:srgbClr val="434343"/>
              </a:buClr>
              <a:buSzPts val="1400"/>
              <a:buChar char="○"/>
              <a:defRPr>
                <a:solidFill>
                  <a:srgbClr val="434343"/>
                </a:solidFill>
              </a:defRPr>
            </a:lvl8pPr>
            <a:lvl9pPr marL="4114800" lvl="8" indent="-317500" rtl="0">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éfis Kreocode 1">
  <p:cSld name="TITLE_1">
    <p:spTree>
      <p:nvGrpSpPr>
        <p:cNvPr id="1" name="Shape 762"/>
        <p:cNvGrpSpPr/>
        <p:nvPr/>
      </p:nvGrpSpPr>
      <p:grpSpPr>
        <a:xfrm>
          <a:off x="0" y="0"/>
          <a:ext cx="0" cy="0"/>
          <a:chOff x="0" y="0"/>
          <a:chExt cx="0" cy="0"/>
        </a:xfrm>
      </p:grpSpPr>
      <p:sp>
        <p:nvSpPr>
          <p:cNvPr id="763" name="Google Shape;763;p63"/>
          <p:cNvSpPr/>
          <p:nvPr/>
        </p:nvSpPr>
        <p:spPr>
          <a:xfrm>
            <a:off x="3891656" y="0"/>
            <a:ext cx="52686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4" name="Google Shape;764;p63"/>
          <p:cNvPicPr preferRelativeResize="0"/>
          <p:nvPr/>
        </p:nvPicPr>
        <p:blipFill>
          <a:blip r:embed="rId2">
            <a:alphaModFix/>
          </a:blip>
          <a:stretch>
            <a:fillRect/>
          </a:stretch>
        </p:blipFill>
        <p:spPr>
          <a:xfrm>
            <a:off x="533219" y="2996297"/>
            <a:ext cx="1157638" cy="1853146"/>
          </a:xfrm>
          <a:prstGeom prst="rect">
            <a:avLst/>
          </a:prstGeom>
          <a:noFill/>
          <a:ln>
            <a:noFill/>
          </a:ln>
        </p:spPr>
      </p:pic>
      <p:sp>
        <p:nvSpPr>
          <p:cNvPr id="765" name="Google Shape;765;p63"/>
          <p:cNvSpPr txBox="1">
            <a:spLocks noGrp="1"/>
          </p:cNvSpPr>
          <p:nvPr>
            <p:ph type="title"/>
          </p:nvPr>
        </p:nvSpPr>
        <p:spPr>
          <a:xfrm>
            <a:off x="4290756" y="485629"/>
            <a:ext cx="43221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66" name="Google Shape;766;p63"/>
          <p:cNvSpPr txBox="1">
            <a:spLocks noGrp="1"/>
          </p:cNvSpPr>
          <p:nvPr>
            <p:ph type="body" idx="1"/>
          </p:nvPr>
        </p:nvSpPr>
        <p:spPr>
          <a:xfrm>
            <a:off x="4495406" y="1058305"/>
            <a:ext cx="4061400" cy="3890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666666"/>
              </a:buClr>
              <a:buSzPts val="1800"/>
              <a:buChar char="●"/>
              <a:defRPr>
                <a:solidFill>
                  <a:srgbClr val="666666"/>
                </a:solidFill>
              </a:defRPr>
            </a:lvl1pPr>
            <a:lvl2pPr marL="914400" lvl="1" indent="-317500" rtl="0">
              <a:spcBef>
                <a:spcPts val="0"/>
              </a:spcBef>
              <a:spcAft>
                <a:spcPts val="0"/>
              </a:spcAft>
              <a:buClr>
                <a:srgbClr val="666666"/>
              </a:buClr>
              <a:buSzPts val="1400"/>
              <a:buChar char="○"/>
              <a:defRPr>
                <a:solidFill>
                  <a:srgbClr val="666666"/>
                </a:solidFill>
              </a:defRPr>
            </a:lvl2pPr>
            <a:lvl3pPr marL="1371600" lvl="2" indent="-317500" rtl="0">
              <a:spcBef>
                <a:spcPts val="0"/>
              </a:spcBef>
              <a:spcAft>
                <a:spcPts val="0"/>
              </a:spcAft>
              <a:buClr>
                <a:srgbClr val="666666"/>
              </a:buClr>
              <a:buSzPts val="1400"/>
              <a:buChar char="■"/>
              <a:defRPr>
                <a:solidFill>
                  <a:srgbClr val="666666"/>
                </a:solidFill>
              </a:defRPr>
            </a:lvl3pPr>
            <a:lvl4pPr marL="1828800" lvl="3" indent="-317500" rtl="0">
              <a:spcBef>
                <a:spcPts val="0"/>
              </a:spcBef>
              <a:spcAft>
                <a:spcPts val="0"/>
              </a:spcAft>
              <a:buClr>
                <a:srgbClr val="666666"/>
              </a:buClr>
              <a:buSzPts val="1400"/>
              <a:buChar char="●"/>
              <a:defRPr>
                <a:solidFill>
                  <a:srgbClr val="666666"/>
                </a:solidFill>
              </a:defRPr>
            </a:lvl4pPr>
            <a:lvl5pPr marL="2286000" lvl="4" indent="-317500" rtl="0">
              <a:spcBef>
                <a:spcPts val="0"/>
              </a:spcBef>
              <a:spcAft>
                <a:spcPts val="0"/>
              </a:spcAft>
              <a:buClr>
                <a:srgbClr val="666666"/>
              </a:buClr>
              <a:buSzPts val="1400"/>
              <a:buChar char="○"/>
              <a:defRPr>
                <a:solidFill>
                  <a:srgbClr val="666666"/>
                </a:solidFill>
              </a:defRPr>
            </a:lvl5pPr>
            <a:lvl6pPr marL="2743200" lvl="5" indent="-317500" rtl="0">
              <a:spcBef>
                <a:spcPts val="0"/>
              </a:spcBef>
              <a:spcAft>
                <a:spcPts val="0"/>
              </a:spcAft>
              <a:buClr>
                <a:srgbClr val="666666"/>
              </a:buClr>
              <a:buSzPts val="1400"/>
              <a:buChar char="■"/>
              <a:defRPr>
                <a:solidFill>
                  <a:srgbClr val="666666"/>
                </a:solidFill>
              </a:defRPr>
            </a:lvl6pPr>
            <a:lvl7pPr marL="3200400" lvl="6" indent="-317500" rtl="0">
              <a:spcBef>
                <a:spcPts val="0"/>
              </a:spcBef>
              <a:spcAft>
                <a:spcPts val="0"/>
              </a:spcAft>
              <a:buClr>
                <a:srgbClr val="666666"/>
              </a:buClr>
              <a:buSzPts val="1400"/>
              <a:buChar char="●"/>
              <a:defRPr>
                <a:solidFill>
                  <a:srgbClr val="666666"/>
                </a:solidFill>
              </a:defRPr>
            </a:lvl7pPr>
            <a:lvl8pPr marL="3657600" lvl="7" indent="-317500" rtl="0">
              <a:spcBef>
                <a:spcPts val="0"/>
              </a:spcBef>
              <a:spcAft>
                <a:spcPts val="0"/>
              </a:spcAft>
              <a:buClr>
                <a:srgbClr val="666666"/>
              </a:buClr>
              <a:buSzPts val="1400"/>
              <a:buChar char="○"/>
              <a:defRPr>
                <a:solidFill>
                  <a:srgbClr val="666666"/>
                </a:solidFill>
              </a:defRPr>
            </a:lvl8pPr>
            <a:lvl9pPr marL="4114800" lvl="8" indent="-317500" rtl="0">
              <a:spcBef>
                <a:spcPts val="0"/>
              </a:spcBef>
              <a:spcAft>
                <a:spcPts val="0"/>
              </a:spcAft>
              <a:buClr>
                <a:srgbClr val="666666"/>
              </a:buClr>
              <a:buSzPts val="1400"/>
              <a:buChar char="■"/>
              <a:defRPr>
                <a:solidFill>
                  <a:srgbClr val="666666"/>
                </a:solidFil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ise en page personnalisée 1">
  <p:cSld name="CUSTOM">
    <p:spTree>
      <p:nvGrpSpPr>
        <p:cNvPr id="1" name="Shape 767"/>
        <p:cNvGrpSpPr/>
        <p:nvPr/>
      </p:nvGrpSpPr>
      <p:grpSpPr>
        <a:xfrm>
          <a:off x="0" y="0"/>
          <a:ext cx="0" cy="0"/>
          <a:chOff x="0" y="0"/>
          <a:chExt cx="0" cy="0"/>
        </a:xfrm>
      </p:grpSpPr>
      <p:sp>
        <p:nvSpPr>
          <p:cNvPr id="768" name="Google Shape;768;p64"/>
          <p:cNvSpPr txBox="1"/>
          <p:nvPr/>
        </p:nvSpPr>
        <p:spPr>
          <a:xfrm>
            <a:off x="742900" y="2188525"/>
            <a:ext cx="6874500" cy="24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40"/>
              <a:buFont typeface="Arial"/>
              <a:buNone/>
            </a:pPr>
            <a:endParaRPr sz="2150" b="0">
              <a:solidFill>
                <a:srgbClr val="434343"/>
              </a:solidFill>
              <a:latin typeface="Fira Mono"/>
              <a:ea typeface="Fira Mono"/>
              <a:cs typeface="Fira Mono"/>
              <a:sym typeface="Fira Mono"/>
            </a:endParaRPr>
          </a:p>
          <a:p>
            <a:pPr marL="0" lvl="0" indent="0" algn="l" rtl="0">
              <a:spcBef>
                <a:spcPts val="0"/>
              </a:spcBef>
              <a:spcAft>
                <a:spcPts val="0"/>
              </a:spcAft>
              <a:buSzPts val="440"/>
              <a:buNone/>
            </a:pPr>
            <a:endParaRPr sz="1850" b="0">
              <a:solidFill>
                <a:srgbClr val="434343"/>
              </a:solidFill>
              <a:latin typeface="Fira Mono"/>
              <a:ea typeface="Fira Mono"/>
              <a:cs typeface="Fira Mono"/>
              <a:sym typeface="Fira Mono"/>
            </a:endParaRPr>
          </a:p>
          <a:p>
            <a:pPr marL="0" lvl="0" indent="0" algn="l" rtl="0">
              <a:spcBef>
                <a:spcPts val="0"/>
              </a:spcBef>
              <a:spcAft>
                <a:spcPts val="0"/>
              </a:spcAft>
              <a:buSzPts val="440"/>
              <a:buNone/>
            </a:pPr>
            <a:endParaRPr sz="1850" b="0">
              <a:solidFill>
                <a:srgbClr val="434343"/>
              </a:solidFill>
              <a:latin typeface="Fira Mono"/>
              <a:ea typeface="Fira Mono"/>
              <a:cs typeface="Fira Mono"/>
              <a:sym typeface="Fira Mono"/>
            </a:endParaRPr>
          </a:p>
        </p:txBody>
      </p:sp>
      <p:pic>
        <p:nvPicPr>
          <p:cNvPr id="769" name="Google Shape;769;p64"/>
          <p:cNvPicPr preferRelativeResize="0"/>
          <p:nvPr/>
        </p:nvPicPr>
        <p:blipFill>
          <a:blip r:embed="rId2">
            <a:alphaModFix amt="85000"/>
          </a:blip>
          <a:stretch>
            <a:fillRect/>
          </a:stretch>
        </p:blipFill>
        <p:spPr>
          <a:xfrm>
            <a:off x="7868925" y="4225075"/>
            <a:ext cx="1171825" cy="553851"/>
          </a:xfrm>
          <a:prstGeom prst="rect">
            <a:avLst/>
          </a:prstGeom>
          <a:noFill/>
          <a:ln>
            <a:noFill/>
          </a:ln>
        </p:spPr>
      </p:pic>
      <p:sp>
        <p:nvSpPr>
          <p:cNvPr id="770" name="Google Shape;770;p64"/>
          <p:cNvSpPr/>
          <p:nvPr/>
        </p:nvSpPr>
        <p:spPr>
          <a:xfrm>
            <a:off x="742900" y="482125"/>
            <a:ext cx="1071900" cy="1047300"/>
          </a:xfrm>
          <a:prstGeom prst="ellipse">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rgbClr val="2A71FF"/>
              </a:solidFill>
              <a:latin typeface="Fira Mono"/>
              <a:ea typeface="Fira Mono"/>
              <a:cs typeface="Fira Mono"/>
              <a:sym typeface="Fira Mono"/>
            </a:endParaRPr>
          </a:p>
        </p:txBody>
      </p:sp>
      <p:pic>
        <p:nvPicPr>
          <p:cNvPr id="771" name="Google Shape;771;p64"/>
          <p:cNvPicPr preferRelativeResize="0"/>
          <p:nvPr/>
        </p:nvPicPr>
        <p:blipFill>
          <a:blip r:embed="rId3">
            <a:alphaModFix/>
          </a:blip>
          <a:stretch>
            <a:fillRect/>
          </a:stretch>
        </p:blipFill>
        <p:spPr>
          <a:xfrm>
            <a:off x="1032723" y="611759"/>
            <a:ext cx="492251" cy="788027"/>
          </a:xfrm>
          <a:prstGeom prst="rect">
            <a:avLst/>
          </a:prstGeom>
          <a:noFill/>
          <a:ln>
            <a:noFill/>
          </a:ln>
        </p:spPr>
      </p:pic>
      <p:pic>
        <p:nvPicPr>
          <p:cNvPr id="772" name="Google Shape;772;p64"/>
          <p:cNvPicPr preferRelativeResize="0"/>
          <p:nvPr/>
        </p:nvPicPr>
        <p:blipFill>
          <a:blip r:embed="rId3">
            <a:alphaModFix/>
          </a:blip>
          <a:stretch>
            <a:fillRect/>
          </a:stretch>
        </p:blipFill>
        <p:spPr>
          <a:xfrm>
            <a:off x="4316623" y="2676771"/>
            <a:ext cx="492251" cy="788027"/>
          </a:xfrm>
          <a:prstGeom prst="rect">
            <a:avLst/>
          </a:prstGeom>
          <a:noFill/>
          <a:ln>
            <a:noFill/>
          </a:ln>
        </p:spPr>
      </p:pic>
      <p:pic>
        <p:nvPicPr>
          <p:cNvPr id="773" name="Google Shape;773;p64"/>
          <p:cNvPicPr preferRelativeResize="0"/>
          <p:nvPr/>
        </p:nvPicPr>
        <p:blipFill>
          <a:blip r:embed="rId4">
            <a:alphaModFix/>
          </a:blip>
          <a:stretch>
            <a:fillRect/>
          </a:stretch>
        </p:blipFill>
        <p:spPr>
          <a:xfrm>
            <a:off x="0" y="4710750"/>
            <a:ext cx="9184148" cy="432900"/>
          </a:xfrm>
          <a:prstGeom prst="rect">
            <a:avLst/>
          </a:prstGeom>
          <a:noFill/>
          <a:ln>
            <a:noFill/>
          </a:ln>
        </p:spPr>
      </p:pic>
      <p:sp>
        <p:nvSpPr>
          <p:cNvPr id="774" name="Google Shape;774;p64"/>
          <p:cNvSpPr txBox="1">
            <a:spLocks noGrp="1"/>
          </p:cNvSpPr>
          <p:nvPr>
            <p:ph type="body" idx="1"/>
          </p:nvPr>
        </p:nvSpPr>
        <p:spPr>
          <a:xfrm>
            <a:off x="311700" y="1914750"/>
            <a:ext cx="8520600" cy="26541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34343"/>
              </a:buClr>
              <a:buSzPts val="1800"/>
              <a:buFont typeface="Fira Sans"/>
              <a:buChar char="●"/>
              <a:defRPr sz="1800">
                <a:solidFill>
                  <a:srgbClr val="434343"/>
                </a:solidFill>
                <a:latin typeface="Fira Sans"/>
                <a:ea typeface="Fira Sans"/>
                <a:cs typeface="Fira Sans"/>
                <a:sym typeface="Fira Sans"/>
              </a:defRPr>
            </a:lvl1pPr>
            <a:lvl2pPr marL="914400" lvl="1"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2pPr>
            <a:lvl3pPr marL="1371600" lvl="2"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3pPr>
            <a:lvl4pPr marL="1828800" lvl="3"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4pPr>
            <a:lvl5pPr marL="2286000" lvl="4"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5pPr>
            <a:lvl6pPr marL="2743200" lvl="5"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6pPr>
            <a:lvl7pPr marL="3200400" lvl="6"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7pPr>
            <a:lvl8pPr marL="3657600" lvl="7"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8pPr>
            <a:lvl9pPr marL="4114800" lvl="8"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9pPr>
          </a:lstStyle>
          <a:p>
            <a:endParaRPr/>
          </a:p>
        </p:txBody>
      </p:sp>
      <p:sp>
        <p:nvSpPr>
          <p:cNvPr id="775" name="Google Shape;775;p64"/>
          <p:cNvSpPr txBox="1">
            <a:spLocks noGrp="1"/>
          </p:cNvSpPr>
          <p:nvPr>
            <p:ph type="title"/>
          </p:nvPr>
        </p:nvSpPr>
        <p:spPr>
          <a:xfrm>
            <a:off x="1995925" y="719425"/>
            <a:ext cx="67062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2000"/>
              <a:buFont typeface="Fira Mono"/>
              <a:buNone/>
              <a:defRPr sz="2000" b="0">
                <a:solidFill>
                  <a:schemeClr val="dk1"/>
                </a:solidFill>
                <a:latin typeface="Fira Mono"/>
                <a:ea typeface="Fira Mono"/>
                <a:cs typeface="Fira Mono"/>
                <a:sym typeface="Fira Mono"/>
              </a:defRPr>
            </a:lvl1pPr>
            <a:lvl2pPr lvl="1"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2pPr>
            <a:lvl3pPr lvl="2"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3pPr>
            <a:lvl4pPr lvl="3"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4pPr>
            <a:lvl5pPr lvl="4"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5pPr>
            <a:lvl6pPr lvl="5"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6pPr>
            <a:lvl7pPr lvl="6"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7pPr>
            <a:lvl8pPr lvl="7"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8pPr>
            <a:lvl9pPr lvl="8" rtl="0">
              <a:spcBef>
                <a:spcPts val="0"/>
              </a:spcBef>
              <a:spcAft>
                <a:spcPts val="0"/>
              </a:spcAft>
              <a:buClr>
                <a:schemeClr val="dk1"/>
              </a:buClr>
              <a:buSzPts val="2800"/>
              <a:buFont typeface="Fira Mono"/>
              <a:buNone/>
              <a:defRPr sz="2800">
                <a:solidFill>
                  <a:schemeClr val="dk1"/>
                </a:solidFill>
                <a:latin typeface="Fira Mono"/>
                <a:ea typeface="Fira Mono"/>
                <a:cs typeface="Fira Mono"/>
                <a:sym typeface="Fira Mon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61"/>
        <p:cNvGrpSpPr/>
        <p:nvPr/>
      </p:nvGrpSpPr>
      <p:grpSpPr>
        <a:xfrm>
          <a:off x="0" y="0"/>
          <a:ext cx="0" cy="0"/>
          <a:chOff x="0" y="0"/>
          <a:chExt cx="0" cy="0"/>
        </a:xfrm>
      </p:grpSpPr>
      <p:sp>
        <p:nvSpPr>
          <p:cNvPr id="362" name="Google Shape;362;p7"/>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363" name="Google Shape;363;p7"/>
          <p:cNvSpPr txBox="1">
            <a:spLocks noGrp="1"/>
          </p:cNvSpPr>
          <p:nvPr>
            <p:ph type="body" idx="1"/>
          </p:nvPr>
        </p:nvSpPr>
        <p:spPr>
          <a:xfrm>
            <a:off x="747925" y="1308875"/>
            <a:ext cx="2097900" cy="3617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64" name="Google Shape;364;p7"/>
          <p:cNvSpPr txBox="1">
            <a:spLocks noGrp="1"/>
          </p:cNvSpPr>
          <p:nvPr>
            <p:ph type="body" idx="2"/>
          </p:nvPr>
        </p:nvSpPr>
        <p:spPr>
          <a:xfrm>
            <a:off x="2953087" y="1308875"/>
            <a:ext cx="2097900" cy="3617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65" name="Google Shape;365;p7"/>
          <p:cNvSpPr txBox="1">
            <a:spLocks noGrp="1"/>
          </p:cNvSpPr>
          <p:nvPr>
            <p:ph type="body" idx="3"/>
          </p:nvPr>
        </p:nvSpPr>
        <p:spPr>
          <a:xfrm>
            <a:off x="5158248" y="1308875"/>
            <a:ext cx="2097900" cy="3617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grpSp>
        <p:nvGrpSpPr>
          <p:cNvPr id="366" name="Google Shape;366;p7"/>
          <p:cNvGrpSpPr/>
          <p:nvPr/>
        </p:nvGrpSpPr>
        <p:grpSpPr>
          <a:xfrm>
            <a:off x="7442902" y="-91154"/>
            <a:ext cx="1796289" cy="5330574"/>
            <a:chOff x="6023725" y="842300"/>
            <a:chExt cx="1358150" cy="4030375"/>
          </a:xfrm>
        </p:grpSpPr>
        <p:sp>
          <p:nvSpPr>
            <p:cNvPr id="367" name="Google Shape;367;p7"/>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96" name="Google Shape;396;p7"/>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397" name="Google Shape;397;p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776"/>
        <p:cNvGrpSpPr/>
        <p:nvPr/>
      </p:nvGrpSpPr>
      <p:grpSpPr>
        <a:xfrm>
          <a:off x="0" y="0"/>
          <a:ext cx="0" cy="0"/>
          <a:chOff x="0" y="0"/>
          <a:chExt cx="0" cy="0"/>
        </a:xfrm>
      </p:grpSpPr>
      <p:sp>
        <p:nvSpPr>
          <p:cNvPr id="777" name="Google Shape;777;p6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78" name="Google Shape;778;p6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79" name="Google Shape;779;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780"/>
        <p:cNvGrpSpPr/>
        <p:nvPr/>
      </p:nvGrpSpPr>
      <p:grpSpPr>
        <a:xfrm>
          <a:off x="0" y="0"/>
          <a:ext cx="0" cy="0"/>
          <a:chOff x="0" y="0"/>
          <a:chExt cx="0" cy="0"/>
        </a:xfrm>
      </p:grpSpPr>
      <p:sp>
        <p:nvSpPr>
          <p:cNvPr id="781" name="Google Shape;781;p6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82" name="Google Shape;782;p6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83" name="Google Shape;783;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784"/>
        <p:cNvGrpSpPr/>
        <p:nvPr/>
      </p:nvGrpSpPr>
      <p:grpSpPr>
        <a:xfrm>
          <a:off x="0" y="0"/>
          <a:ext cx="0" cy="0"/>
          <a:chOff x="0" y="0"/>
          <a:chExt cx="0" cy="0"/>
        </a:xfrm>
      </p:grpSpPr>
      <p:sp>
        <p:nvSpPr>
          <p:cNvPr id="785" name="Google Shape;785;p6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86" name="Google Shape;786;p6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87" name="Google Shape;787;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88"/>
        <p:cNvGrpSpPr/>
        <p:nvPr/>
      </p:nvGrpSpPr>
      <p:grpSpPr>
        <a:xfrm>
          <a:off x="0" y="0"/>
          <a:ext cx="0" cy="0"/>
          <a:chOff x="0" y="0"/>
          <a:chExt cx="0" cy="0"/>
        </a:xfrm>
      </p:grpSpPr>
      <p:sp>
        <p:nvSpPr>
          <p:cNvPr id="789" name="Google Shape;789;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0" name="Google Shape;790;p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91" name="Google Shape;791;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2"/>
        <p:cNvGrpSpPr/>
        <p:nvPr/>
      </p:nvGrpSpPr>
      <p:grpSpPr>
        <a:xfrm>
          <a:off x="0" y="0"/>
          <a:ext cx="0" cy="0"/>
          <a:chOff x="0" y="0"/>
          <a:chExt cx="0" cy="0"/>
        </a:xfrm>
      </p:grpSpPr>
      <p:sp>
        <p:nvSpPr>
          <p:cNvPr id="793" name="Google Shape;793;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Diapositive de titre 1">
  <p:cSld name="TITLE_2_3">
    <p:spTree>
      <p:nvGrpSpPr>
        <p:cNvPr id="1" name="Shape 794"/>
        <p:cNvGrpSpPr/>
        <p:nvPr/>
      </p:nvGrpSpPr>
      <p:grpSpPr>
        <a:xfrm>
          <a:off x="0" y="0"/>
          <a:ext cx="0" cy="0"/>
          <a:chOff x="0" y="0"/>
          <a:chExt cx="0" cy="0"/>
        </a:xfrm>
      </p:grpSpPr>
      <p:sp>
        <p:nvSpPr>
          <p:cNvPr id="795" name="Google Shape;795;p70"/>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600"/>
              <a:buFont typeface="Trebuchet MS"/>
              <a:buNone/>
              <a:defRPr sz="7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8"/>
        <p:cNvGrpSpPr/>
        <p:nvPr/>
      </p:nvGrpSpPr>
      <p:grpSpPr>
        <a:xfrm>
          <a:off x="0" y="0"/>
          <a:ext cx="0" cy="0"/>
          <a:chOff x="0" y="0"/>
          <a:chExt cx="0" cy="0"/>
        </a:xfrm>
      </p:grpSpPr>
      <p:sp>
        <p:nvSpPr>
          <p:cNvPr id="399" name="Google Shape;399;p8"/>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grpSp>
        <p:nvGrpSpPr>
          <p:cNvPr id="400" name="Google Shape;400;p8"/>
          <p:cNvGrpSpPr/>
          <p:nvPr/>
        </p:nvGrpSpPr>
        <p:grpSpPr>
          <a:xfrm>
            <a:off x="7442902" y="-91154"/>
            <a:ext cx="1796289" cy="5330574"/>
            <a:chOff x="6023725" y="842300"/>
            <a:chExt cx="1358150" cy="4030375"/>
          </a:xfrm>
        </p:grpSpPr>
        <p:sp>
          <p:nvSpPr>
            <p:cNvPr id="401" name="Google Shape;401;p8"/>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30" name="Google Shape;430;p8"/>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431" name="Google Shape;431;p8"/>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2"/>
        <p:cNvGrpSpPr/>
        <p:nvPr/>
      </p:nvGrpSpPr>
      <p:grpSpPr>
        <a:xfrm>
          <a:off x="0" y="0"/>
          <a:ext cx="0" cy="0"/>
          <a:chOff x="0" y="0"/>
          <a:chExt cx="0" cy="0"/>
        </a:xfrm>
      </p:grpSpPr>
      <p:sp>
        <p:nvSpPr>
          <p:cNvPr id="433" name="Google Shape;433;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800"/>
              <a:buNone/>
              <a:defRPr sz="1800"/>
            </a:lvl1pPr>
          </a:lstStyle>
          <a:p>
            <a:endParaRPr/>
          </a:p>
        </p:txBody>
      </p:sp>
      <p:sp>
        <p:nvSpPr>
          <p:cNvPr id="434" name="Google Shape;434;p9"/>
          <p:cNvSpPr/>
          <p:nvPr/>
        </p:nvSpPr>
        <p:spPr>
          <a:xfrm>
            <a:off x="7302880" y="-294362"/>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5" name="Google Shape;435;p9"/>
          <p:cNvSpPr/>
          <p:nvPr/>
        </p:nvSpPr>
        <p:spPr>
          <a:xfrm>
            <a:off x="-35374" y="3366963"/>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6" name="Google Shape;436;p9"/>
          <p:cNvSpPr/>
          <p:nvPr/>
        </p:nvSpPr>
        <p:spPr>
          <a:xfrm>
            <a:off x="8817948" y="34396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7" name="Google Shape;437;p9"/>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8" name="Google Shape;438;p9"/>
          <p:cNvSpPr/>
          <p:nvPr/>
        </p:nvSpPr>
        <p:spPr>
          <a:xfrm>
            <a:off x="8360955" y="450691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9" name="Google Shape;439;p9"/>
          <p:cNvSpPr/>
          <p:nvPr/>
        </p:nvSpPr>
        <p:spPr>
          <a:xfrm>
            <a:off x="-77078" y="1488018"/>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0" name="Google Shape;440;p9"/>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1" name="Google Shape;441;p9"/>
          <p:cNvSpPr/>
          <p:nvPr/>
        </p:nvSpPr>
        <p:spPr>
          <a:xfrm>
            <a:off x="8052577" y="413232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2" name="Google Shape;442;p9"/>
          <p:cNvSpPr/>
          <p:nvPr/>
        </p:nvSpPr>
        <p:spPr>
          <a:xfrm>
            <a:off x="7430898" y="4873171"/>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3" name="Google Shape;443;p9"/>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4" name="Google Shape;444;p9"/>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5" name="Google Shape;445;p9"/>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6" name="Google Shape;446;p9"/>
          <p:cNvSpPr/>
          <p:nvPr/>
        </p:nvSpPr>
        <p:spPr>
          <a:xfrm>
            <a:off x="8963979" y="1338718"/>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7" name="Google Shape;447;p9"/>
          <p:cNvSpPr/>
          <p:nvPr/>
        </p:nvSpPr>
        <p:spPr>
          <a:xfrm rot="-2426120">
            <a:off x="7110132" y="4877011"/>
            <a:ext cx="279910" cy="357971"/>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8" name="Google Shape;448;p9"/>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9" name="Google Shape;449;p9"/>
          <p:cNvSpPr/>
          <p:nvPr/>
        </p:nvSpPr>
        <p:spPr>
          <a:xfrm>
            <a:off x="8797588" y="3078732"/>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0" name="Google Shape;450;p9"/>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1" name="Google Shape;451;p9"/>
          <p:cNvSpPr/>
          <p:nvPr/>
        </p:nvSpPr>
        <p:spPr>
          <a:xfrm>
            <a:off x="346877" y="6086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2" name="Google Shape;452;p9"/>
          <p:cNvSpPr/>
          <p:nvPr/>
        </p:nvSpPr>
        <p:spPr>
          <a:xfrm>
            <a:off x="645010" y="3559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3" name="Google Shape;453;p9"/>
          <p:cNvSpPr/>
          <p:nvPr/>
        </p:nvSpPr>
        <p:spPr>
          <a:xfrm>
            <a:off x="8318810" y="-29822"/>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4" name="Google Shape;454;p9"/>
          <p:cNvSpPr/>
          <p:nvPr/>
        </p:nvSpPr>
        <p:spPr>
          <a:xfrm>
            <a:off x="-8" y="101336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5" name="Google Shape;455;p9"/>
          <p:cNvSpPr/>
          <p:nvPr/>
        </p:nvSpPr>
        <p:spPr>
          <a:xfrm>
            <a:off x="8699356" y="17911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6" name="Google Shape;456;p9"/>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7" name="Google Shape;457;p9"/>
          <p:cNvSpPr/>
          <p:nvPr/>
        </p:nvSpPr>
        <p:spPr>
          <a:xfrm>
            <a:off x="258967" y="-86251"/>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8" name="Google Shape;458;p9"/>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9" name="Google Shape;459;p9"/>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0" name="Google Shape;460;p9"/>
          <p:cNvSpPr/>
          <p:nvPr/>
        </p:nvSpPr>
        <p:spPr>
          <a:xfrm>
            <a:off x="-243128" y="5421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1" name="Google Shape;461;p9"/>
          <p:cNvSpPr/>
          <p:nvPr/>
        </p:nvSpPr>
        <p:spPr>
          <a:xfrm>
            <a:off x="7842052" y="-100873"/>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2" name="Google Shape;462;p9"/>
          <p:cNvSpPr/>
          <p:nvPr/>
        </p:nvSpPr>
        <p:spPr>
          <a:xfrm>
            <a:off x="-38626" y="579046"/>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3" name="Google Shape;463;p9"/>
          <p:cNvSpPr/>
          <p:nvPr/>
        </p:nvSpPr>
        <p:spPr>
          <a:xfrm>
            <a:off x="1403775" y="11500"/>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4" name="Google Shape;464;p9"/>
          <p:cNvSpPr/>
          <p:nvPr/>
        </p:nvSpPr>
        <p:spPr>
          <a:xfrm>
            <a:off x="955990" y="-57166"/>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5" name="Google Shape;465;p9"/>
          <p:cNvSpPr/>
          <p:nvPr/>
        </p:nvSpPr>
        <p:spPr>
          <a:xfrm>
            <a:off x="1333294" y="4678454"/>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6" name="Google Shape;466;p9"/>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7" name="Google Shape;467;p9"/>
          <p:cNvSpPr/>
          <p:nvPr/>
        </p:nvSpPr>
        <p:spPr>
          <a:xfrm>
            <a:off x="1525678" y="4911343"/>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8" name="Google Shape;468;p9"/>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9" name="Google Shape;469;p9"/>
          <p:cNvSpPr/>
          <p:nvPr/>
        </p:nvSpPr>
        <p:spPr>
          <a:xfrm rot="1920548">
            <a:off x="8225551" y="6252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0" name="Google Shape;470;p9"/>
          <p:cNvSpPr/>
          <p:nvPr/>
        </p:nvSpPr>
        <p:spPr>
          <a:xfrm>
            <a:off x="346867" y="4064142"/>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1" name="Google Shape;471;p9"/>
          <p:cNvSpPr/>
          <p:nvPr/>
        </p:nvSpPr>
        <p:spPr>
          <a:xfrm rot="-5400000">
            <a:off x="7996280" y="3169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2" name="Google Shape;472;p9"/>
          <p:cNvSpPr/>
          <p:nvPr/>
        </p:nvSpPr>
        <p:spPr>
          <a:xfrm>
            <a:off x="8801760" y="790271"/>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3" name="Google Shape;473;p9"/>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4" name="Google Shape;474;p9"/>
          <p:cNvSpPr/>
          <p:nvPr/>
        </p:nvSpPr>
        <p:spPr>
          <a:xfrm>
            <a:off x="8699345" y="1151407"/>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5" name="Google Shape;475;p9"/>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6"/>
        <p:cNvGrpSpPr/>
        <p:nvPr/>
      </p:nvGrpSpPr>
      <p:grpSpPr>
        <a:xfrm>
          <a:off x="0" y="0"/>
          <a:ext cx="0" cy="0"/>
          <a:chOff x="0" y="0"/>
          <a:chExt cx="0" cy="0"/>
        </a:xfrm>
      </p:grpSpPr>
      <p:sp>
        <p:nvSpPr>
          <p:cNvPr id="477" name="Google Shape;477;p10"/>
          <p:cNvSpPr/>
          <p:nvPr/>
        </p:nvSpPr>
        <p:spPr>
          <a:xfrm>
            <a:off x="7302880" y="-294362"/>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8" name="Google Shape;478;p10"/>
          <p:cNvSpPr/>
          <p:nvPr/>
        </p:nvSpPr>
        <p:spPr>
          <a:xfrm>
            <a:off x="-35374" y="3366963"/>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9" name="Google Shape;479;p10"/>
          <p:cNvSpPr/>
          <p:nvPr/>
        </p:nvSpPr>
        <p:spPr>
          <a:xfrm>
            <a:off x="8817948" y="34396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0" name="Google Shape;480;p10"/>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1" name="Google Shape;481;p10"/>
          <p:cNvSpPr/>
          <p:nvPr/>
        </p:nvSpPr>
        <p:spPr>
          <a:xfrm>
            <a:off x="8360955" y="450691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2" name="Google Shape;482;p10"/>
          <p:cNvSpPr/>
          <p:nvPr/>
        </p:nvSpPr>
        <p:spPr>
          <a:xfrm>
            <a:off x="-77078" y="1488018"/>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3" name="Google Shape;483;p10"/>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4" name="Google Shape;484;p10"/>
          <p:cNvSpPr/>
          <p:nvPr/>
        </p:nvSpPr>
        <p:spPr>
          <a:xfrm>
            <a:off x="8052577" y="413232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5" name="Google Shape;485;p10"/>
          <p:cNvSpPr/>
          <p:nvPr/>
        </p:nvSpPr>
        <p:spPr>
          <a:xfrm>
            <a:off x="7430898" y="4873171"/>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6" name="Google Shape;486;p10"/>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7" name="Google Shape;487;p10"/>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8" name="Google Shape;488;p10"/>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9" name="Google Shape;489;p10"/>
          <p:cNvSpPr/>
          <p:nvPr/>
        </p:nvSpPr>
        <p:spPr>
          <a:xfrm>
            <a:off x="8963979" y="1338718"/>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0" name="Google Shape;490;p10"/>
          <p:cNvSpPr/>
          <p:nvPr/>
        </p:nvSpPr>
        <p:spPr>
          <a:xfrm rot="-2426120">
            <a:off x="7110132" y="4877011"/>
            <a:ext cx="279910" cy="357971"/>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1" name="Google Shape;491;p10"/>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2" name="Google Shape;492;p10"/>
          <p:cNvSpPr/>
          <p:nvPr/>
        </p:nvSpPr>
        <p:spPr>
          <a:xfrm>
            <a:off x="8797588" y="3078732"/>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3" name="Google Shape;493;p10"/>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4" name="Google Shape;494;p10"/>
          <p:cNvSpPr/>
          <p:nvPr/>
        </p:nvSpPr>
        <p:spPr>
          <a:xfrm>
            <a:off x="346877" y="6086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5" name="Google Shape;495;p10"/>
          <p:cNvSpPr/>
          <p:nvPr/>
        </p:nvSpPr>
        <p:spPr>
          <a:xfrm>
            <a:off x="645010" y="3559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6" name="Google Shape;496;p10"/>
          <p:cNvSpPr/>
          <p:nvPr/>
        </p:nvSpPr>
        <p:spPr>
          <a:xfrm>
            <a:off x="8318810" y="-29822"/>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7" name="Google Shape;497;p10"/>
          <p:cNvSpPr/>
          <p:nvPr/>
        </p:nvSpPr>
        <p:spPr>
          <a:xfrm>
            <a:off x="-8" y="101336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8" name="Google Shape;498;p10"/>
          <p:cNvSpPr/>
          <p:nvPr/>
        </p:nvSpPr>
        <p:spPr>
          <a:xfrm>
            <a:off x="8699356" y="17911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9" name="Google Shape;499;p10"/>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0" name="Google Shape;500;p10"/>
          <p:cNvSpPr/>
          <p:nvPr/>
        </p:nvSpPr>
        <p:spPr>
          <a:xfrm>
            <a:off x="258967" y="-86251"/>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1" name="Google Shape;501;p10"/>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2" name="Google Shape;502;p10"/>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3" name="Google Shape;503;p10"/>
          <p:cNvSpPr/>
          <p:nvPr/>
        </p:nvSpPr>
        <p:spPr>
          <a:xfrm>
            <a:off x="-243128" y="5421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4" name="Google Shape;504;p10"/>
          <p:cNvSpPr/>
          <p:nvPr/>
        </p:nvSpPr>
        <p:spPr>
          <a:xfrm>
            <a:off x="7842052" y="-100873"/>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5" name="Google Shape;505;p10"/>
          <p:cNvSpPr/>
          <p:nvPr/>
        </p:nvSpPr>
        <p:spPr>
          <a:xfrm>
            <a:off x="-38626" y="579046"/>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6" name="Google Shape;506;p10"/>
          <p:cNvSpPr/>
          <p:nvPr/>
        </p:nvSpPr>
        <p:spPr>
          <a:xfrm>
            <a:off x="1403775" y="11500"/>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7" name="Google Shape;507;p10"/>
          <p:cNvSpPr/>
          <p:nvPr/>
        </p:nvSpPr>
        <p:spPr>
          <a:xfrm>
            <a:off x="955990" y="-57166"/>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8" name="Google Shape;508;p10"/>
          <p:cNvSpPr/>
          <p:nvPr/>
        </p:nvSpPr>
        <p:spPr>
          <a:xfrm>
            <a:off x="1333294" y="4678454"/>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9" name="Google Shape;509;p10"/>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0" name="Google Shape;510;p10"/>
          <p:cNvSpPr/>
          <p:nvPr/>
        </p:nvSpPr>
        <p:spPr>
          <a:xfrm>
            <a:off x="1525678" y="4911343"/>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1" name="Google Shape;511;p10"/>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2" name="Google Shape;512;p10"/>
          <p:cNvSpPr/>
          <p:nvPr/>
        </p:nvSpPr>
        <p:spPr>
          <a:xfrm rot="1920548">
            <a:off x="8225551" y="6252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3" name="Google Shape;513;p10"/>
          <p:cNvSpPr/>
          <p:nvPr/>
        </p:nvSpPr>
        <p:spPr>
          <a:xfrm>
            <a:off x="346867" y="4064142"/>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4" name="Google Shape;514;p10"/>
          <p:cNvSpPr/>
          <p:nvPr/>
        </p:nvSpPr>
        <p:spPr>
          <a:xfrm rot="-5400000">
            <a:off x="7996280" y="3169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5" name="Google Shape;515;p10"/>
          <p:cNvSpPr/>
          <p:nvPr/>
        </p:nvSpPr>
        <p:spPr>
          <a:xfrm>
            <a:off x="8801760" y="790271"/>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6" name="Google Shape;516;p10"/>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7" name="Google Shape;517;p10"/>
          <p:cNvSpPr/>
          <p:nvPr/>
        </p:nvSpPr>
        <p:spPr>
          <a:xfrm>
            <a:off x="8699345" y="1151407"/>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8" name="Google Shape;518;p10"/>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6" y="-23"/>
            <a:ext cx="9143797" cy="5143378"/>
            <a:chOff x="239950" y="872550"/>
            <a:chExt cx="7042900" cy="3961625"/>
          </a:xfrm>
        </p:grpSpPr>
        <p:sp>
          <p:nvSpPr>
            <p:cNvPr id="7" name="Google Shape;7;p1"/>
            <p:cNvSpPr/>
            <p:nvPr/>
          </p:nvSpPr>
          <p:spPr>
            <a:xfrm>
              <a:off x="239950" y="872550"/>
              <a:ext cx="7042900" cy="3961625"/>
            </a:xfrm>
            <a:custGeom>
              <a:avLst/>
              <a:gdLst/>
              <a:ahLst/>
              <a:cxnLst/>
              <a:rect l="l" t="t" r="r" b="b"/>
              <a:pathLst>
                <a:path w="281716" h="158465" fill="none" extrusionOk="0">
                  <a:moveTo>
                    <a:pt x="0" y="0"/>
                  </a:moveTo>
                  <a:lnTo>
                    <a:pt x="281715" y="0"/>
                  </a:lnTo>
                  <a:lnTo>
                    <a:pt x="281715" y="158464"/>
                  </a:lnTo>
                  <a:lnTo>
                    <a:pt x="0" y="158464"/>
                  </a:lnTo>
                  <a:lnTo>
                    <a:pt x="0" y="0"/>
                  </a:lnTo>
                  <a:close/>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p:nvPr/>
          </p:nvSpPr>
          <p:spPr>
            <a:xfrm>
              <a:off x="239950" y="47617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1"/>
            <p:cNvSpPr/>
            <p:nvPr/>
          </p:nvSpPr>
          <p:spPr>
            <a:xfrm>
              <a:off x="239950" y="4690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a:off x="239950" y="46177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a:off x="239950" y="4546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239950" y="44737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a:off x="239950" y="4402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239950" y="43297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239950" y="4258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239950" y="41858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239950" y="4114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a:off x="239950" y="40418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239950" y="39693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239950" y="38978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p:nvPr/>
          </p:nvSpPr>
          <p:spPr>
            <a:xfrm>
              <a:off x="239950" y="38254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
            <p:cNvSpPr/>
            <p:nvPr/>
          </p:nvSpPr>
          <p:spPr>
            <a:xfrm>
              <a:off x="239950" y="37538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
            <p:cNvSpPr/>
            <p:nvPr/>
          </p:nvSpPr>
          <p:spPr>
            <a:xfrm>
              <a:off x="239950" y="36814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1"/>
            <p:cNvSpPr/>
            <p:nvPr/>
          </p:nvSpPr>
          <p:spPr>
            <a:xfrm>
              <a:off x="239950" y="36099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a:off x="239950" y="35374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a:off x="239950" y="34659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
            <p:cNvSpPr/>
            <p:nvPr/>
          </p:nvSpPr>
          <p:spPr>
            <a:xfrm>
              <a:off x="239950" y="33934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
            <p:cNvSpPr/>
            <p:nvPr/>
          </p:nvSpPr>
          <p:spPr>
            <a:xfrm>
              <a:off x="239950" y="33219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
            <p:cNvSpPr/>
            <p:nvPr/>
          </p:nvSpPr>
          <p:spPr>
            <a:xfrm>
              <a:off x="239950" y="32495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
            <p:cNvSpPr/>
            <p:nvPr/>
          </p:nvSpPr>
          <p:spPr>
            <a:xfrm>
              <a:off x="239950" y="31770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
            <p:cNvSpPr/>
            <p:nvPr/>
          </p:nvSpPr>
          <p:spPr>
            <a:xfrm>
              <a:off x="239950" y="31055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
            <p:cNvSpPr/>
            <p:nvPr/>
          </p:nvSpPr>
          <p:spPr>
            <a:xfrm>
              <a:off x="239950" y="3033100"/>
              <a:ext cx="7042900" cy="0"/>
            </a:xfrm>
            <a:custGeom>
              <a:avLst/>
              <a:gdLst/>
              <a:ahLst/>
              <a:cxnLst/>
              <a:rect l="l" t="t" r="r" b="b"/>
              <a:pathLst>
                <a:path w="281716"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
            <p:cNvSpPr/>
            <p:nvPr/>
          </p:nvSpPr>
          <p:spPr>
            <a:xfrm>
              <a:off x="239950" y="29615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
            <p:cNvSpPr/>
            <p:nvPr/>
          </p:nvSpPr>
          <p:spPr>
            <a:xfrm>
              <a:off x="239950" y="28891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
            <p:cNvSpPr/>
            <p:nvPr/>
          </p:nvSpPr>
          <p:spPr>
            <a:xfrm>
              <a:off x="239950" y="28175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1"/>
            <p:cNvSpPr/>
            <p:nvPr/>
          </p:nvSpPr>
          <p:spPr>
            <a:xfrm>
              <a:off x="239950" y="27451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
            <p:cNvSpPr/>
            <p:nvPr/>
          </p:nvSpPr>
          <p:spPr>
            <a:xfrm>
              <a:off x="239950" y="26736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1"/>
            <p:cNvSpPr/>
            <p:nvPr/>
          </p:nvSpPr>
          <p:spPr>
            <a:xfrm>
              <a:off x="239950" y="2601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
            <p:cNvSpPr/>
            <p:nvPr/>
          </p:nvSpPr>
          <p:spPr>
            <a:xfrm>
              <a:off x="239950" y="25296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1"/>
            <p:cNvSpPr/>
            <p:nvPr/>
          </p:nvSpPr>
          <p:spPr>
            <a:xfrm>
              <a:off x="239950" y="2457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1"/>
            <p:cNvSpPr/>
            <p:nvPr/>
          </p:nvSpPr>
          <p:spPr>
            <a:xfrm>
              <a:off x="239950" y="23847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
            <p:cNvSpPr/>
            <p:nvPr/>
          </p:nvSpPr>
          <p:spPr>
            <a:xfrm>
              <a:off x="239950" y="2313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
            <p:cNvSpPr/>
            <p:nvPr/>
          </p:nvSpPr>
          <p:spPr>
            <a:xfrm>
              <a:off x="239950" y="22407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
            <p:cNvSpPr/>
            <p:nvPr/>
          </p:nvSpPr>
          <p:spPr>
            <a:xfrm>
              <a:off x="239950" y="2169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
            <p:cNvSpPr/>
            <p:nvPr/>
          </p:nvSpPr>
          <p:spPr>
            <a:xfrm>
              <a:off x="239950" y="20968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
            <p:cNvSpPr/>
            <p:nvPr/>
          </p:nvSpPr>
          <p:spPr>
            <a:xfrm>
              <a:off x="239950" y="2025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
            <p:cNvSpPr/>
            <p:nvPr/>
          </p:nvSpPr>
          <p:spPr>
            <a:xfrm>
              <a:off x="239950" y="19528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
            <p:cNvSpPr/>
            <p:nvPr/>
          </p:nvSpPr>
          <p:spPr>
            <a:xfrm>
              <a:off x="239950" y="18813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
            <p:cNvSpPr/>
            <p:nvPr/>
          </p:nvSpPr>
          <p:spPr>
            <a:xfrm>
              <a:off x="239950" y="18088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
            <p:cNvSpPr/>
            <p:nvPr/>
          </p:nvSpPr>
          <p:spPr>
            <a:xfrm>
              <a:off x="239950" y="17373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
            <p:cNvSpPr/>
            <p:nvPr/>
          </p:nvSpPr>
          <p:spPr>
            <a:xfrm>
              <a:off x="239950" y="16648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
            <p:cNvSpPr/>
            <p:nvPr/>
          </p:nvSpPr>
          <p:spPr>
            <a:xfrm>
              <a:off x="239950" y="15924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
            <p:cNvSpPr/>
            <p:nvPr/>
          </p:nvSpPr>
          <p:spPr>
            <a:xfrm>
              <a:off x="239950" y="15209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
            <p:cNvSpPr/>
            <p:nvPr/>
          </p:nvSpPr>
          <p:spPr>
            <a:xfrm>
              <a:off x="239950" y="14484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
            <p:cNvSpPr/>
            <p:nvPr/>
          </p:nvSpPr>
          <p:spPr>
            <a:xfrm>
              <a:off x="239950" y="13769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
            <p:cNvSpPr/>
            <p:nvPr/>
          </p:nvSpPr>
          <p:spPr>
            <a:xfrm>
              <a:off x="239950" y="13044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
            <p:cNvSpPr/>
            <p:nvPr/>
          </p:nvSpPr>
          <p:spPr>
            <a:xfrm>
              <a:off x="239950" y="12329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
            <p:cNvSpPr/>
            <p:nvPr/>
          </p:nvSpPr>
          <p:spPr>
            <a:xfrm>
              <a:off x="239950" y="11605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
            <p:cNvSpPr/>
            <p:nvPr/>
          </p:nvSpPr>
          <p:spPr>
            <a:xfrm>
              <a:off x="239950" y="10889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
            <p:cNvSpPr/>
            <p:nvPr/>
          </p:nvSpPr>
          <p:spPr>
            <a:xfrm>
              <a:off x="239950" y="10165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
            <p:cNvSpPr/>
            <p:nvPr/>
          </p:nvSpPr>
          <p:spPr>
            <a:xfrm>
              <a:off x="239950" y="9450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
            <p:cNvSpPr/>
            <p:nvPr/>
          </p:nvSpPr>
          <p:spPr>
            <a:xfrm>
              <a:off x="7210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
            <p:cNvSpPr/>
            <p:nvPr/>
          </p:nvSpPr>
          <p:spPr>
            <a:xfrm>
              <a:off x="7137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
            <p:cNvSpPr/>
            <p:nvPr/>
          </p:nvSpPr>
          <p:spPr>
            <a:xfrm>
              <a:off x="70645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
            <p:cNvSpPr/>
            <p:nvPr/>
          </p:nvSpPr>
          <p:spPr>
            <a:xfrm>
              <a:off x="69921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
            <p:cNvSpPr/>
            <p:nvPr/>
          </p:nvSpPr>
          <p:spPr>
            <a:xfrm>
              <a:off x="69196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
            <p:cNvSpPr/>
            <p:nvPr/>
          </p:nvSpPr>
          <p:spPr>
            <a:xfrm>
              <a:off x="6847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
            <p:cNvSpPr/>
            <p:nvPr/>
          </p:nvSpPr>
          <p:spPr>
            <a:xfrm>
              <a:off x="6774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
            <p:cNvSpPr/>
            <p:nvPr/>
          </p:nvSpPr>
          <p:spPr>
            <a:xfrm>
              <a:off x="6702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
            <p:cNvSpPr/>
            <p:nvPr/>
          </p:nvSpPr>
          <p:spPr>
            <a:xfrm>
              <a:off x="66289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
            <p:cNvSpPr/>
            <p:nvPr/>
          </p:nvSpPr>
          <p:spPr>
            <a:xfrm>
              <a:off x="65565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
            <p:cNvSpPr/>
            <p:nvPr/>
          </p:nvSpPr>
          <p:spPr>
            <a:xfrm>
              <a:off x="64840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
            <p:cNvSpPr/>
            <p:nvPr/>
          </p:nvSpPr>
          <p:spPr>
            <a:xfrm>
              <a:off x="6411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
            <p:cNvSpPr/>
            <p:nvPr/>
          </p:nvSpPr>
          <p:spPr>
            <a:xfrm>
              <a:off x="633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
            <p:cNvSpPr/>
            <p:nvPr/>
          </p:nvSpPr>
          <p:spPr>
            <a:xfrm>
              <a:off x="6266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
            <p:cNvSpPr/>
            <p:nvPr/>
          </p:nvSpPr>
          <p:spPr>
            <a:xfrm>
              <a:off x="6193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
            <p:cNvSpPr/>
            <p:nvPr/>
          </p:nvSpPr>
          <p:spPr>
            <a:xfrm>
              <a:off x="6120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
            <p:cNvSpPr/>
            <p:nvPr/>
          </p:nvSpPr>
          <p:spPr>
            <a:xfrm>
              <a:off x="60484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
            <p:cNvSpPr/>
            <p:nvPr/>
          </p:nvSpPr>
          <p:spPr>
            <a:xfrm>
              <a:off x="5976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
            <p:cNvSpPr/>
            <p:nvPr/>
          </p:nvSpPr>
          <p:spPr>
            <a:xfrm>
              <a:off x="5903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
            <p:cNvSpPr/>
            <p:nvPr/>
          </p:nvSpPr>
          <p:spPr>
            <a:xfrm>
              <a:off x="5830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
            <p:cNvSpPr/>
            <p:nvPr/>
          </p:nvSpPr>
          <p:spPr>
            <a:xfrm>
              <a:off x="5757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
            <p:cNvSpPr/>
            <p:nvPr/>
          </p:nvSpPr>
          <p:spPr>
            <a:xfrm>
              <a:off x="5685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
            <p:cNvSpPr/>
            <p:nvPr/>
          </p:nvSpPr>
          <p:spPr>
            <a:xfrm>
              <a:off x="56129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
            <p:cNvSpPr/>
            <p:nvPr/>
          </p:nvSpPr>
          <p:spPr>
            <a:xfrm>
              <a:off x="5540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
            <p:cNvSpPr/>
            <p:nvPr/>
          </p:nvSpPr>
          <p:spPr>
            <a:xfrm>
              <a:off x="5468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
            <p:cNvSpPr/>
            <p:nvPr/>
          </p:nvSpPr>
          <p:spPr>
            <a:xfrm>
              <a:off x="5394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
            <p:cNvSpPr/>
            <p:nvPr/>
          </p:nvSpPr>
          <p:spPr>
            <a:xfrm>
              <a:off x="53222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
            <p:cNvSpPr/>
            <p:nvPr/>
          </p:nvSpPr>
          <p:spPr>
            <a:xfrm>
              <a:off x="5249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
            <p:cNvSpPr/>
            <p:nvPr/>
          </p:nvSpPr>
          <p:spPr>
            <a:xfrm>
              <a:off x="5177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p:nvPr/>
          </p:nvSpPr>
          <p:spPr>
            <a:xfrm>
              <a:off x="510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
            <p:cNvSpPr/>
            <p:nvPr/>
          </p:nvSpPr>
          <p:spPr>
            <a:xfrm>
              <a:off x="5032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a:off x="4959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p:nvPr/>
          </p:nvSpPr>
          <p:spPr>
            <a:xfrm>
              <a:off x="4886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
            <p:cNvSpPr/>
            <p:nvPr/>
          </p:nvSpPr>
          <p:spPr>
            <a:xfrm>
              <a:off x="48141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a:off x="4741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p:nvPr/>
          </p:nvSpPr>
          <p:spPr>
            <a:xfrm>
              <a:off x="4669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
            <p:cNvSpPr/>
            <p:nvPr/>
          </p:nvSpPr>
          <p:spPr>
            <a:xfrm>
              <a:off x="4596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a:off x="4523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p:nvPr/>
          </p:nvSpPr>
          <p:spPr>
            <a:xfrm>
              <a:off x="4451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
            <p:cNvSpPr/>
            <p:nvPr/>
          </p:nvSpPr>
          <p:spPr>
            <a:xfrm>
              <a:off x="43785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a:off x="4306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p:nvPr/>
          </p:nvSpPr>
          <p:spPr>
            <a:xfrm>
              <a:off x="4233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
            <p:cNvSpPr/>
            <p:nvPr/>
          </p:nvSpPr>
          <p:spPr>
            <a:xfrm>
              <a:off x="4160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a:off x="40878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p:nvPr/>
          </p:nvSpPr>
          <p:spPr>
            <a:xfrm>
              <a:off x="4015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
            <p:cNvSpPr/>
            <p:nvPr/>
          </p:nvSpPr>
          <p:spPr>
            <a:xfrm>
              <a:off x="3942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
            <p:cNvSpPr/>
            <p:nvPr/>
          </p:nvSpPr>
          <p:spPr>
            <a:xfrm>
              <a:off x="38705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
            <p:cNvSpPr/>
            <p:nvPr/>
          </p:nvSpPr>
          <p:spPr>
            <a:xfrm>
              <a:off x="3798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
            <p:cNvSpPr/>
            <p:nvPr/>
          </p:nvSpPr>
          <p:spPr>
            <a:xfrm>
              <a:off x="3724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
            <p:cNvSpPr/>
            <p:nvPr/>
          </p:nvSpPr>
          <p:spPr>
            <a:xfrm>
              <a:off x="3652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
            <p:cNvSpPr/>
            <p:nvPr/>
          </p:nvSpPr>
          <p:spPr>
            <a:xfrm>
              <a:off x="3579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
            <p:cNvSpPr/>
            <p:nvPr/>
          </p:nvSpPr>
          <p:spPr>
            <a:xfrm>
              <a:off x="3507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
            <p:cNvSpPr/>
            <p:nvPr/>
          </p:nvSpPr>
          <p:spPr>
            <a:xfrm>
              <a:off x="3434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
            <p:cNvSpPr/>
            <p:nvPr/>
          </p:nvSpPr>
          <p:spPr>
            <a:xfrm>
              <a:off x="3362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
            <p:cNvSpPr/>
            <p:nvPr/>
          </p:nvSpPr>
          <p:spPr>
            <a:xfrm>
              <a:off x="3289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
            <p:cNvSpPr/>
            <p:nvPr/>
          </p:nvSpPr>
          <p:spPr>
            <a:xfrm>
              <a:off x="3216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
            <p:cNvSpPr/>
            <p:nvPr/>
          </p:nvSpPr>
          <p:spPr>
            <a:xfrm>
              <a:off x="31442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
            <p:cNvSpPr/>
            <p:nvPr/>
          </p:nvSpPr>
          <p:spPr>
            <a:xfrm>
              <a:off x="3071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
            <p:cNvSpPr/>
            <p:nvPr/>
          </p:nvSpPr>
          <p:spPr>
            <a:xfrm>
              <a:off x="2999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
            <p:cNvSpPr/>
            <p:nvPr/>
          </p:nvSpPr>
          <p:spPr>
            <a:xfrm>
              <a:off x="2925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
            <p:cNvSpPr/>
            <p:nvPr/>
          </p:nvSpPr>
          <p:spPr>
            <a:xfrm>
              <a:off x="28535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
            <p:cNvSpPr/>
            <p:nvPr/>
          </p:nvSpPr>
          <p:spPr>
            <a:xfrm>
              <a:off x="2781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
            <p:cNvSpPr/>
            <p:nvPr/>
          </p:nvSpPr>
          <p:spPr>
            <a:xfrm>
              <a:off x="27086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
            <p:cNvSpPr/>
            <p:nvPr/>
          </p:nvSpPr>
          <p:spPr>
            <a:xfrm>
              <a:off x="2636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
            <p:cNvSpPr/>
            <p:nvPr/>
          </p:nvSpPr>
          <p:spPr>
            <a:xfrm>
              <a:off x="2563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
            <p:cNvSpPr/>
            <p:nvPr/>
          </p:nvSpPr>
          <p:spPr>
            <a:xfrm>
              <a:off x="2490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
            <p:cNvSpPr/>
            <p:nvPr/>
          </p:nvSpPr>
          <p:spPr>
            <a:xfrm>
              <a:off x="2417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
            <p:cNvSpPr/>
            <p:nvPr/>
          </p:nvSpPr>
          <p:spPr>
            <a:xfrm>
              <a:off x="2345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
            <p:cNvSpPr/>
            <p:nvPr/>
          </p:nvSpPr>
          <p:spPr>
            <a:xfrm>
              <a:off x="2273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
            <p:cNvSpPr/>
            <p:nvPr/>
          </p:nvSpPr>
          <p:spPr>
            <a:xfrm>
              <a:off x="2200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
            <p:cNvSpPr/>
            <p:nvPr/>
          </p:nvSpPr>
          <p:spPr>
            <a:xfrm>
              <a:off x="2128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
            <p:cNvSpPr/>
            <p:nvPr/>
          </p:nvSpPr>
          <p:spPr>
            <a:xfrm>
              <a:off x="2054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
            <p:cNvSpPr/>
            <p:nvPr/>
          </p:nvSpPr>
          <p:spPr>
            <a:xfrm>
              <a:off x="1982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
            <p:cNvSpPr/>
            <p:nvPr/>
          </p:nvSpPr>
          <p:spPr>
            <a:xfrm>
              <a:off x="19098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
            <p:cNvSpPr/>
            <p:nvPr/>
          </p:nvSpPr>
          <p:spPr>
            <a:xfrm>
              <a:off x="1837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
            <p:cNvSpPr/>
            <p:nvPr/>
          </p:nvSpPr>
          <p:spPr>
            <a:xfrm>
              <a:off x="1764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
            <p:cNvSpPr/>
            <p:nvPr/>
          </p:nvSpPr>
          <p:spPr>
            <a:xfrm>
              <a:off x="1692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
            <p:cNvSpPr/>
            <p:nvPr/>
          </p:nvSpPr>
          <p:spPr>
            <a:xfrm>
              <a:off x="161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
            <p:cNvSpPr/>
            <p:nvPr/>
          </p:nvSpPr>
          <p:spPr>
            <a:xfrm>
              <a:off x="1546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
            <p:cNvSpPr/>
            <p:nvPr/>
          </p:nvSpPr>
          <p:spPr>
            <a:xfrm>
              <a:off x="14742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
            <p:cNvSpPr/>
            <p:nvPr/>
          </p:nvSpPr>
          <p:spPr>
            <a:xfrm>
              <a:off x="1401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
            <p:cNvSpPr/>
            <p:nvPr/>
          </p:nvSpPr>
          <p:spPr>
            <a:xfrm>
              <a:off x="1329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
            <p:cNvSpPr/>
            <p:nvPr/>
          </p:nvSpPr>
          <p:spPr>
            <a:xfrm>
              <a:off x="1256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
            <p:cNvSpPr/>
            <p:nvPr/>
          </p:nvSpPr>
          <p:spPr>
            <a:xfrm>
              <a:off x="1183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
            <p:cNvSpPr/>
            <p:nvPr/>
          </p:nvSpPr>
          <p:spPr>
            <a:xfrm>
              <a:off x="1111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
            <p:cNvSpPr/>
            <p:nvPr/>
          </p:nvSpPr>
          <p:spPr>
            <a:xfrm>
              <a:off x="10387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
            <p:cNvSpPr/>
            <p:nvPr/>
          </p:nvSpPr>
          <p:spPr>
            <a:xfrm>
              <a:off x="9662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
            <p:cNvSpPr/>
            <p:nvPr/>
          </p:nvSpPr>
          <p:spPr>
            <a:xfrm>
              <a:off x="8938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
            <p:cNvSpPr/>
            <p:nvPr/>
          </p:nvSpPr>
          <p:spPr>
            <a:xfrm>
              <a:off x="820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
            <p:cNvSpPr/>
            <p:nvPr/>
          </p:nvSpPr>
          <p:spPr>
            <a:xfrm>
              <a:off x="747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
            <p:cNvSpPr/>
            <p:nvPr/>
          </p:nvSpPr>
          <p:spPr>
            <a:xfrm>
              <a:off x="675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
            <p:cNvSpPr/>
            <p:nvPr/>
          </p:nvSpPr>
          <p:spPr>
            <a:xfrm>
              <a:off x="6031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
            <p:cNvSpPr/>
            <p:nvPr/>
          </p:nvSpPr>
          <p:spPr>
            <a:xfrm>
              <a:off x="5306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
            <p:cNvSpPr/>
            <p:nvPr/>
          </p:nvSpPr>
          <p:spPr>
            <a:xfrm>
              <a:off x="4582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
            <p:cNvSpPr/>
            <p:nvPr/>
          </p:nvSpPr>
          <p:spPr>
            <a:xfrm>
              <a:off x="38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
            <p:cNvSpPr/>
            <p:nvPr/>
          </p:nvSpPr>
          <p:spPr>
            <a:xfrm>
              <a:off x="312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1"/>
          <p:cNvSpPr txBox="1">
            <a:spLocks noGrp="1"/>
          </p:cNvSpPr>
          <p:nvPr>
            <p:ph type="title"/>
          </p:nvPr>
        </p:nvSpPr>
        <p:spPr>
          <a:xfrm>
            <a:off x="747925" y="225025"/>
            <a:ext cx="67917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1pPr>
            <a:lvl2pPr lvl="1">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2pPr>
            <a:lvl3pPr lvl="2">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3pPr>
            <a:lvl4pPr lvl="3">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4pPr>
            <a:lvl5pPr lvl="4">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5pPr>
            <a:lvl6pPr lvl="5">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6pPr>
            <a:lvl7pPr lvl="6">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7pPr>
            <a:lvl8pPr lvl="7">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8pPr>
            <a:lvl9pPr lvl="8">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9pPr>
          </a:lstStyle>
          <a:p>
            <a:endParaRPr/>
          </a:p>
        </p:txBody>
      </p:sp>
      <p:sp>
        <p:nvSpPr>
          <p:cNvPr id="159" name="Google Shape;159;p1"/>
          <p:cNvSpPr txBox="1">
            <a:spLocks noGrp="1"/>
          </p:cNvSpPr>
          <p:nvPr>
            <p:ph type="body" idx="1"/>
          </p:nvPr>
        </p:nvSpPr>
        <p:spPr>
          <a:xfrm>
            <a:off x="747925" y="1314900"/>
            <a:ext cx="6791700" cy="3610800"/>
          </a:xfrm>
          <a:prstGeom prst="rect">
            <a:avLst/>
          </a:prstGeom>
          <a:noFill/>
          <a:ln>
            <a:noFill/>
          </a:ln>
        </p:spPr>
        <p:txBody>
          <a:bodyPr spcFirstLastPara="1" wrap="square" lIns="91425" tIns="91425" rIns="91425" bIns="91425" anchor="t" anchorCtr="0">
            <a:noAutofit/>
          </a:bodyPr>
          <a:lstStyle>
            <a:lvl1pPr marL="457200" lvl="0" indent="-393700">
              <a:spcBef>
                <a:spcPts val="600"/>
              </a:spcBef>
              <a:spcAft>
                <a:spcPts val="0"/>
              </a:spcAft>
              <a:buClr>
                <a:schemeClr val="dk1"/>
              </a:buClr>
              <a:buSzPts val="2600"/>
              <a:buFont typeface="Dosis"/>
              <a:buChar char="✘"/>
              <a:defRPr sz="2600">
                <a:solidFill>
                  <a:schemeClr val="dk1"/>
                </a:solidFill>
                <a:latin typeface="Dosis"/>
                <a:ea typeface="Dosis"/>
                <a:cs typeface="Dosis"/>
                <a:sym typeface="Dosis"/>
              </a:defRPr>
            </a:lvl1pPr>
            <a:lvl2pPr marL="914400" lvl="1" indent="-35560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2pPr>
            <a:lvl3pPr marL="1371600" lvl="2" indent="-35560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3pPr>
            <a:lvl4pPr marL="1828800" lvl="3"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4pPr>
            <a:lvl5pPr marL="2286000" lvl="4"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5pPr>
            <a:lvl6pPr marL="2743200" lvl="5"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6pPr>
            <a:lvl7pPr marL="3200400" lvl="6"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7pPr>
            <a:lvl8pPr marL="3657600" lvl="7"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8pPr>
            <a:lvl9pPr marL="4114800" lvl="8" indent="-3429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9pPr>
          </a:lstStyle>
          <a:p>
            <a:endParaRPr/>
          </a:p>
        </p:txBody>
      </p:sp>
      <p:sp>
        <p:nvSpPr>
          <p:cNvPr id="160" name="Google Shape;160;p1"/>
          <p:cNvSpPr txBox="1">
            <a:spLocks noGrp="1"/>
          </p:cNvSpPr>
          <p:nvPr>
            <p:ph type="sldNum" idx="12"/>
          </p:nvPr>
        </p:nvSpPr>
        <p:spPr>
          <a:xfrm>
            <a:off x="90619" y="4722737"/>
            <a:ext cx="548700" cy="393600"/>
          </a:xfrm>
          <a:prstGeom prst="rect">
            <a:avLst/>
          </a:prstGeom>
          <a:noFill/>
          <a:ln>
            <a:noFill/>
          </a:ln>
        </p:spPr>
        <p:txBody>
          <a:bodyPr spcFirstLastPara="1" wrap="square" lIns="91425" tIns="91425" rIns="91425" bIns="91425" anchor="t" anchorCtr="0">
            <a:noAutofit/>
          </a:bodyPr>
          <a:lstStyle>
            <a:lvl1pPr lvl="0">
              <a:buNone/>
              <a:defRPr sz="1200">
                <a:solidFill>
                  <a:schemeClr val="accent1"/>
                </a:solidFill>
                <a:latin typeface="Sniglet"/>
                <a:ea typeface="Sniglet"/>
                <a:cs typeface="Sniglet"/>
                <a:sym typeface="Sniglet"/>
              </a:defRPr>
            </a:lvl1pPr>
            <a:lvl2pPr lvl="1">
              <a:buNone/>
              <a:defRPr sz="1200">
                <a:solidFill>
                  <a:schemeClr val="accent1"/>
                </a:solidFill>
                <a:latin typeface="Sniglet"/>
                <a:ea typeface="Sniglet"/>
                <a:cs typeface="Sniglet"/>
                <a:sym typeface="Sniglet"/>
              </a:defRPr>
            </a:lvl2pPr>
            <a:lvl3pPr lvl="2">
              <a:buNone/>
              <a:defRPr sz="1200">
                <a:solidFill>
                  <a:schemeClr val="accent1"/>
                </a:solidFill>
                <a:latin typeface="Sniglet"/>
                <a:ea typeface="Sniglet"/>
                <a:cs typeface="Sniglet"/>
                <a:sym typeface="Sniglet"/>
              </a:defRPr>
            </a:lvl3pPr>
            <a:lvl4pPr lvl="3">
              <a:buNone/>
              <a:defRPr sz="1200">
                <a:solidFill>
                  <a:schemeClr val="accent1"/>
                </a:solidFill>
                <a:latin typeface="Sniglet"/>
                <a:ea typeface="Sniglet"/>
                <a:cs typeface="Sniglet"/>
                <a:sym typeface="Sniglet"/>
              </a:defRPr>
            </a:lvl4pPr>
            <a:lvl5pPr lvl="4">
              <a:buNone/>
              <a:defRPr sz="1200">
                <a:solidFill>
                  <a:schemeClr val="accent1"/>
                </a:solidFill>
                <a:latin typeface="Sniglet"/>
                <a:ea typeface="Sniglet"/>
                <a:cs typeface="Sniglet"/>
                <a:sym typeface="Sniglet"/>
              </a:defRPr>
            </a:lvl5pPr>
            <a:lvl6pPr lvl="5">
              <a:buNone/>
              <a:defRPr sz="1200">
                <a:solidFill>
                  <a:schemeClr val="accent1"/>
                </a:solidFill>
                <a:latin typeface="Sniglet"/>
                <a:ea typeface="Sniglet"/>
                <a:cs typeface="Sniglet"/>
                <a:sym typeface="Sniglet"/>
              </a:defRPr>
            </a:lvl6pPr>
            <a:lvl7pPr lvl="6">
              <a:buNone/>
              <a:defRPr sz="1200">
                <a:solidFill>
                  <a:schemeClr val="accent1"/>
                </a:solidFill>
                <a:latin typeface="Sniglet"/>
                <a:ea typeface="Sniglet"/>
                <a:cs typeface="Sniglet"/>
                <a:sym typeface="Sniglet"/>
              </a:defRPr>
            </a:lvl7pPr>
            <a:lvl8pPr lvl="7">
              <a:buNone/>
              <a:defRPr sz="1200">
                <a:solidFill>
                  <a:schemeClr val="accent1"/>
                </a:solidFill>
                <a:latin typeface="Sniglet"/>
                <a:ea typeface="Sniglet"/>
                <a:cs typeface="Sniglet"/>
                <a:sym typeface="Sniglet"/>
              </a:defRPr>
            </a:lvl8pPr>
            <a:lvl9pPr lvl="8">
              <a:buNone/>
              <a:defRPr sz="1200">
                <a:solidFill>
                  <a:schemeClr val="accent1"/>
                </a:solidFill>
                <a:latin typeface="Sniglet"/>
                <a:ea typeface="Sniglet"/>
                <a:cs typeface="Sniglet"/>
                <a:sym typeface="Sniglet"/>
              </a:defRPr>
            </a:lvl9pPr>
          </a:lstStyle>
          <a:p>
            <a:pPr marL="0" lvl="0" indent="0" algn="l"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33"/>
        <p:cNvGrpSpPr/>
        <p:nvPr/>
      </p:nvGrpSpPr>
      <p:grpSpPr>
        <a:xfrm>
          <a:off x="0" y="0"/>
          <a:ext cx="0" cy="0"/>
          <a:chOff x="0" y="0"/>
          <a:chExt cx="0" cy="0"/>
        </a:xfrm>
      </p:grpSpPr>
      <p:sp>
        <p:nvSpPr>
          <p:cNvPr id="534" name="Google Shape;534;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Viga"/>
              <a:buNone/>
              <a:defRPr sz="2800">
                <a:solidFill>
                  <a:schemeClr val="dk1"/>
                </a:solidFill>
                <a:latin typeface="Viga"/>
                <a:ea typeface="Viga"/>
                <a:cs typeface="Viga"/>
                <a:sym typeface="Vig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35" name="Google Shape;535;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434343"/>
              </a:buClr>
              <a:buSzPts val="1800"/>
              <a:buFont typeface="Ubuntu"/>
              <a:buChar char="●"/>
              <a:defRPr sz="1800">
                <a:solidFill>
                  <a:srgbClr val="434343"/>
                </a:solidFill>
                <a:latin typeface="Ubuntu"/>
                <a:ea typeface="Ubuntu"/>
                <a:cs typeface="Ubuntu"/>
                <a:sym typeface="Ubuntu"/>
              </a:defRPr>
            </a:lvl1pPr>
            <a:lvl2pPr marL="914400" lvl="1" indent="-317500" rtl="0">
              <a:lnSpc>
                <a:spcPct val="115000"/>
              </a:lnSpc>
              <a:spcBef>
                <a:spcPts val="1600"/>
              </a:spcBef>
              <a:spcAft>
                <a:spcPts val="0"/>
              </a:spcAft>
              <a:buClr>
                <a:srgbClr val="434343"/>
              </a:buClr>
              <a:buSzPts val="1400"/>
              <a:buFont typeface="Ubuntu"/>
              <a:buChar char="○"/>
              <a:defRPr>
                <a:solidFill>
                  <a:srgbClr val="434343"/>
                </a:solidFill>
                <a:latin typeface="Ubuntu"/>
                <a:ea typeface="Ubuntu"/>
                <a:cs typeface="Ubuntu"/>
                <a:sym typeface="Ubuntu"/>
              </a:defRPr>
            </a:lvl2pPr>
            <a:lvl3pPr marL="1371600" lvl="2" indent="-317500" rtl="0">
              <a:lnSpc>
                <a:spcPct val="115000"/>
              </a:lnSpc>
              <a:spcBef>
                <a:spcPts val="1600"/>
              </a:spcBef>
              <a:spcAft>
                <a:spcPts val="0"/>
              </a:spcAft>
              <a:buClr>
                <a:srgbClr val="434343"/>
              </a:buClr>
              <a:buSzPts val="1400"/>
              <a:buFont typeface="Ubuntu"/>
              <a:buChar char="■"/>
              <a:defRPr>
                <a:solidFill>
                  <a:srgbClr val="434343"/>
                </a:solidFill>
                <a:latin typeface="Ubuntu"/>
                <a:ea typeface="Ubuntu"/>
                <a:cs typeface="Ubuntu"/>
                <a:sym typeface="Ubuntu"/>
              </a:defRPr>
            </a:lvl3pPr>
            <a:lvl4pPr marL="1828800" lvl="3" indent="-317500" rtl="0">
              <a:lnSpc>
                <a:spcPct val="115000"/>
              </a:lnSpc>
              <a:spcBef>
                <a:spcPts val="1600"/>
              </a:spcBef>
              <a:spcAft>
                <a:spcPts val="0"/>
              </a:spcAft>
              <a:buClr>
                <a:srgbClr val="434343"/>
              </a:buClr>
              <a:buSzPts val="1400"/>
              <a:buFont typeface="Ubuntu"/>
              <a:buChar char="●"/>
              <a:defRPr>
                <a:solidFill>
                  <a:srgbClr val="434343"/>
                </a:solidFill>
                <a:latin typeface="Ubuntu"/>
                <a:ea typeface="Ubuntu"/>
                <a:cs typeface="Ubuntu"/>
                <a:sym typeface="Ubuntu"/>
              </a:defRPr>
            </a:lvl4pPr>
            <a:lvl5pPr marL="2286000" lvl="4" indent="-317500" rtl="0">
              <a:lnSpc>
                <a:spcPct val="115000"/>
              </a:lnSpc>
              <a:spcBef>
                <a:spcPts val="1600"/>
              </a:spcBef>
              <a:spcAft>
                <a:spcPts val="0"/>
              </a:spcAft>
              <a:buClr>
                <a:srgbClr val="434343"/>
              </a:buClr>
              <a:buSzPts val="1400"/>
              <a:buFont typeface="Ubuntu"/>
              <a:buChar char="○"/>
              <a:defRPr>
                <a:solidFill>
                  <a:srgbClr val="434343"/>
                </a:solidFill>
                <a:latin typeface="Ubuntu"/>
                <a:ea typeface="Ubuntu"/>
                <a:cs typeface="Ubuntu"/>
                <a:sym typeface="Ubuntu"/>
              </a:defRPr>
            </a:lvl5pPr>
            <a:lvl6pPr marL="2743200" lvl="5" indent="-317500" rtl="0">
              <a:lnSpc>
                <a:spcPct val="115000"/>
              </a:lnSpc>
              <a:spcBef>
                <a:spcPts val="1600"/>
              </a:spcBef>
              <a:spcAft>
                <a:spcPts val="0"/>
              </a:spcAft>
              <a:buClr>
                <a:srgbClr val="434343"/>
              </a:buClr>
              <a:buSzPts val="1400"/>
              <a:buFont typeface="Ubuntu"/>
              <a:buChar char="■"/>
              <a:defRPr>
                <a:solidFill>
                  <a:srgbClr val="434343"/>
                </a:solidFill>
                <a:latin typeface="Ubuntu"/>
                <a:ea typeface="Ubuntu"/>
                <a:cs typeface="Ubuntu"/>
                <a:sym typeface="Ubuntu"/>
              </a:defRPr>
            </a:lvl6pPr>
            <a:lvl7pPr marL="3200400" lvl="6" indent="-317500" rtl="0">
              <a:lnSpc>
                <a:spcPct val="115000"/>
              </a:lnSpc>
              <a:spcBef>
                <a:spcPts val="1600"/>
              </a:spcBef>
              <a:spcAft>
                <a:spcPts val="0"/>
              </a:spcAft>
              <a:buClr>
                <a:srgbClr val="434343"/>
              </a:buClr>
              <a:buSzPts val="1400"/>
              <a:buFont typeface="Ubuntu"/>
              <a:buChar char="●"/>
              <a:defRPr>
                <a:solidFill>
                  <a:srgbClr val="434343"/>
                </a:solidFill>
                <a:latin typeface="Ubuntu"/>
                <a:ea typeface="Ubuntu"/>
                <a:cs typeface="Ubuntu"/>
                <a:sym typeface="Ubuntu"/>
              </a:defRPr>
            </a:lvl7pPr>
            <a:lvl8pPr marL="3657600" lvl="7" indent="-317500" rtl="0">
              <a:lnSpc>
                <a:spcPct val="115000"/>
              </a:lnSpc>
              <a:spcBef>
                <a:spcPts val="1600"/>
              </a:spcBef>
              <a:spcAft>
                <a:spcPts val="0"/>
              </a:spcAft>
              <a:buClr>
                <a:srgbClr val="434343"/>
              </a:buClr>
              <a:buSzPts val="1400"/>
              <a:buFont typeface="Ubuntu"/>
              <a:buChar char="○"/>
              <a:defRPr>
                <a:solidFill>
                  <a:srgbClr val="434343"/>
                </a:solidFill>
                <a:latin typeface="Ubuntu"/>
                <a:ea typeface="Ubuntu"/>
                <a:cs typeface="Ubuntu"/>
                <a:sym typeface="Ubuntu"/>
              </a:defRPr>
            </a:lvl8pPr>
            <a:lvl9pPr marL="4114800" lvl="8" indent="-317500" rtl="0">
              <a:lnSpc>
                <a:spcPct val="115000"/>
              </a:lnSpc>
              <a:spcBef>
                <a:spcPts val="1600"/>
              </a:spcBef>
              <a:spcAft>
                <a:spcPts val="1600"/>
              </a:spcAft>
              <a:buClr>
                <a:srgbClr val="434343"/>
              </a:buClr>
              <a:buSzPts val="1400"/>
              <a:buFont typeface="Ubuntu"/>
              <a:buChar char="■"/>
              <a:defRPr>
                <a:solidFill>
                  <a:srgbClr val="434343"/>
                </a:solidFill>
                <a:latin typeface="Ubuntu"/>
                <a:ea typeface="Ubuntu"/>
                <a:cs typeface="Ubuntu"/>
                <a:sym typeface="Ubuntu"/>
              </a:defRPr>
            </a:lvl9pPr>
          </a:lstStyle>
          <a:p>
            <a:endParaRPr/>
          </a:p>
        </p:txBody>
      </p:sp>
      <p:sp>
        <p:nvSpPr>
          <p:cNvPr id="536" name="Google Shape;536;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78"/>
        <p:cNvGrpSpPr/>
        <p:nvPr/>
      </p:nvGrpSpPr>
      <p:grpSpPr>
        <a:xfrm>
          <a:off x="0" y="0"/>
          <a:ext cx="0" cy="0"/>
          <a:chOff x="0" y="0"/>
          <a:chExt cx="0" cy="0"/>
        </a:xfrm>
      </p:grpSpPr>
      <p:sp>
        <p:nvSpPr>
          <p:cNvPr id="579" name="Google Shape;579;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80" name="Google Shape;580;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81" name="Google Shape;581;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35"/>
        <p:cNvGrpSpPr/>
        <p:nvPr/>
      </p:nvGrpSpPr>
      <p:grpSpPr>
        <a:xfrm>
          <a:off x="0" y="0"/>
          <a:ext cx="0" cy="0"/>
          <a:chOff x="0" y="0"/>
          <a:chExt cx="0" cy="0"/>
        </a:xfrm>
      </p:grpSpPr>
      <p:sp>
        <p:nvSpPr>
          <p:cNvPr id="636" name="Google Shape;636;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Source Sans Pro SemiBold"/>
              <a:buNone/>
              <a:defRPr sz="2800">
                <a:solidFill>
                  <a:schemeClr val="dk1"/>
                </a:solidFill>
                <a:latin typeface="Source Sans Pro SemiBold"/>
                <a:ea typeface="Source Sans Pro SemiBold"/>
                <a:cs typeface="Source Sans Pro SemiBold"/>
                <a:sym typeface="Source Sans Pro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37" name="Google Shape;637;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Dosis SemiBold"/>
              <a:buChar char="●"/>
              <a:defRPr sz="1800">
                <a:solidFill>
                  <a:schemeClr val="dk2"/>
                </a:solidFill>
                <a:latin typeface="Dosis SemiBold"/>
                <a:ea typeface="Dosis SemiBold"/>
                <a:cs typeface="Dosis SemiBold"/>
                <a:sym typeface="Dosis SemiBold"/>
              </a:defRPr>
            </a:lvl1pPr>
            <a:lvl2pPr marL="914400" lvl="1"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2pPr>
            <a:lvl3pPr marL="1371600" lvl="2"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3pPr>
            <a:lvl4pPr marL="1828800" lvl="3"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4pPr>
            <a:lvl5pPr marL="2286000" lvl="4"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5pPr>
            <a:lvl6pPr marL="2743200" lvl="5"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6pPr>
            <a:lvl7pPr marL="3200400" lvl="6"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7pPr>
            <a:lvl8pPr marL="3657600" lvl="7"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8pPr>
            <a:lvl9pPr marL="4114800" lvl="8" indent="-317500" rtl="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9pPr>
          </a:lstStyle>
          <a:p>
            <a:endParaRPr/>
          </a:p>
        </p:txBody>
      </p:sp>
      <p:sp>
        <p:nvSpPr>
          <p:cNvPr id="638" name="Google Shape;638;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94"/>
        <p:cNvGrpSpPr/>
        <p:nvPr/>
      </p:nvGrpSpPr>
      <p:grpSpPr>
        <a:xfrm>
          <a:off x="0" y="0"/>
          <a:ext cx="0" cy="0"/>
          <a:chOff x="0" y="0"/>
          <a:chExt cx="0" cy="0"/>
        </a:xfrm>
      </p:grpSpPr>
      <p:sp>
        <p:nvSpPr>
          <p:cNvPr id="695" name="Google Shape;695;p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000"/>
              <a:buFont typeface="Fira Sans"/>
              <a:buNone/>
              <a:defRPr sz="2000" b="1">
                <a:solidFill>
                  <a:schemeClr val="dk1"/>
                </a:solidFill>
                <a:latin typeface="Fira Sans"/>
                <a:ea typeface="Fira Sans"/>
                <a:cs typeface="Fira Sans"/>
                <a:sym typeface="Fira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96" name="Google Shape;696;p5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34343"/>
              </a:buClr>
              <a:buSzPts val="1800"/>
              <a:buFont typeface="Fira Sans"/>
              <a:buChar char="●"/>
              <a:defRPr sz="1800">
                <a:solidFill>
                  <a:srgbClr val="434343"/>
                </a:solidFill>
                <a:latin typeface="Fira Sans"/>
                <a:ea typeface="Fira Sans"/>
                <a:cs typeface="Fira Sans"/>
                <a:sym typeface="Fira Sans"/>
              </a:defRPr>
            </a:lvl1pPr>
            <a:lvl2pPr marL="914400" lvl="1"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2pPr>
            <a:lvl3pPr marL="1371600" lvl="2"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3pPr>
            <a:lvl4pPr marL="1828800" lvl="3"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4pPr>
            <a:lvl5pPr marL="2286000" lvl="4"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5pPr>
            <a:lvl6pPr marL="2743200" lvl="5"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6pPr>
            <a:lvl7pPr marL="3200400" lvl="6"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7pPr>
            <a:lvl8pPr marL="3657600" lvl="7"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8pPr>
            <a:lvl9pPr marL="4114800" lvl="8" indent="-317500" rtl="0">
              <a:lnSpc>
                <a:spcPct val="115000"/>
              </a:lnSpc>
              <a:spcBef>
                <a:spcPts val="0"/>
              </a:spcBef>
              <a:spcAft>
                <a:spcPts val="0"/>
              </a:spcAft>
              <a:buClr>
                <a:srgbClr val="434343"/>
              </a:buClr>
              <a:buSzPts val="1400"/>
              <a:buFont typeface="Fira Sans"/>
              <a:buChar char="■"/>
              <a:defRPr>
                <a:solidFill>
                  <a:srgbClr val="434343"/>
                </a:solidFill>
                <a:latin typeface="Fira Sans"/>
                <a:ea typeface="Fira Sans"/>
                <a:cs typeface="Fira Sans"/>
                <a:sym typeface="Fira Sans"/>
              </a:defRPr>
            </a:lvl9pPr>
          </a:lstStyle>
          <a:p>
            <a:endParaRPr/>
          </a:p>
        </p:txBody>
      </p:sp>
      <p:sp>
        <p:nvSpPr>
          <p:cNvPr id="697" name="Google Shape;697;p55"/>
          <p:cNvSpPr txBox="1">
            <a:spLocks noGrp="1"/>
          </p:cNvSpPr>
          <p:nvPr>
            <p:ph type="sldNum" idx="12"/>
          </p:nvPr>
        </p:nvSpPr>
        <p:spPr>
          <a:xfrm>
            <a:off x="8472458" y="4663217"/>
            <a:ext cx="5484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hyperlink" Target="https://recitmst.qc.ca/" TargetMode="External"/><Relationship Id="rId4" Type="http://schemas.openxmlformats.org/officeDocument/2006/relationships/hyperlink" Target="https://monurl.ca/mst25nov22"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campus.recit.qc.ca/course/view.php?id=16" TargetMode="External"/><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hyperlink" Target="https://bit.ly/mstactivitescreatives" TargetMode="External"/><Relationship Id="rId5" Type="http://schemas.openxmlformats.org/officeDocument/2006/relationships/hyperlink" Target="https://recitpresco.qc.ca/fr/scratch-junior" TargetMode="External"/><Relationship Id="rId4" Type="http://schemas.openxmlformats.org/officeDocument/2006/relationships/hyperlink" Target="https://padlet.com/sonya_fiset/scratchjr"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recitmst.qc.ca/ecv-zoom" TargetMode="External"/><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image" Target="../media/image31.png"/><Relationship Id="rId4" Type="http://schemas.openxmlformats.org/officeDocument/2006/relationships/hyperlink" Target="http://www.recitmst.qc.ca/ecv"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kreocode.ca/" TargetMode="External"/><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hyperlink" Target="https://campus.recit.qc.ca/login/index.php" TargetMode="External"/><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37.png"/><Relationship Id="rId5" Type="http://schemas.openxmlformats.org/officeDocument/2006/relationships/hyperlink" Target="https://campus.recit.qc.ca/mod/page/view.php?id=17275" TargetMode="External"/><Relationship Id="rId4" Type="http://schemas.openxmlformats.org/officeDocument/2006/relationships/hyperlink" Target="https://campus.recit.qc.ca/enrol/index.php?id=16"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creativecommons.org/licenses/by-nc-sa/4.0/" TargetMode="External"/><Relationship Id="rId3" Type="http://schemas.openxmlformats.org/officeDocument/2006/relationships/image" Target="../media/image13.png"/><Relationship Id="rId7" Type="http://schemas.openxmlformats.org/officeDocument/2006/relationships/hyperlink" Target="https://www.youtube.com/channel/UC7IcadI_rZFwso9N81PYqFg" TargetMode="External"/><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hyperlink" Target="https://twitter.com/recitmst" TargetMode="External"/><Relationship Id="rId5" Type="http://schemas.openxmlformats.org/officeDocument/2006/relationships/hyperlink" Target="https://www.facebook.com/RECITMST2020/" TargetMode="External"/><Relationship Id="rId4" Type="http://schemas.openxmlformats.org/officeDocument/2006/relationships/hyperlink" Target="mailto:equipe@recitmst.qc.ca" TargetMode="External"/><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hyperlink" Target="https://creativecommons.org/licenses/by-nc-sa/4.0/deed.fr" TargetMode="External"/><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hyperlink" Target="http://creativecommons.org/licenses/by-nc-sa/4.0/" TargetMode="External"/><Relationship Id="rId5" Type="http://schemas.openxmlformats.org/officeDocument/2006/relationships/hyperlink" Target="mailto:equipe@recitmst.qc.ca" TargetMode="External"/><Relationship Id="rId4" Type="http://schemas.openxmlformats.org/officeDocument/2006/relationships/hyperlink" Target="https://monurl.ca/mst25nov22" TargetMode="External"/><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hyperlink" Target="https://www.flaticon.com/free-icon/video-conference_896677?related_id=896677&amp;origin=search"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hyperlink" Target="http://creativecommons.org/licenses/by-nc-sa/4.0/" TargetMode="External"/><Relationship Id="rId5" Type="http://schemas.openxmlformats.org/officeDocument/2006/relationships/hyperlink" Target="mailto:equipe@recitmst.qc.ca" TargetMode="External"/><Relationship Id="rId4" Type="http://schemas.openxmlformats.org/officeDocument/2006/relationships/hyperlink" Target="https://monurl.ca/mst4nov202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www.education.gouv.qc.ca/dossiers-thematiques/plan-daction-numerique/cadre-de-reference-de-la-competence-numerique/" TargetMode="Externa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hyperlink" Target="https://www.scratchjr.org/" TargetMode="External"/><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hyperlink" Target="https://padlet.com/sonya_fiset/scratchjr" TargetMode="External"/><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youtu.be/qFChDE7sKf4" TargetMode="External"/><Relationship Id="rId7" Type="http://schemas.openxmlformats.org/officeDocument/2006/relationships/hyperlink" Target="https://youtu.be/FwqddZjDF3A" TargetMode="External"/><Relationship Id="rId12"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hyperlink" Target="https://youtu.be/E7Ur-WyqZDI" TargetMode="External"/><Relationship Id="rId11" Type="http://schemas.openxmlformats.org/officeDocument/2006/relationships/image" Target="../media/image28.png"/><Relationship Id="rId5" Type="http://schemas.openxmlformats.org/officeDocument/2006/relationships/hyperlink" Target="https://youtu.be/u0bBeXQqDww" TargetMode="External"/><Relationship Id="rId10" Type="http://schemas.openxmlformats.org/officeDocument/2006/relationships/image" Target="../media/image27.png"/><Relationship Id="rId4" Type="http://schemas.openxmlformats.org/officeDocument/2006/relationships/hyperlink" Target="https://youtu.be/UECBiRelnEk" TargetMode="Externa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pic>
        <p:nvPicPr>
          <p:cNvPr id="800" name="Google Shape;800;p71"/>
          <p:cNvPicPr preferRelativeResize="0"/>
          <p:nvPr/>
        </p:nvPicPr>
        <p:blipFill>
          <a:blip r:embed="rId3">
            <a:alphaModFix/>
          </a:blip>
          <a:stretch>
            <a:fillRect/>
          </a:stretch>
        </p:blipFill>
        <p:spPr>
          <a:xfrm>
            <a:off x="0" y="1"/>
            <a:ext cx="9144003" cy="5143484"/>
          </a:xfrm>
          <a:prstGeom prst="rect">
            <a:avLst/>
          </a:prstGeom>
          <a:noFill/>
          <a:ln>
            <a:noFill/>
          </a:ln>
        </p:spPr>
      </p:pic>
      <p:sp>
        <p:nvSpPr>
          <p:cNvPr id="801" name="Google Shape;801;p71"/>
          <p:cNvSpPr txBox="1"/>
          <p:nvPr/>
        </p:nvSpPr>
        <p:spPr>
          <a:xfrm>
            <a:off x="295750" y="1299200"/>
            <a:ext cx="5862900" cy="2650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3600">
                <a:solidFill>
                  <a:schemeClr val="lt1"/>
                </a:solidFill>
                <a:latin typeface="Viga"/>
                <a:ea typeface="Viga"/>
                <a:cs typeface="Viga"/>
                <a:sym typeface="Viga"/>
              </a:rPr>
              <a:t>ScratchJr , apprendre à programmer et à créer pour raconter des histoires</a:t>
            </a:r>
            <a:endParaRPr sz="3600">
              <a:solidFill>
                <a:schemeClr val="lt1"/>
              </a:solidFill>
              <a:latin typeface="Viga"/>
              <a:ea typeface="Viga"/>
              <a:cs typeface="Viga"/>
              <a:sym typeface="Viga"/>
            </a:endParaRPr>
          </a:p>
          <a:p>
            <a:pPr marL="0" lvl="0" indent="0" algn="l" rtl="0">
              <a:lnSpc>
                <a:spcPct val="115000"/>
              </a:lnSpc>
              <a:spcBef>
                <a:spcPts val="0"/>
              </a:spcBef>
              <a:spcAft>
                <a:spcPts val="0"/>
              </a:spcAft>
              <a:buClr>
                <a:schemeClr val="dk1"/>
              </a:buClr>
              <a:buSzPts val="1100"/>
              <a:buFont typeface="Arial"/>
              <a:buNone/>
            </a:pPr>
            <a:r>
              <a:rPr lang="en" sz="3600">
                <a:solidFill>
                  <a:schemeClr val="lt1"/>
                </a:solidFill>
                <a:latin typeface="Viga"/>
                <a:ea typeface="Viga"/>
                <a:cs typeface="Viga"/>
                <a:sym typeface="Viga"/>
              </a:rPr>
              <a:t>Atelier 403</a:t>
            </a:r>
            <a:endParaRPr sz="3600">
              <a:solidFill>
                <a:schemeClr val="lt1"/>
              </a:solidFill>
              <a:latin typeface="Viga"/>
              <a:ea typeface="Viga"/>
              <a:cs typeface="Viga"/>
              <a:sym typeface="Viga"/>
            </a:endParaRPr>
          </a:p>
        </p:txBody>
      </p:sp>
      <p:sp>
        <p:nvSpPr>
          <p:cNvPr id="802" name="Google Shape;802;p71"/>
          <p:cNvSpPr txBox="1"/>
          <p:nvPr/>
        </p:nvSpPr>
        <p:spPr>
          <a:xfrm>
            <a:off x="5719000" y="3346175"/>
            <a:ext cx="3425100" cy="1385400"/>
          </a:xfrm>
          <a:prstGeom prst="rect">
            <a:avLst/>
          </a:prstGeom>
          <a:noFill/>
          <a:ln>
            <a:noFill/>
          </a:ln>
        </p:spPr>
        <p:txBody>
          <a:bodyPr spcFirstLastPara="1" wrap="square" lIns="91425" tIns="91425" rIns="91425" bIns="91425" anchor="t" anchorCtr="0">
            <a:spAutoFit/>
          </a:bodyPr>
          <a:lstStyle/>
          <a:p>
            <a:pPr marL="107999" lvl="0" indent="0" algn="l" rtl="0">
              <a:spcBef>
                <a:spcPts val="0"/>
              </a:spcBef>
              <a:spcAft>
                <a:spcPts val="0"/>
              </a:spcAft>
              <a:buNone/>
            </a:pPr>
            <a:r>
              <a:rPr lang="en" sz="1800">
                <a:solidFill>
                  <a:schemeClr val="lt1"/>
                </a:solidFill>
                <a:latin typeface="Ubuntu"/>
                <a:ea typeface="Ubuntu"/>
                <a:cs typeface="Ubuntu"/>
                <a:sym typeface="Ubuntu"/>
              </a:rPr>
              <a:t>25 novembre 2022</a:t>
            </a:r>
            <a:endParaRPr sz="1800">
              <a:solidFill>
                <a:schemeClr val="lt1"/>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r>
              <a:rPr lang="en" sz="2300" b="1" u="sng">
                <a:solidFill>
                  <a:schemeClr val="accent1"/>
                </a:solidFill>
                <a:latin typeface="Ubuntu"/>
                <a:ea typeface="Ubuntu"/>
                <a:cs typeface="Ubuntu"/>
                <a:sym typeface="Ubuntu"/>
                <a:hlinkClick r:id="rId4">
                  <a:extLst>
                    <a:ext uri="{A12FA001-AC4F-418D-AE19-62706E023703}">
                      <ahyp:hlinkClr xmlns:ahyp="http://schemas.microsoft.com/office/drawing/2018/hyperlinkcolor" val="tx"/>
                    </a:ext>
                  </a:extLst>
                </a:hlinkClick>
              </a:rPr>
              <a:t>monurl.ca/mst25nov22</a:t>
            </a:r>
            <a:r>
              <a:rPr lang="en" sz="2300" b="1">
                <a:solidFill>
                  <a:schemeClr val="lt1"/>
                </a:solidFill>
                <a:latin typeface="Ubuntu"/>
                <a:ea typeface="Ubuntu"/>
                <a:cs typeface="Ubuntu"/>
                <a:sym typeface="Ubuntu"/>
              </a:rPr>
              <a:t> </a:t>
            </a:r>
            <a:r>
              <a:rPr lang="en" sz="1800">
                <a:solidFill>
                  <a:schemeClr val="lt1"/>
                </a:solidFill>
                <a:latin typeface="Ubuntu"/>
                <a:ea typeface="Ubuntu"/>
                <a:cs typeface="Ubuntu"/>
                <a:sym typeface="Ubuntu"/>
              </a:rPr>
              <a:t> </a:t>
            </a:r>
            <a:r>
              <a:rPr lang="en" sz="3000">
                <a:solidFill>
                  <a:srgbClr val="0069BF"/>
                </a:solidFill>
                <a:latin typeface="Ubuntu"/>
                <a:ea typeface="Ubuntu"/>
                <a:cs typeface="Ubuntu"/>
                <a:sym typeface="Ubuntu"/>
              </a:rPr>
              <a:t> </a:t>
            </a:r>
            <a:endParaRPr>
              <a:solidFill>
                <a:schemeClr val="lt1"/>
              </a:solidFill>
              <a:latin typeface="Ubuntu"/>
              <a:ea typeface="Ubuntu"/>
              <a:cs typeface="Ubuntu"/>
              <a:sym typeface="Ubuntu"/>
            </a:endParaRPr>
          </a:p>
          <a:p>
            <a:pPr marL="0" lvl="0" indent="0" algn="l" rtl="0">
              <a:spcBef>
                <a:spcPts val="0"/>
              </a:spcBef>
              <a:spcAft>
                <a:spcPts val="0"/>
              </a:spcAft>
              <a:buNone/>
            </a:pPr>
            <a:endParaRPr sz="1800">
              <a:solidFill>
                <a:schemeClr val="lt1"/>
              </a:solidFill>
              <a:latin typeface="Ubuntu"/>
              <a:ea typeface="Ubuntu"/>
              <a:cs typeface="Ubuntu"/>
              <a:sym typeface="Ubuntu"/>
            </a:endParaRPr>
          </a:p>
          <a:p>
            <a:pPr marL="0" lvl="0" indent="0" algn="l" rtl="0">
              <a:spcBef>
                <a:spcPts val="0"/>
              </a:spcBef>
              <a:spcAft>
                <a:spcPts val="0"/>
              </a:spcAft>
              <a:buNone/>
            </a:pPr>
            <a:endParaRPr sz="1200"/>
          </a:p>
        </p:txBody>
      </p:sp>
      <p:sp>
        <p:nvSpPr>
          <p:cNvPr id="803" name="Google Shape;803;p71"/>
          <p:cNvSpPr txBox="1"/>
          <p:nvPr/>
        </p:nvSpPr>
        <p:spPr>
          <a:xfrm>
            <a:off x="96200" y="4826875"/>
            <a:ext cx="3008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Ubuntu"/>
                <a:ea typeface="Ubuntu"/>
                <a:cs typeface="Ubuntu"/>
                <a:sym typeface="Ubuntu"/>
              </a:rPr>
              <a:t>Pour plus de détails : </a:t>
            </a:r>
            <a:r>
              <a:rPr lang="en" sz="1200" u="sng">
                <a:solidFill>
                  <a:schemeClr val="accent1"/>
                </a:solidFill>
                <a:latin typeface="Ubuntu"/>
                <a:ea typeface="Ubuntu"/>
                <a:cs typeface="Ubuntu"/>
                <a:sym typeface="Ubuntu"/>
                <a:hlinkClick r:id="rId5">
                  <a:extLst>
                    <a:ext uri="{A12FA001-AC4F-418D-AE19-62706E023703}">
                      <ahyp:hlinkClr xmlns:ahyp="http://schemas.microsoft.com/office/drawing/2018/hyperlinkcolor" val="tx"/>
                    </a:ext>
                  </a:extLst>
                </a:hlinkClick>
              </a:rPr>
              <a:t>recitmst.qc.ca</a:t>
            </a:r>
            <a:endParaRPr sz="1200">
              <a:solidFill>
                <a:schemeClr val="accent1"/>
              </a:solidFill>
              <a:latin typeface="Ubuntu"/>
              <a:ea typeface="Ubuntu"/>
              <a:cs typeface="Ubuntu"/>
              <a:sym typeface="Ubuntu"/>
            </a:endParaRPr>
          </a:p>
        </p:txBody>
      </p:sp>
      <p:pic>
        <p:nvPicPr>
          <p:cNvPr id="804" name="Google Shape;804;p71"/>
          <p:cNvPicPr preferRelativeResize="0"/>
          <p:nvPr/>
        </p:nvPicPr>
        <p:blipFill>
          <a:blip r:embed="rId6">
            <a:alphaModFix/>
          </a:blip>
          <a:stretch>
            <a:fillRect/>
          </a:stretch>
        </p:blipFill>
        <p:spPr>
          <a:xfrm>
            <a:off x="295750" y="157288"/>
            <a:ext cx="1383926" cy="978525"/>
          </a:xfrm>
          <a:prstGeom prst="rect">
            <a:avLst/>
          </a:prstGeom>
          <a:noFill/>
          <a:ln>
            <a:noFill/>
          </a:ln>
        </p:spPr>
      </p:pic>
      <p:pic>
        <p:nvPicPr>
          <p:cNvPr id="805" name="Google Shape;805;p71"/>
          <p:cNvPicPr preferRelativeResize="0"/>
          <p:nvPr/>
        </p:nvPicPr>
        <p:blipFill>
          <a:blip r:embed="rId7">
            <a:alphaModFix/>
          </a:blip>
          <a:stretch>
            <a:fillRect/>
          </a:stretch>
        </p:blipFill>
        <p:spPr>
          <a:xfrm>
            <a:off x="6293267" y="157297"/>
            <a:ext cx="2718055" cy="978500"/>
          </a:xfrm>
          <a:prstGeom prst="rect">
            <a:avLst/>
          </a:prstGeom>
          <a:noFill/>
          <a:ln>
            <a:noFill/>
          </a:ln>
        </p:spPr>
      </p:pic>
      <p:pic>
        <p:nvPicPr>
          <p:cNvPr id="806" name="Google Shape;806;p71"/>
          <p:cNvPicPr preferRelativeResize="0"/>
          <p:nvPr/>
        </p:nvPicPr>
        <p:blipFill>
          <a:blip r:embed="rId8">
            <a:alphaModFix/>
          </a:blip>
          <a:stretch>
            <a:fillRect/>
          </a:stretch>
        </p:blipFill>
        <p:spPr>
          <a:xfrm>
            <a:off x="211498" y="4064650"/>
            <a:ext cx="2940700" cy="844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80"/>
          <p:cNvSpPr txBox="1">
            <a:spLocks noGrp="1"/>
          </p:cNvSpPr>
          <p:nvPr>
            <p:ph type="body" idx="1"/>
          </p:nvPr>
        </p:nvSpPr>
        <p:spPr>
          <a:xfrm>
            <a:off x="2393575" y="880675"/>
            <a:ext cx="6347100" cy="4262700"/>
          </a:xfrm>
          <a:prstGeom prst="rect">
            <a:avLst/>
          </a:prstGeom>
        </p:spPr>
        <p:txBody>
          <a:bodyPr spcFirstLastPara="1" wrap="square" lIns="91425" tIns="91425" rIns="91425" bIns="91425" anchor="t" anchorCtr="0">
            <a:normAutofit fontScale="32500"/>
          </a:bodyPr>
          <a:lstStyle/>
          <a:p>
            <a:pPr marL="0" lvl="0" indent="0" algn="ctr" rtl="0">
              <a:spcBef>
                <a:spcPts val="0"/>
              </a:spcBef>
              <a:spcAft>
                <a:spcPts val="0"/>
              </a:spcAft>
              <a:buNone/>
            </a:pPr>
            <a:endParaRPr sz="2200" b="1">
              <a:solidFill>
                <a:srgbClr val="FAA22A"/>
              </a:solidFill>
              <a:latin typeface="Ubuntu"/>
              <a:ea typeface="Ubuntu"/>
              <a:cs typeface="Ubuntu"/>
              <a:sym typeface="Ubuntu"/>
            </a:endParaRPr>
          </a:p>
          <a:p>
            <a:pPr marL="457200" lvl="0" indent="-410210" algn="ctr" rtl="0">
              <a:lnSpc>
                <a:spcPct val="115000"/>
              </a:lnSpc>
              <a:spcBef>
                <a:spcPts val="1200"/>
              </a:spcBef>
              <a:spcAft>
                <a:spcPts val="0"/>
              </a:spcAft>
              <a:buClr>
                <a:schemeClr val="dk2"/>
              </a:buClr>
              <a:buSzPct val="100000"/>
              <a:buFont typeface="Ubuntu"/>
              <a:buChar char="●"/>
            </a:pPr>
            <a:r>
              <a:rPr lang="en" sz="8800">
                <a:solidFill>
                  <a:schemeClr val="dk2"/>
                </a:solidFill>
                <a:latin typeface="Ubuntu"/>
                <a:ea typeface="Ubuntu"/>
                <a:cs typeface="Ubuntu"/>
                <a:sym typeface="Ubuntu"/>
              </a:rPr>
              <a:t>Autoformation sur Campus RÉCIT :</a:t>
            </a:r>
            <a:endParaRPr sz="8800">
              <a:solidFill>
                <a:schemeClr val="dk2"/>
              </a:solidFill>
              <a:latin typeface="Ubuntu"/>
              <a:ea typeface="Ubuntu"/>
              <a:cs typeface="Ubuntu"/>
              <a:sym typeface="Ubuntu"/>
            </a:endParaRPr>
          </a:p>
          <a:p>
            <a:pPr marL="0" lvl="0" indent="0" algn="ctr" rtl="0">
              <a:lnSpc>
                <a:spcPct val="115000"/>
              </a:lnSpc>
              <a:spcBef>
                <a:spcPts val="1000"/>
              </a:spcBef>
              <a:spcAft>
                <a:spcPts val="0"/>
              </a:spcAft>
              <a:buNone/>
            </a:pPr>
            <a:r>
              <a:rPr lang="en" sz="8800" u="sng">
                <a:solidFill>
                  <a:schemeClr val="dk2"/>
                </a:solidFill>
                <a:latin typeface="Ubuntu"/>
                <a:ea typeface="Ubuntu"/>
                <a:cs typeface="Ubuntu"/>
                <a:sym typeface="Ubuntu"/>
                <a:hlinkClick r:id="rId3">
                  <a:extLst>
                    <a:ext uri="{A12FA001-AC4F-418D-AE19-62706E023703}">
                      <ahyp:hlinkClr xmlns:ahyp="http://schemas.microsoft.com/office/drawing/2018/hyperlinkcolor" val="tx"/>
                    </a:ext>
                  </a:extLst>
                </a:hlinkClick>
              </a:rPr>
              <a:t>ScratchJr</a:t>
            </a:r>
            <a:endParaRPr sz="8800">
              <a:solidFill>
                <a:schemeClr val="dk2"/>
              </a:solidFill>
              <a:latin typeface="Ubuntu"/>
              <a:ea typeface="Ubuntu"/>
              <a:cs typeface="Ubuntu"/>
              <a:sym typeface="Ubuntu"/>
            </a:endParaRPr>
          </a:p>
          <a:p>
            <a:pPr marL="457200" lvl="0" indent="-410210" algn="ctr" rtl="0">
              <a:lnSpc>
                <a:spcPct val="115000"/>
              </a:lnSpc>
              <a:spcBef>
                <a:spcPts val="1000"/>
              </a:spcBef>
              <a:spcAft>
                <a:spcPts val="0"/>
              </a:spcAft>
              <a:buClr>
                <a:schemeClr val="dk2"/>
              </a:buClr>
              <a:buSzPct val="100000"/>
              <a:buFont typeface="Ubuntu"/>
              <a:buChar char="●"/>
            </a:pPr>
            <a:r>
              <a:rPr lang="en" sz="8800">
                <a:solidFill>
                  <a:schemeClr val="dk2"/>
                </a:solidFill>
                <a:latin typeface="Ubuntu"/>
                <a:ea typeface="Ubuntu"/>
                <a:cs typeface="Ubuntu"/>
                <a:sym typeface="Ubuntu"/>
              </a:rPr>
              <a:t>Padlet de ressources pour </a:t>
            </a:r>
            <a:endParaRPr sz="8800">
              <a:solidFill>
                <a:schemeClr val="dk2"/>
              </a:solidFill>
              <a:latin typeface="Ubuntu"/>
              <a:ea typeface="Ubuntu"/>
              <a:cs typeface="Ubuntu"/>
              <a:sym typeface="Ubuntu"/>
            </a:endParaRPr>
          </a:p>
          <a:p>
            <a:pPr marL="457200" lvl="0" indent="0" algn="ctr" rtl="0">
              <a:lnSpc>
                <a:spcPct val="115000"/>
              </a:lnSpc>
              <a:spcBef>
                <a:spcPts val="1000"/>
              </a:spcBef>
              <a:spcAft>
                <a:spcPts val="0"/>
              </a:spcAft>
              <a:buNone/>
            </a:pPr>
            <a:r>
              <a:rPr lang="en" sz="8800">
                <a:solidFill>
                  <a:schemeClr val="dk2"/>
                </a:solidFill>
                <a:latin typeface="Ubuntu"/>
                <a:ea typeface="Ubuntu"/>
                <a:cs typeface="Ubuntu"/>
                <a:sym typeface="Ubuntu"/>
              </a:rPr>
              <a:t>débuter avec </a:t>
            </a:r>
            <a:r>
              <a:rPr lang="en" sz="8800" u="sng">
                <a:solidFill>
                  <a:schemeClr val="dk2"/>
                </a:solidFill>
                <a:latin typeface="Ubuntu"/>
                <a:ea typeface="Ubuntu"/>
                <a:cs typeface="Ubuntu"/>
                <a:sym typeface="Ubuntu"/>
                <a:hlinkClick r:id="rId4">
                  <a:extLst>
                    <a:ext uri="{A12FA001-AC4F-418D-AE19-62706E023703}">
                      <ahyp:hlinkClr xmlns:ahyp="http://schemas.microsoft.com/office/drawing/2018/hyperlinkcolor" val="tx"/>
                    </a:ext>
                  </a:extLst>
                </a:hlinkClick>
              </a:rPr>
              <a:t>ScratchJr</a:t>
            </a:r>
            <a:endParaRPr sz="8800">
              <a:solidFill>
                <a:schemeClr val="dk2"/>
              </a:solidFill>
              <a:latin typeface="Ubuntu"/>
              <a:ea typeface="Ubuntu"/>
              <a:cs typeface="Ubuntu"/>
              <a:sym typeface="Ubuntu"/>
            </a:endParaRPr>
          </a:p>
          <a:p>
            <a:pPr marL="457200" lvl="0" indent="-410210" algn="ctr" rtl="0">
              <a:lnSpc>
                <a:spcPct val="115000"/>
              </a:lnSpc>
              <a:spcBef>
                <a:spcPts val="1000"/>
              </a:spcBef>
              <a:spcAft>
                <a:spcPts val="0"/>
              </a:spcAft>
              <a:buClr>
                <a:schemeClr val="dk2"/>
              </a:buClr>
              <a:buSzPct val="100000"/>
              <a:buFont typeface="Ubuntu"/>
              <a:buChar char="●"/>
            </a:pPr>
            <a:r>
              <a:rPr lang="en" sz="8800">
                <a:solidFill>
                  <a:schemeClr val="dk2"/>
                </a:solidFill>
                <a:latin typeface="Ubuntu"/>
                <a:ea typeface="Ubuntu"/>
                <a:cs typeface="Ubuntu"/>
                <a:sym typeface="Ubuntu"/>
              </a:rPr>
              <a:t>Site du </a:t>
            </a:r>
            <a:r>
              <a:rPr lang="en" sz="8800" u="sng">
                <a:solidFill>
                  <a:schemeClr val="dk2"/>
                </a:solidFill>
                <a:latin typeface="Ubuntu"/>
                <a:ea typeface="Ubuntu"/>
                <a:cs typeface="Ubuntu"/>
                <a:sym typeface="Ubuntu"/>
                <a:hlinkClick r:id="rId5">
                  <a:extLst>
                    <a:ext uri="{A12FA001-AC4F-418D-AE19-62706E023703}">
                      <ahyp:hlinkClr xmlns:ahyp="http://schemas.microsoft.com/office/drawing/2018/hyperlinkcolor" val="tx"/>
                    </a:ext>
                  </a:extLst>
                </a:hlinkClick>
              </a:rPr>
              <a:t>RÉCIT du préscolaire</a:t>
            </a:r>
            <a:endParaRPr sz="8800">
              <a:solidFill>
                <a:schemeClr val="dk2"/>
              </a:solidFill>
              <a:latin typeface="Ubuntu"/>
              <a:ea typeface="Ubuntu"/>
              <a:cs typeface="Ubuntu"/>
              <a:sym typeface="Ubuntu"/>
            </a:endParaRPr>
          </a:p>
          <a:p>
            <a:pPr marL="457200" lvl="0" indent="-410210" algn="ctr" rtl="0">
              <a:lnSpc>
                <a:spcPct val="115000"/>
              </a:lnSpc>
              <a:spcBef>
                <a:spcPts val="1000"/>
              </a:spcBef>
              <a:spcAft>
                <a:spcPts val="1000"/>
              </a:spcAft>
              <a:buClr>
                <a:schemeClr val="dk2"/>
              </a:buClr>
              <a:buSzPct val="100000"/>
              <a:buFont typeface="Ubuntu"/>
              <a:buChar char="●"/>
            </a:pPr>
            <a:r>
              <a:rPr lang="en" sz="8800" u="sng">
                <a:solidFill>
                  <a:schemeClr val="dk2"/>
                </a:solidFill>
                <a:latin typeface="Ubuntu"/>
                <a:ea typeface="Ubuntu"/>
                <a:cs typeface="Ubuntu"/>
                <a:sym typeface="Ubuntu"/>
                <a:hlinkClick r:id="rId6">
                  <a:extLst>
                    <a:ext uri="{A12FA001-AC4F-418D-AE19-62706E023703}">
                      <ahyp:hlinkClr xmlns:ahyp="http://schemas.microsoft.com/office/drawing/2018/hyperlinkcolor" val="tx"/>
                    </a:ext>
                  </a:extLst>
                </a:hlinkClick>
              </a:rPr>
              <a:t>Activités créatives </a:t>
            </a:r>
            <a:endParaRPr sz="4800">
              <a:solidFill>
                <a:schemeClr val="dk1"/>
              </a:solidFill>
              <a:latin typeface="Bangers"/>
              <a:ea typeface="Bangers"/>
              <a:cs typeface="Bangers"/>
              <a:sym typeface="Bangers"/>
            </a:endParaRPr>
          </a:p>
        </p:txBody>
      </p:sp>
      <p:pic>
        <p:nvPicPr>
          <p:cNvPr id="906" name="Google Shape;906;p80"/>
          <p:cNvPicPr preferRelativeResize="0"/>
          <p:nvPr/>
        </p:nvPicPr>
        <p:blipFill>
          <a:blip r:embed="rId7">
            <a:alphaModFix/>
          </a:blip>
          <a:stretch>
            <a:fillRect/>
          </a:stretch>
        </p:blipFill>
        <p:spPr>
          <a:xfrm>
            <a:off x="8012248" y="4167708"/>
            <a:ext cx="689156" cy="665686"/>
          </a:xfrm>
          <a:prstGeom prst="rect">
            <a:avLst/>
          </a:prstGeom>
          <a:noFill/>
          <a:ln>
            <a:noFill/>
          </a:ln>
        </p:spPr>
      </p:pic>
      <p:pic>
        <p:nvPicPr>
          <p:cNvPr id="907" name="Google Shape;907;p80"/>
          <p:cNvPicPr preferRelativeResize="0"/>
          <p:nvPr/>
        </p:nvPicPr>
        <p:blipFill>
          <a:blip r:embed="rId8">
            <a:alphaModFix/>
          </a:blip>
          <a:stretch>
            <a:fillRect/>
          </a:stretch>
        </p:blipFill>
        <p:spPr>
          <a:xfrm>
            <a:off x="346150" y="1169322"/>
            <a:ext cx="2088775" cy="1476853"/>
          </a:xfrm>
          <a:prstGeom prst="rect">
            <a:avLst/>
          </a:prstGeom>
          <a:noFill/>
          <a:ln>
            <a:noFill/>
          </a:ln>
        </p:spPr>
      </p:pic>
      <p:sp>
        <p:nvSpPr>
          <p:cNvPr id="908" name="Google Shape;908;p80"/>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457200" algn="l" rtl="0">
              <a:spcBef>
                <a:spcPts val="0"/>
              </a:spcBef>
              <a:spcAft>
                <a:spcPts val="0"/>
              </a:spcAft>
              <a:buClr>
                <a:schemeClr val="dk1"/>
              </a:buClr>
              <a:buSzPts val="1100"/>
              <a:buFont typeface="Arial"/>
              <a:buNone/>
            </a:pPr>
            <a:r>
              <a:rPr lang="en" sz="2600" b="1">
                <a:solidFill>
                  <a:schemeClr val="lt1"/>
                </a:solidFill>
                <a:latin typeface="Viga"/>
                <a:ea typeface="Viga"/>
                <a:cs typeface="Viga"/>
                <a:sym typeface="Viga"/>
              </a:rPr>
              <a:t>Ressources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81"/>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457200" algn="l" rtl="0">
              <a:spcBef>
                <a:spcPts val="0"/>
              </a:spcBef>
              <a:spcAft>
                <a:spcPts val="0"/>
              </a:spcAft>
              <a:buNone/>
            </a:pPr>
            <a:endParaRPr/>
          </a:p>
        </p:txBody>
      </p:sp>
      <p:sp>
        <p:nvSpPr>
          <p:cNvPr id="914" name="Google Shape;914;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chemeClr val="dk2"/>
                </a:solidFill>
                <a:latin typeface="Arial"/>
                <a:ea typeface="Arial"/>
                <a:cs typeface="Arial"/>
                <a:sym typeface="Arial"/>
              </a:rPr>
              <a:t>11</a:t>
            </a:fld>
            <a:endParaRPr sz="1000">
              <a:solidFill>
                <a:schemeClr val="dk2"/>
              </a:solidFill>
              <a:latin typeface="Arial"/>
              <a:ea typeface="Arial"/>
              <a:cs typeface="Arial"/>
              <a:sym typeface="Arial"/>
            </a:endParaRPr>
          </a:p>
        </p:txBody>
      </p:sp>
      <p:sp>
        <p:nvSpPr>
          <p:cNvPr id="915" name="Google Shape;915;p81"/>
          <p:cNvSpPr txBox="1">
            <a:spLocks noGrp="1"/>
          </p:cNvSpPr>
          <p:nvPr>
            <p:ph type="title" idx="4294967295"/>
          </p:nvPr>
        </p:nvSpPr>
        <p:spPr>
          <a:xfrm>
            <a:off x="1322200" y="72825"/>
            <a:ext cx="6473700" cy="10152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3000">
                <a:solidFill>
                  <a:schemeClr val="lt1"/>
                </a:solidFill>
                <a:latin typeface="Viga"/>
                <a:ea typeface="Viga"/>
                <a:cs typeface="Viga"/>
                <a:sym typeface="Viga"/>
              </a:rPr>
              <a:t>L’équipe du RÉCIT MST est disponible </a:t>
            </a:r>
            <a:endParaRPr sz="3000">
              <a:solidFill>
                <a:schemeClr val="lt1"/>
              </a:solidFill>
              <a:latin typeface="Viga"/>
              <a:ea typeface="Viga"/>
              <a:cs typeface="Viga"/>
              <a:sym typeface="Viga"/>
            </a:endParaRPr>
          </a:p>
          <a:p>
            <a:pPr marL="0" lvl="0" indent="0" algn="ctr" rtl="0">
              <a:spcBef>
                <a:spcPts val="0"/>
              </a:spcBef>
              <a:spcAft>
                <a:spcPts val="0"/>
              </a:spcAft>
              <a:buNone/>
            </a:pPr>
            <a:r>
              <a:rPr lang="en" sz="3000">
                <a:solidFill>
                  <a:schemeClr val="lt1"/>
                </a:solidFill>
                <a:latin typeface="Viga"/>
                <a:ea typeface="Viga"/>
                <a:cs typeface="Viga"/>
                <a:sym typeface="Viga"/>
              </a:rPr>
              <a:t>les mercredis matins de 9 h à 11 h 30. </a:t>
            </a:r>
            <a:endParaRPr sz="3000">
              <a:solidFill>
                <a:schemeClr val="lt1"/>
              </a:solidFill>
              <a:latin typeface="Viga"/>
              <a:ea typeface="Viga"/>
              <a:cs typeface="Viga"/>
              <a:sym typeface="Viga"/>
            </a:endParaRPr>
          </a:p>
        </p:txBody>
      </p:sp>
      <p:sp>
        <p:nvSpPr>
          <p:cNvPr id="916" name="Google Shape;916;p81"/>
          <p:cNvSpPr/>
          <p:nvPr/>
        </p:nvSpPr>
        <p:spPr>
          <a:xfrm>
            <a:off x="2805248" y="1724603"/>
            <a:ext cx="3228699" cy="2173280"/>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osis"/>
              <a:ea typeface="Dosis"/>
              <a:cs typeface="Dosis"/>
              <a:sym typeface="Dosis"/>
            </a:endParaRPr>
          </a:p>
        </p:txBody>
      </p:sp>
      <p:sp>
        <p:nvSpPr>
          <p:cNvPr id="917" name="Google Shape;917;p81"/>
          <p:cNvSpPr txBox="1"/>
          <p:nvPr/>
        </p:nvSpPr>
        <p:spPr>
          <a:xfrm>
            <a:off x="1638175" y="3976525"/>
            <a:ext cx="5926500" cy="7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Ubuntu"/>
                <a:ea typeface="Ubuntu"/>
                <a:cs typeface="Ubuntu"/>
                <a:sym typeface="Ubuntu"/>
              </a:rPr>
              <a:t>Lien vers notre salle de vidéoconférence : </a:t>
            </a:r>
            <a:endParaRPr>
              <a:latin typeface="Ubuntu"/>
              <a:ea typeface="Ubuntu"/>
              <a:cs typeface="Ubuntu"/>
              <a:sym typeface="Ubuntu"/>
            </a:endParaRPr>
          </a:p>
          <a:p>
            <a:pPr marL="0" lvl="0" indent="0" algn="ctr" rtl="0">
              <a:spcBef>
                <a:spcPts val="0"/>
              </a:spcBef>
              <a:spcAft>
                <a:spcPts val="0"/>
              </a:spcAft>
              <a:buNone/>
            </a:pPr>
            <a:endParaRPr sz="400">
              <a:latin typeface="Ubuntu"/>
              <a:ea typeface="Ubuntu"/>
              <a:cs typeface="Ubuntu"/>
              <a:sym typeface="Ubuntu"/>
            </a:endParaRPr>
          </a:p>
          <a:p>
            <a:pPr marL="0" lvl="0" indent="0" algn="ctr" rtl="0">
              <a:spcBef>
                <a:spcPts val="0"/>
              </a:spcBef>
              <a:spcAft>
                <a:spcPts val="0"/>
              </a:spcAft>
              <a:buNone/>
            </a:pPr>
            <a:r>
              <a:rPr lang="en" sz="2400" u="sng">
                <a:solidFill>
                  <a:srgbClr val="0069BF"/>
                </a:solidFill>
                <a:highlight>
                  <a:srgbClr val="FFFFFF"/>
                </a:highlight>
                <a:latin typeface="Viga"/>
                <a:ea typeface="Viga"/>
                <a:cs typeface="Viga"/>
                <a:sym typeface="Viga"/>
                <a:hlinkClick r:id="rId3">
                  <a:extLst>
                    <a:ext uri="{A12FA001-AC4F-418D-AE19-62706E023703}">
                      <ahyp:hlinkClr xmlns:ahyp="http://schemas.microsoft.com/office/drawing/2018/hyperlinkcolor" val="tx"/>
                    </a:ext>
                  </a:extLst>
                </a:hlinkClick>
              </a:rPr>
              <a:t>http://recitmst.qc.ca/ecv-zoom</a:t>
            </a:r>
            <a:endParaRPr sz="2400">
              <a:solidFill>
                <a:srgbClr val="0069BF"/>
              </a:solidFill>
              <a:highlight>
                <a:srgbClr val="FFFFFF"/>
              </a:highlight>
              <a:latin typeface="Viga"/>
              <a:ea typeface="Viga"/>
              <a:cs typeface="Viga"/>
              <a:sym typeface="Viga"/>
            </a:endParaRPr>
          </a:p>
          <a:p>
            <a:pPr marL="0" lvl="0" indent="0" algn="ctr" rtl="0">
              <a:spcBef>
                <a:spcPts val="0"/>
              </a:spcBef>
              <a:spcAft>
                <a:spcPts val="0"/>
              </a:spcAft>
              <a:buNone/>
            </a:pPr>
            <a:r>
              <a:rPr lang="en" sz="1200" i="1">
                <a:solidFill>
                  <a:schemeClr val="dk1"/>
                </a:solidFill>
                <a:latin typeface="Ubuntu"/>
                <a:ea typeface="Ubuntu"/>
                <a:cs typeface="Ubuntu"/>
                <a:sym typeface="Ubuntu"/>
              </a:rPr>
              <a:t>Toutes les informations: </a:t>
            </a:r>
            <a:r>
              <a:rPr lang="en" sz="1200" i="1" u="sng">
                <a:solidFill>
                  <a:srgbClr val="0069BF"/>
                </a:solidFill>
                <a:latin typeface="Ubuntu"/>
                <a:ea typeface="Ubuntu"/>
                <a:cs typeface="Ubuntu"/>
                <a:sym typeface="Ubuntu"/>
                <a:hlinkClick r:id="rId4">
                  <a:extLst>
                    <a:ext uri="{A12FA001-AC4F-418D-AE19-62706E023703}">
                      <ahyp:hlinkClr xmlns:ahyp="http://schemas.microsoft.com/office/drawing/2018/hyperlinkcolor" val="tx"/>
                    </a:ext>
                  </a:extLst>
                </a:hlinkClick>
              </a:rPr>
              <a:t>recitmst.qc.ca/ecv</a:t>
            </a:r>
            <a:r>
              <a:rPr lang="en" sz="2400">
                <a:highlight>
                  <a:srgbClr val="FFFFFF"/>
                </a:highlight>
                <a:latin typeface="Viga"/>
                <a:ea typeface="Viga"/>
                <a:cs typeface="Viga"/>
                <a:sym typeface="Viga"/>
              </a:rPr>
              <a:t> </a:t>
            </a:r>
            <a:endParaRPr sz="2400" b="1">
              <a:latin typeface="Viga"/>
              <a:ea typeface="Viga"/>
              <a:cs typeface="Viga"/>
              <a:sym typeface="Viga"/>
            </a:endParaRPr>
          </a:p>
          <a:p>
            <a:pPr marL="0" lvl="0" indent="0" algn="ctr" rtl="0">
              <a:spcBef>
                <a:spcPts val="0"/>
              </a:spcBef>
              <a:spcAft>
                <a:spcPts val="0"/>
              </a:spcAft>
              <a:buNone/>
            </a:pPr>
            <a:endParaRPr>
              <a:latin typeface="Ubuntu"/>
              <a:ea typeface="Ubuntu"/>
              <a:cs typeface="Ubuntu"/>
              <a:sym typeface="Ubuntu"/>
            </a:endParaRPr>
          </a:p>
        </p:txBody>
      </p:sp>
      <p:pic>
        <p:nvPicPr>
          <p:cNvPr id="918" name="Google Shape;918;p81"/>
          <p:cNvPicPr preferRelativeResize="0"/>
          <p:nvPr/>
        </p:nvPicPr>
        <p:blipFill>
          <a:blip r:embed="rId5">
            <a:alphaModFix/>
          </a:blip>
          <a:stretch>
            <a:fillRect/>
          </a:stretch>
        </p:blipFill>
        <p:spPr>
          <a:xfrm>
            <a:off x="2940350" y="1835825"/>
            <a:ext cx="2958601" cy="16331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pic>
        <p:nvPicPr>
          <p:cNvPr id="924" name="Google Shape;924;p82">
            <a:hlinkClick r:id="rId3"/>
          </p:cNvPr>
          <p:cNvPicPr preferRelativeResize="0"/>
          <p:nvPr/>
        </p:nvPicPr>
        <p:blipFill>
          <a:blip r:embed="rId4">
            <a:alphaModFix/>
          </a:blip>
          <a:stretch>
            <a:fillRect/>
          </a:stretch>
        </p:blipFill>
        <p:spPr>
          <a:xfrm>
            <a:off x="-25" y="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pic>
        <p:nvPicPr>
          <p:cNvPr id="929" name="Google Shape;929;p83"/>
          <p:cNvPicPr preferRelativeResize="0"/>
          <p:nvPr/>
        </p:nvPicPr>
        <p:blipFill>
          <a:blip r:embed="rId3">
            <a:alphaModFix/>
          </a:blip>
          <a:stretch>
            <a:fillRect/>
          </a:stretch>
        </p:blipFill>
        <p:spPr>
          <a:xfrm>
            <a:off x="-8125" y="2540498"/>
            <a:ext cx="9144003" cy="2603005"/>
          </a:xfrm>
          <a:prstGeom prst="rect">
            <a:avLst/>
          </a:prstGeom>
          <a:noFill/>
          <a:ln>
            <a:noFill/>
          </a:ln>
        </p:spPr>
      </p:pic>
      <p:sp>
        <p:nvSpPr>
          <p:cNvPr id="930" name="Google Shape;930;p83"/>
          <p:cNvSpPr/>
          <p:nvPr/>
        </p:nvSpPr>
        <p:spPr>
          <a:xfrm>
            <a:off x="-16375" y="-16375"/>
            <a:ext cx="9160500" cy="788400"/>
          </a:xfrm>
          <a:prstGeom prst="rect">
            <a:avLst/>
          </a:prstGeom>
          <a:gradFill>
            <a:gsLst>
              <a:gs pos="0">
                <a:schemeClr val="lt2"/>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1" name="Google Shape;931;p83"/>
          <p:cNvPicPr preferRelativeResize="0"/>
          <p:nvPr/>
        </p:nvPicPr>
        <p:blipFill>
          <a:blip r:embed="rId4">
            <a:alphaModFix/>
          </a:blip>
          <a:stretch>
            <a:fillRect/>
          </a:stretch>
        </p:blipFill>
        <p:spPr>
          <a:xfrm>
            <a:off x="7449188" y="162262"/>
            <a:ext cx="1662720" cy="431100"/>
          </a:xfrm>
          <a:prstGeom prst="rect">
            <a:avLst/>
          </a:prstGeom>
          <a:noFill/>
          <a:ln>
            <a:noFill/>
          </a:ln>
        </p:spPr>
      </p:pic>
      <p:pic>
        <p:nvPicPr>
          <p:cNvPr id="932" name="Google Shape;932;p83"/>
          <p:cNvPicPr preferRelativeResize="0"/>
          <p:nvPr/>
        </p:nvPicPr>
        <p:blipFill>
          <a:blip r:embed="rId5">
            <a:alphaModFix/>
          </a:blip>
          <a:stretch>
            <a:fillRect/>
          </a:stretch>
        </p:blipFill>
        <p:spPr>
          <a:xfrm>
            <a:off x="7449200" y="2801075"/>
            <a:ext cx="1534899" cy="2081848"/>
          </a:xfrm>
          <a:prstGeom prst="rect">
            <a:avLst/>
          </a:prstGeom>
          <a:noFill/>
          <a:ln>
            <a:noFill/>
          </a:ln>
        </p:spPr>
      </p:pic>
      <p:pic>
        <p:nvPicPr>
          <p:cNvPr id="933" name="Google Shape;933;p83"/>
          <p:cNvPicPr preferRelativeResize="0"/>
          <p:nvPr/>
        </p:nvPicPr>
        <p:blipFill>
          <a:blip r:embed="rId6">
            <a:alphaModFix/>
          </a:blip>
          <a:stretch>
            <a:fillRect/>
          </a:stretch>
        </p:blipFill>
        <p:spPr>
          <a:xfrm>
            <a:off x="167889" y="199000"/>
            <a:ext cx="360324" cy="357626"/>
          </a:xfrm>
          <a:prstGeom prst="rect">
            <a:avLst/>
          </a:prstGeom>
          <a:noFill/>
          <a:ln>
            <a:noFill/>
          </a:ln>
        </p:spPr>
      </p:pic>
      <p:sp>
        <p:nvSpPr>
          <p:cNvPr id="934" name="Google Shape;934;p83"/>
          <p:cNvSpPr/>
          <p:nvPr/>
        </p:nvSpPr>
        <p:spPr>
          <a:xfrm>
            <a:off x="335650" y="3675550"/>
            <a:ext cx="1320600" cy="1320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3"/>
          <p:cNvSpPr/>
          <p:nvPr/>
        </p:nvSpPr>
        <p:spPr>
          <a:xfrm>
            <a:off x="809097" y="3977846"/>
            <a:ext cx="373707" cy="684621"/>
          </a:xfrm>
          <a:prstGeom prst="rect">
            <a:avLst/>
          </a:prstGeom>
        </p:spPr>
        <p:txBody>
          <a:bodyPr>
            <a:prstTxWarp prst="textPlain">
              <a:avLst/>
            </a:prstTxWarp>
          </a:bodyPr>
          <a:lstStyle/>
          <a:p>
            <a:pPr lvl="0" algn="ctr"/>
            <a:r>
              <a:rPr b="1" i="0">
                <a:ln>
                  <a:noFill/>
                </a:ln>
                <a:solidFill>
                  <a:schemeClr val="accent1"/>
                </a:solidFill>
                <a:latin typeface="Fira Sans"/>
              </a:rPr>
              <a:t>1</a:t>
            </a:r>
          </a:p>
        </p:txBody>
      </p:sp>
      <p:sp>
        <p:nvSpPr>
          <p:cNvPr id="936" name="Google Shape;936;p83"/>
          <p:cNvSpPr txBox="1"/>
          <p:nvPr/>
        </p:nvSpPr>
        <p:spPr>
          <a:xfrm>
            <a:off x="1742850" y="3943325"/>
            <a:ext cx="53049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500" b="1">
                <a:latin typeface="Fira Sans"/>
                <a:ea typeface="Fira Sans"/>
                <a:cs typeface="Fira Sans"/>
                <a:sym typeface="Fira Sans"/>
              </a:rPr>
              <a:t>déc. 2022</a:t>
            </a:r>
            <a:endParaRPr sz="5500" b="1">
              <a:latin typeface="Fira Sans"/>
              <a:ea typeface="Fira Sans"/>
              <a:cs typeface="Fira Sans"/>
              <a:sym typeface="Fira Sans"/>
            </a:endParaRPr>
          </a:p>
        </p:txBody>
      </p:sp>
      <p:sp>
        <p:nvSpPr>
          <p:cNvPr id="937" name="Google Shape;937;p83"/>
          <p:cNvSpPr txBox="1"/>
          <p:nvPr/>
        </p:nvSpPr>
        <p:spPr>
          <a:xfrm>
            <a:off x="838325" y="593375"/>
            <a:ext cx="7451100" cy="2770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500" b="1">
                <a:latin typeface="Fira Sans"/>
                <a:ea typeface="Fira Sans"/>
                <a:cs typeface="Fira Sans"/>
                <a:sym typeface="Fira Sans"/>
              </a:rPr>
              <a:t>Prochain webinaire</a:t>
            </a:r>
            <a:endParaRPr sz="6500" b="1">
              <a:latin typeface="Fira Sans"/>
              <a:ea typeface="Fira Sans"/>
              <a:cs typeface="Fira Sans"/>
              <a:sym typeface="Fira Sans"/>
            </a:endParaRPr>
          </a:p>
          <a:p>
            <a:pPr marL="0" lvl="0" indent="0" algn="ctr" rtl="0">
              <a:spcBef>
                <a:spcPts val="0"/>
              </a:spcBef>
              <a:spcAft>
                <a:spcPts val="0"/>
              </a:spcAft>
              <a:buNone/>
            </a:pPr>
            <a:endParaRPr sz="2400" b="1">
              <a:latin typeface="Fira Sans"/>
              <a:ea typeface="Fira Sans"/>
              <a:cs typeface="Fira Sans"/>
              <a:sym typeface="Fira Sans"/>
            </a:endParaRPr>
          </a:p>
          <a:p>
            <a:pPr marL="0" lvl="0" indent="0" algn="ctr" rtl="0">
              <a:spcBef>
                <a:spcPts val="0"/>
              </a:spcBef>
              <a:spcAft>
                <a:spcPts val="0"/>
              </a:spcAft>
              <a:buNone/>
            </a:pPr>
            <a:r>
              <a:rPr lang="en" sz="3700" b="1">
                <a:latin typeface="Fira Sans"/>
                <a:ea typeface="Fira Sans"/>
                <a:cs typeface="Fira Sans"/>
                <a:sym typeface="Fira Sans"/>
              </a:rPr>
              <a:t>Programmer son histoire d’hiver</a:t>
            </a:r>
            <a:endParaRPr sz="3700" b="1">
              <a:latin typeface="Fira Sans"/>
              <a:ea typeface="Fira Sans"/>
              <a:cs typeface="Fira Sans"/>
              <a:sym typeface="Fira Sans"/>
            </a:endParaRPr>
          </a:p>
          <a:p>
            <a:pPr marL="0" lvl="0" indent="0" algn="ctr" rtl="0">
              <a:spcBef>
                <a:spcPts val="0"/>
              </a:spcBef>
              <a:spcAft>
                <a:spcPts val="0"/>
              </a:spcAft>
              <a:buNone/>
            </a:pPr>
            <a:endParaRPr sz="500" b="1">
              <a:latin typeface="Fira Sans"/>
              <a:ea typeface="Fira Sans"/>
              <a:cs typeface="Fira Sans"/>
              <a:sym typeface="Fira Sans"/>
            </a:endParaRPr>
          </a:p>
          <a:p>
            <a:pPr marL="0" lvl="0" indent="0" algn="ctr" rtl="0">
              <a:spcBef>
                <a:spcPts val="0"/>
              </a:spcBef>
              <a:spcAft>
                <a:spcPts val="0"/>
              </a:spcAft>
              <a:buNone/>
            </a:pPr>
            <a:r>
              <a:rPr lang="en" sz="3700" b="1">
                <a:latin typeface="Fira Sans"/>
                <a:ea typeface="Fira Sans"/>
                <a:cs typeface="Fira Sans"/>
                <a:sym typeface="Fira Sans"/>
              </a:rPr>
              <a:t>avec ScratchJr</a:t>
            </a:r>
            <a:endParaRPr sz="3700" b="1">
              <a:latin typeface="Fira Sans"/>
              <a:ea typeface="Fira Sans"/>
              <a:cs typeface="Fira Sans"/>
              <a:sym typeface="Fir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pic>
        <p:nvPicPr>
          <p:cNvPr id="942" name="Google Shape;942;p84"/>
          <p:cNvPicPr preferRelativeResize="0"/>
          <p:nvPr/>
        </p:nvPicPr>
        <p:blipFill>
          <a:blip r:embed="rId3">
            <a:alphaModFix/>
          </a:blip>
          <a:stretch>
            <a:fillRect/>
          </a:stretch>
        </p:blipFill>
        <p:spPr>
          <a:xfrm>
            <a:off x="-8125" y="2540498"/>
            <a:ext cx="9144003" cy="2603005"/>
          </a:xfrm>
          <a:prstGeom prst="rect">
            <a:avLst/>
          </a:prstGeom>
          <a:noFill/>
          <a:ln>
            <a:noFill/>
          </a:ln>
        </p:spPr>
      </p:pic>
      <p:sp>
        <p:nvSpPr>
          <p:cNvPr id="943" name="Google Shape;943;p84"/>
          <p:cNvSpPr/>
          <p:nvPr/>
        </p:nvSpPr>
        <p:spPr>
          <a:xfrm>
            <a:off x="-16375" y="-16375"/>
            <a:ext cx="9160500" cy="788400"/>
          </a:xfrm>
          <a:prstGeom prst="rect">
            <a:avLst/>
          </a:prstGeom>
          <a:gradFill>
            <a:gsLst>
              <a:gs pos="0">
                <a:schemeClr val="lt2"/>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4" name="Google Shape;944;p84"/>
          <p:cNvPicPr preferRelativeResize="0"/>
          <p:nvPr/>
        </p:nvPicPr>
        <p:blipFill>
          <a:blip r:embed="rId4">
            <a:alphaModFix/>
          </a:blip>
          <a:stretch>
            <a:fillRect/>
          </a:stretch>
        </p:blipFill>
        <p:spPr>
          <a:xfrm>
            <a:off x="7449188" y="162262"/>
            <a:ext cx="1662720" cy="431100"/>
          </a:xfrm>
          <a:prstGeom prst="rect">
            <a:avLst/>
          </a:prstGeom>
          <a:noFill/>
          <a:ln>
            <a:noFill/>
          </a:ln>
        </p:spPr>
      </p:pic>
      <p:pic>
        <p:nvPicPr>
          <p:cNvPr id="945" name="Google Shape;945;p84"/>
          <p:cNvPicPr preferRelativeResize="0"/>
          <p:nvPr/>
        </p:nvPicPr>
        <p:blipFill>
          <a:blip r:embed="rId5">
            <a:alphaModFix/>
          </a:blip>
          <a:stretch>
            <a:fillRect/>
          </a:stretch>
        </p:blipFill>
        <p:spPr>
          <a:xfrm>
            <a:off x="7449200" y="2801075"/>
            <a:ext cx="1534899" cy="2081848"/>
          </a:xfrm>
          <a:prstGeom prst="rect">
            <a:avLst/>
          </a:prstGeom>
          <a:noFill/>
          <a:ln>
            <a:noFill/>
          </a:ln>
        </p:spPr>
      </p:pic>
      <p:pic>
        <p:nvPicPr>
          <p:cNvPr id="946" name="Google Shape;946;p84"/>
          <p:cNvPicPr preferRelativeResize="0"/>
          <p:nvPr/>
        </p:nvPicPr>
        <p:blipFill>
          <a:blip r:embed="rId6">
            <a:alphaModFix/>
          </a:blip>
          <a:stretch>
            <a:fillRect/>
          </a:stretch>
        </p:blipFill>
        <p:spPr>
          <a:xfrm>
            <a:off x="167889" y="199000"/>
            <a:ext cx="360324" cy="357626"/>
          </a:xfrm>
          <a:prstGeom prst="rect">
            <a:avLst/>
          </a:prstGeom>
          <a:noFill/>
          <a:ln>
            <a:noFill/>
          </a:ln>
        </p:spPr>
      </p:pic>
      <p:sp>
        <p:nvSpPr>
          <p:cNvPr id="947" name="Google Shape;947;p84"/>
          <p:cNvSpPr/>
          <p:nvPr/>
        </p:nvSpPr>
        <p:spPr>
          <a:xfrm>
            <a:off x="335650" y="3659863"/>
            <a:ext cx="1320600" cy="1320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84"/>
          <p:cNvSpPr txBox="1"/>
          <p:nvPr/>
        </p:nvSpPr>
        <p:spPr>
          <a:xfrm>
            <a:off x="1742850" y="3943325"/>
            <a:ext cx="53049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500" b="1">
                <a:latin typeface="Fira Sans"/>
                <a:ea typeface="Fira Sans"/>
                <a:cs typeface="Fira Sans"/>
                <a:sym typeface="Fira Sans"/>
              </a:rPr>
              <a:t>déc. 2022</a:t>
            </a:r>
            <a:endParaRPr sz="5500" b="1">
              <a:latin typeface="Fira Sans"/>
              <a:ea typeface="Fira Sans"/>
              <a:cs typeface="Fira Sans"/>
              <a:sym typeface="Fira Sans"/>
            </a:endParaRPr>
          </a:p>
        </p:txBody>
      </p:sp>
      <p:sp>
        <p:nvSpPr>
          <p:cNvPr id="949" name="Google Shape;949;p84"/>
          <p:cNvSpPr txBox="1"/>
          <p:nvPr/>
        </p:nvSpPr>
        <p:spPr>
          <a:xfrm>
            <a:off x="838325" y="593375"/>
            <a:ext cx="7451100" cy="2770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500" b="1">
                <a:latin typeface="Fira Sans"/>
                <a:ea typeface="Fira Sans"/>
                <a:cs typeface="Fira Sans"/>
                <a:sym typeface="Fira Sans"/>
              </a:rPr>
              <a:t>Prochain webinaire</a:t>
            </a:r>
            <a:endParaRPr sz="6500" b="1">
              <a:latin typeface="Fira Sans"/>
              <a:ea typeface="Fira Sans"/>
              <a:cs typeface="Fira Sans"/>
              <a:sym typeface="Fira Sans"/>
            </a:endParaRPr>
          </a:p>
          <a:p>
            <a:pPr marL="0" lvl="0" indent="0" algn="ctr" rtl="0">
              <a:spcBef>
                <a:spcPts val="0"/>
              </a:spcBef>
              <a:spcAft>
                <a:spcPts val="0"/>
              </a:spcAft>
              <a:buNone/>
            </a:pPr>
            <a:endParaRPr sz="2400" b="1">
              <a:latin typeface="Fira Sans"/>
              <a:ea typeface="Fira Sans"/>
              <a:cs typeface="Fira Sans"/>
              <a:sym typeface="Fira Sans"/>
            </a:endParaRPr>
          </a:p>
          <a:p>
            <a:pPr marL="0" lvl="0" indent="0" algn="ctr" rtl="0">
              <a:spcBef>
                <a:spcPts val="0"/>
              </a:spcBef>
              <a:spcAft>
                <a:spcPts val="0"/>
              </a:spcAft>
              <a:buNone/>
            </a:pPr>
            <a:r>
              <a:rPr lang="en" sz="3700" b="1">
                <a:latin typeface="Fira Sans"/>
                <a:ea typeface="Fira Sans"/>
                <a:cs typeface="Fira Sans"/>
                <a:sym typeface="Fira Sans"/>
              </a:rPr>
              <a:t>Programmer son histoire d’hiver</a:t>
            </a:r>
            <a:endParaRPr sz="3700" b="1">
              <a:latin typeface="Fira Sans"/>
              <a:ea typeface="Fira Sans"/>
              <a:cs typeface="Fira Sans"/>
              <a:sym typeface="Fira Sans"/>
            </a:endParaRPr>
          </a:p>
          <a:p>
            <a:pPr marL="0" lvl="0" indent="0" algn="ctr" rtl="0">
              <a:spcBef>
                <a:spcPts val="0"/>
              </a:spcBef>
              <a:spcAft>
                <a:spcPts val="0"/>
              </a:spcAft>
              <a:buNone/>
            </a:pPr>
            <a:endParaRPr sz="500" b="1">
              <a:latin typeface="Fira Sans"/>
              <a:ea typeface="Fira Sans"/>
              <a:cs typeface="Fira Sans"/>
              <a:sym typeface="Fira Sans"/>
            </a:endParaRPr>
          </a:p>
          <a:p>
            <a:pPr marL="0" lvl="0" indent="0" algn="ctr" rtl="0">
              <a:spcBef>
                <a:spcPts val="0"/>
              </a:spcBef>
              <a:spcAft>
                <a:spcPts val="0"/>
              </a:spcAft>
              <a:buNone/>
            </a:pPr>
            <a:r>
              <a:rPr lang="en" sz="3700" b="1">
                <a:latin typeface="Fira Sans"/>
                <a:ea typeface="Fira Sans"/>
                <a:cs typeface="Fira Sans"/>
                <a:sym typeface="Fira Sans"/>
              </a:rPr>
              <a:t>avec ScratchJr, la suite</a:t>
            </a:r>
            <a:endParaRPr sz="3700" b="1">
              <a:latin typeface="Fira Sans"/>
              <a:ea typeface="Fira Sans"/>
              <a:cs typeface="Fira Sans"/>
              <a:sym typeface="Fira Sans"/>
            </a:endParaRPr>
          </a:p>
        </p:txBody>
      </p:sp>
      <p:sp>
        <p:nvSpPr>
          <p:cNvPr id="950" name="Google Shape;950;p84"/>
          <p:cNvSpPr txBox="1"/>
          <p:nvPr/>
        </p:nvSpPr>
        <p:spPr>
          <a:xfrm>
            <a:off x="709225" y="3769650"/>
            <a:ext cx="7179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200">
                <a:solidFill>
                  <a:srgbClr val="2A71FF"/>
                </a:solidFill>
                <a:latin typeface="Viga"/>
                <a:ea typeface="Viga"/>
                <a:cs typeface="Viga"/>
                <a:sym typeface="Viga"/>
              </a:rPr>
              <a:t>8</a:t>
            </a:r>
            <a:endParaRPr sz="7200">
              <a:solidFill>
                <a:srgbClr val="2A71FF"/>
              </a:solidFill>
              <a:latin typeface="Viga"/>
              <a:ea typeface="Viga"/>
              <a:cs typeface="Viga"/>
              <a:sym typeface="Vig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85"/>
          <p:cNvSpPr/>
          <p:nvPr/>
        </p:nvSpPr>
        <p:spPr>
          <a:xfrm>
            <a:off x="0" y="0"/>
            <a:ext cx="91878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85"/>
          <p:cNvSpPr txBox="1">
            <a:spLocks noGrp="1"/>
          </p:cNvSpPr>
          <p:nvPr>
            <p:ph type="title" idx="4294967295"/>
          </p:nvPr>
        </p:nvSpPr>
        <p:spPr>
          <a:xfrm>
            <a:off x="157900" y="127350"/>
            <a:ext cx="83967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lt1"/>
                </a:solidFill>
                <a:latin typeface="Viga"/>
                <a:ea typeface="Viga"/>
                <a:cs typeface="Viga"/>
                <a:sym typeface="Viga"/>
              </a:rPr>
              <a:t>📑 Badge « Découverte »</a:t>
            </a:r>
            <a:endParaRPr sz="2500">
              <a:solidFill>
                <a:schemeClr val="lt1"/>
              </a:solidFill>
              <a:latin typeface="Viga"/>
              <a:ea typeface="Viga"/>
              <a:cs typeface="Viga"/>
              <a:sym typeface="Viga"/>
            </a:endParaRPr>
          </a:p>
        </p:txBody>
      </p:sp>
      <p:sp>
        <p:nvSpPr>
          <p:cNvPr id="957" name="Google Shape;957;p85"/>
          <p:cNvSpPr txBox="1"/>
          <p:nvPr/>
        </p:nvSpPr>
        <p:spPr>
          <a:xfrm>
            <a:off x="491775" y="1322150"/>
            <a:ext cx="5103300" cy="29799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2"/>
              </a:buClr>
              <a:buSzPts val="2000"/>
              <a:buFont typeface="Ubuntu"/>
              <a:buChar char="❏"/>
            </a:pPr>
            <a:r>
              <a:rPr lang="en" sz="2000">
                <a:solidFill>
                  <a:schemeClr val="dk2"/>
                </a:solidFill>
                <a:latin typeface="Ubuntu"/>
                <a:ea typeface="Ubuntu"/>
                <a:cs typeface="Ubuntu"/>
                <a:sym typeface="Ubuntu"/>
              </a:rPr>
              <a:t>Créer compte gratuit sur </a:t>
            </a:r>
            <a:r>
              <a:rPr lang="en" sz="2000" u="sng">
                <a:solidFill>
                  <a:schemeClr val="dk2"/>
                </a:solidFill>
                <a:latin typeface="Ubuntu"/>
                <a:ea typeface="Ubuntu"/>
                <a:cs typeface="Ubuntu"/>
                <a:sym typeface="Ubuntu"/>
                <a:hlinkClick r:id="rId3">
                  <a:extLst>
                    <a:ext uri="{A12FA001-AC4F-418D-AE19-62706E023703}">
                      <ahyp:hlinkClr xmlns:ahyp="http://schemas.microsoft.com/office/drawing/2018/hyperlinkcolor" val="tx"/>
                    </a:ext>
                  </a:extLst>
                </a:hlinkClick>
              </a:rPr>
              <a:t>Campus RÉCIT</a:t>
            </a:r>
            <a:r>
              <a:rPr lang="en" sz="2000">
                <a:solidFill>
                  <a:schemeClr val="dk2"/>
                </a:solidFill>
                <a:latin typeface="Ubuntu"/>
                <a:ea typeface="Ubuntu"/>
                <a:cs typeface="Ubuntu"/>
                <a:sym typeface="Ubuntu"/>
              </a:rPr>
              <a:t>;</a:t>
            </a:r>
            <a:endParaRPr sz="2000">
              <a:solidFill>
                <a:schemeClr val="dk2"/>
              </a:solidFill>
              <a:latin typeface="Ubuntu"/>
              <a:ea typeface="Ubuntu"/>
              <a:cs typeface="Ubuntu"/>
              <a:sym typeface="Ubuntu"/>
            </a:endParaRPr>
          </a:p>
          <a:p>
            <a:pPr marL="914400" lvl="1" indent="-355600" algn="l" rtl="0">
              <a:spcBef>
                <a:spcPts val="0"/>
              </a:spcBef>
              <a:spcAft>
                <a:spcPts val="0"/>
              </a:spcAft>
              <a:buClr>
                <a:schemeClr val="dk2"/>
              </a:buClr>
              <a:buSzPts val="2000"/>
              <a:buFont typeface="Ubuntu"/>
              <a:buChar char="❏"/>
            </a:pPr>
            <a:r>
              <a:rPr lang="en" sz="2000">
                <a:solidFill>
                  <a:schemeClr val="dk2"/>
                </a:solidFill>
                <a:latin typeface="Ubuntu"/>
                <a:ea typeface="Ubuntu"/>
                <a:cs typeface="Ubuntu"/>
                <a:sym typeface="Ubuntu"/>
              </a:rPr>
              <a:t>Valider le courriel, se connecter;</a:t>
            </a:r>
            <a:endParaRPr sz="2000">
              <a:solidFill>
                <a:schemeClr val="dk2"/>
              </a:solidFill>
              <a:latin typeface="Ubuntu"/>
              <a:ea typeface="Ubuntu"/>
              <a:cs typeface="Ubuntu"/>
              <a:sym typeface="Ubuntu"/>
            </a:endParaRPr>
          </a:p>
          <a:p>
            <a:pPr marL="914400" lvl="0" indent="0" algn="l" rtl="0">
              <a:spcBef>
                <a:spcPts val="0"/>
              </a:spcBef>
              <a:spcAft>
                <a:spcPts val="0"/>
              </a:spcAft>
              <a:buClr>
                <a:schemeClr val="dk1"/>
              </a:buClr>
              <a:buSzPts val="1100"/>
              <a:buFont typeface="Arial"/>
              <a:buNone/>
            </a:pPr>
            <a:endParaRPr sz="2000">
              <a:solidFill>
                <a:schemeClr val="dk2"/>
              </a:solidFill>
              <a:latin typeface="Ubuntu"/>
              <a:ea typeface="Ubuntu"/>
              <a:cs typeface="Ubuntu"/>
              <a:sym typeface="Ubuntu"/>
            </a:endParaRPr>
          </a:p>
          <a:p>
            <a:pPr marL="457200" lvl="0" indent="-355600" algn="l" rtl="0">
              <a:spcBef>
                <a:spcPts val="0"/>
              </a:spcBef>
              <a:spcAft>
                <a:spcPts val="0"/>
              </a:spcAft>
              <a:buClr>
                <a:schemeClr val="dk2"/>
              </a:buClr>
              <a:buSzPts val="2000"/>
              <a:buFont typeface="Ubuntu"/>
              <a:buChar char="❏"/>
            </a:pPr>
            <a:r>
              <a:rPr lang="en" sz="2000">
                <a:solidFill>
                  <a:schemeClr val="dk2"/>
                </a:solidFill>
                <a:latin typeface="Ubuntu"/>
                <a:ea typeface="Ubuntu"/>
                <a:cs typeface="Ubuntu"/>
                <a:sym typeface="Ubuntu"/>
              </a:rPr>
              <a:t>S’inscrire à l’autoformation </a:t>
            </a:r>
            <a:endParaRPr sz="2000">
              <a:solidFill>
                <a:schemeClr val="dk2"/>
              </a:solidFill>
              <a:latin typeface="Ubuntu"/>
              <a:ea typeface="Ubuntu"/>
              <a:cs typeface="Ubuntu"/>
              <a:sym typeface="Ubuntu"/>
            </a:endParaRPr>
          </a:p>
          <a:p>
            <a:pPr marL="457200" lvl="0" indent="0" algn="l" rtl="0">
              <a:spcBef>
                <a:spcPts val="0"/>
              </a:spcBef>
              <a:spcAft>
                <a:spcPts val="0"/>
              </a:spcAft>
              <a:buClr>
                <a:schemeClr val="dk1"/>
              </a:buClr>
              <a:buSzPts val="1100"/>
              <a:buFont typeface="Arial"/>
              <a:buNone/>
            </a:pPr>
            <a:r>
              <a:rPr lang="en" sz="2000">
                <a:solidFill>
                  <a:schemeClr val="dk2"/>
                </a:solidFill>
                <a:latin typeface="Ubuntu"/>
                <a:ea typeface="Ubuntu"/>
                <a:cs typeface="Ubuntu"/>
                <a:sym typeface="Ubuntu"/>
              </a:rPr>
              <a:t>« </a:t>
            </a:r>
            <a:r>
              <a:rPr lang="en" sz="2000" u="sng">
                <a:solidFill>
                  <a:srgbClr val="0069BF"/>
                </a:solidFill>
                <a:latin typeface="Ubuntu"/>
                <a:ea typeface="Ubuntu"/>
                <a:cs typeface="Ubuntu"/>
                <a:sym typeface="Ubuntu"/>
                <a:hlinkClick r:id="rId4">
                  <a:extLst>
                    <a:ext uri="{A12FA001-AC4F-418D-AE19-62706E023703}">
                      <ahyp:hlinkClr xmlns:ahyp="http://schemas.microsoft.com/office/drawing/2018/hyperlinkcolor" val="tx"/>
                    </a:ext>
                  </a:extLst>
                </a:hlinkClick>
              </a:rPr>
              <a:t>ScratchJr </a:t>
            </a:r>
            <a:r>
              <a:rPr lang="en" sz="2000">
                <a:solidFill>
                  <a:schemeClr val="dk2"/>
                </a:solidFill>
                <a:latin typeface="Ubuntu"/>
                <a:ea typeface="Ubuntu"/>
                <a:cs typeface="Ubuntu"/>
                <a:sym typeface="Ubuntu"/>
              </a:rPr>
              <a:t>»; </a:t>
            </a:r>
            <a:endParaRPr sz="2000">
              <a:solidFill>
                <a:schemeClr val="dk2"/>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2000">
              <a:solidFill>
                <a:schemeClr val="dk2"/>
              </a:solidFill>
              <a:latin typeface="Ubuntu"/>
              <a:ea typeface="Ubuntu"/>
              <a:cs typeface="Ubuntu"/>
              <a:sym typeface="Ubuntu"/>
            </a:endParaRPr>
          </a:p>
          <a:p>
            <a:pPr marL="457200" lvl="0" indent="-355600" algn="l" rtl="0">
              <a:lnSpc>
                <a:spcPct val="80000"/>
              </a:lnSpc>
              <a:spcBef>
                <a:spcPts val="0"/>
              </a:spcBef>
              <a:spcAft>
                <a:spcPts val="0"/>
              </a:spcAft>
              <a:buClr>
                <a:schemeClr val="dk2"/>
              </a:buClr>
              <a:buSzPts val="2000"/>
              <a:buFont typeface="Ubuntu"/>
              <a:buChar char="❏"/>
            </a:pPr>
            <a:r>
              <a:rPr lang="en" sz="2000">
                <a:solidFill>
                  <a:schemeClr val="dk2"/>
                </a:solidFill>
                <a:latin typeface="Ubuntu"/>
                <a:ea typeface="Ubuntu"/>
                <a:cs typeface="Ubuntu"/>
                <a:sym typeface="Ubuntu"/>
              </a:rPr>
              <a:t>Voir </a:t>
            </a:r>
            <a:r>
              <a:rPr lang="en" sz="2000" u="sng">
                <a:solidFill>
                  <a:srgbClr val="0069BF"/>
                </a:solidFill>
                <a:latin typeface="Ubuntu"/>
                <a:ea typeface="Ubuntu"/>
                <a:cs typeface="Ubuntu"/>
                <a:sym typeface="Ubuntu"/>
                <a:hlinkClick r:id="rId5">
                  <a:extLst>
                    <a:ext uri="{A12FA001-AC4F-418D-AE19-62706E023703}">
                      <ahyp:hlinkClr xmlns:ahyp="http://schemas.microsoft.com/office/drawing/2018/hyperlinkcolor" val="tx"/>
                    </a:ext>
                  </a:extLst>
                </a:hlinkClick>
              </a:rPr>
              <a:t>cette page</a:t>
            </a:r>
            <a:r>
              <a:rPr lang="en" sz="2000">
                <a:solidFill>
                  <a:schemeClr val="dk2"/>
                </a:solidFill>
                <a:latin typeface="Ubuntu"/>
                <a:ea typeface="Ubuntu"/>
                <a:cs typeface="Ubuntu"/>
                <a:sym typeface="Ubuntu"/>
              </a:rPr>
              <a:t>.</a:t>
            </a:r>
            <a:endParaRPr sz="2000">
              <a:solidFill>
                <a:schemeClr val="dk2"/>
              </a:solidFill>
              <a:latin typeface="Ubuntu"/>
              <a:ea typeface="Ubuntu"/>
              <a:cs typeface="Ubuntu"/>
              <a:sym typeface="Ubuntu"/>
            </a:endParaRPr>
          </a:p>
          <a:p>
            <a:pPr marL="0" lvl="0" indent="0" algn="l" rtl="0">
              <a:lnSpc>
                <a:spcPct val="80000"/>
              </a:lnSpc>
              <a:spcBef>
                <a:spcPts val="0"/>
              </a:spcBef>
              <a:spcAft>
                <a:spcPts val="0"/>
              </a:spcAft>
              <a:buNone/>
            </a:pPr>
            <a:endParaRPr sz="1800">
              <a:solidFill>
                <a:schemeClr val="dk2"/>
              </a:solidFill>
              <a:latin typeface="Ubuntu"/>
              <a:ea typeface="Ubuntu"/>
              <a:cs typeface="Ubuntu"/>
              <a:sym typeface="Ubuntu"/>
            </a:endParaRPr>
          </a:p>
          <a:p>
            <a:pPr marL="0" lvl="0" indent="0" algn="l" rtl="0">
              <a:lnSpc>
                <a:spcPct val="80000"/>
              </a:lnSpc>
              <a:spcBef>
                <a:spcPts val="0"/>
              </a:spcBef>
              <a:spcAft>
                <a:spcPts val="0"/>
              </a:spcAft>
              <a:buNone/>
            </a:pPr>
            <a:r>
              <a:rPr lang="en" i="1">
                <a:solidFill>
                  <a:schemeClr val="dk2"/>
                </a:solidFill>
                <a:latin typeface="Ubuntu"/>
                <a:ea typeface="Ubuntu"/>
                <a:cs typeface="Ubuntu"/>
                <a:sym typeface="Ubuntu"/>
              </a:rPr>
              <a:t>Note : le lien sera disponible que quelques heures.</a:t>
            </a:r>
            <a:endParaRPr sz="2000">
              <a:solidFill>
                <a:schemeClr val="dk2"/>
              </a:solidFill>
              <a:latin typeface="Ubuntu"/>
              <a:ea typeface="Ubuntu"/>
              <a:cs typeface="Ubuntu"/>
              <a:sym typeface="Ubuntu"/>
            </a:endParaRPr>
          </a:p>
        </p:txBody>
      </p:sp>
      <p:pic>
        <p:nvPicPr>
          <p:cNvPr id="958" name="Google Shape;958;p85"/>
          <p:cNvPicPr preferRelativeResize="0"/>
          <p:nvPr/>
        </p:nvPicPr>
        <p:blipFill>
          <a:blip r:embed="rId6">
            <a:alphaModFix/>
          </a:blip>
          <a:stretch>
            <a:fillRect/>
          </a:stretch>
        </p:blipFill>
        <p:spPr>
          <a:xfrm>
            <a:off x="6062550" y="1552899"/>
            <a:ext cx="2929050" cy="2541650"/>
          </a:xfrm>
          <a:prstGeom prst="rect">
            <a:avLst/>
          </a:prstGeom>
          <a:noFill/>
          <a:ln>
            <a:noFill/>
          </a:ln>
        </p:spPr>
      </p:pic>
      <p:pic>
        <p:nvPicPr>
          <p:cNvPr id="959" name="Google Shape;959;p85"/>
          <p:cNvPicPr preferRelativeResize="0"/>
          <p:nvPr/>
        </p:nvPicPr>
        <p:blipFill>
          <a:blip r:embed="rId7">
            <a:alphaModFix/>
          </a:blip>
          <a:stretch>
            <a:fillRect/>
          </a:stretch>
        </p:blipFill>
        <p:spPr>
          <a:xfrm>
            <a:off x="4537800" y="2750450"/>
            <a:ext cx="1285875" cy="514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86"/>
          <p:cNvSpPr txBox="1">
            <a:spLocks noGrp="1"/>
          </p:cNvSpPr>
          <p:nvPr>
            <p:ph type="ctrTitle" idx="4294967295"/>
          </p:nvPr>
        </p:nvSpPr>
        <p:spPr>
          <a:xfrm>
            <a:off x="4279350" y="1952825"/>
            <a:ext cx="4427700" cy="704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10000" b="1">
                <a:solidFill>
                  <a:srgbClr val="0B5394"/>
                </a:solidFill>
                <a:latin typeface="Viga"/>
                <a:ea typeface="Viga"/>
                <a:cs typeface="Viga"/>
                <a:sym typeface="Viga"/>
              </a:rPr>
              <a:t>MERCI !</a:t>
            </a:r>
            <a:endParaRPr sz="10000" b="1">
              <a:solidFill>
                <a:srgbClr val="0B5394"/>
              </a:solidFill>
              <a:latin typeface="Viga"/>
              <a:ea typeface="Viga"/>
              <a:cs typeface="Viga"/>
              <a:sym typeface="Viga"/>
            </a:endParaRPr>
          </a:p>
        </p:txBody>
      </p:sp>
      <p:pic>
        <p:nvPicPr>
          <p:cNvPr id="965" name="Google Shape;965;p86"/>
          <p:cNvPicPr preferRelativeResize="0"/>
          <p:nvPr/>
        </p:nvPicPr>
        <p:blipFill>
          <a:blip r:embed="rId3">
            <a:alphaModFix/>
          </a:blip>
          <a:stretch>
            <a:fillRect/>
          </a:stretch>
        </p:blipFill>
        <p:spPr>
          <a:xfrm>
            <a:off x="211498" y="178450"/>
            <a:ext cx="2940700" cy="844225"/>
          </a:xfrm>
          <a:prstGeom prst="rect">
            <a:avLst/>
          </a:prstGeom>
          <a:noFill/>
          <a:ln>
            <a:noFill/>
          </a:ln>
        </p:spPr>
      </p:pic>
      <p:sp>
        <p:nvSpPr>
          <p:cNvPr id="966" name="Google Shape;966;p86"/>
          <p:cNvSpPr txBox="1"/>
          <p:nvPr/>
        </p:nvSpPr>
        <p:spPr>
          <a:xfrm>
            <a:off x="4256050" y="2818100"/>
            <a:ext cx="4258200" cy="18141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2500" u="sng">
                <a:solidFill>
                  <a:srgbClr val="0B5394"/>
                </a:solidFill>
                <a:latin typeface="Ubuntu"/>
                <a:ea typeface="Ubuntu"/>
                <a:cs typeface="Ubuntu"/>
                <a:sym typeface="Ubuntu"/>
                <a:hlinkClick r:id="rId4">
                  <a:extLst>
                    <a:ext uri="{A12FA001-AC4F-418D-AE19-62706E023703}">
                      <ahyp:hlinkClr xmlns:ahyp="http://schemas.microsoft.com/office/drawing/2018/hyperlinkcolor" val="tx"/>
                    </a:ext>
                  </a:extLst>
                </a:hlinkClick>
              </a:rPr>
              <a:t>equipe@recitmst.qc.ca</a:t>
            </a:r>
            <a:r>
              <a:rPr lang="en" sz="2500" u="sng">
                <a:solidFill>
                  <a:schemeClr val="hlink"/>
                </a:solidFill>
                <a:latin typeface="Ubuntu"/>
                <a:ea typeface="Ubuntu"/>
                <a:cs typeface="Ubuntu"/>
                <a:sym typeface="Ubuntu"/>
                <a:hlinkClick r:id="rId4"/>
              </a:rPr>
              <a:t> </a:t>
            </a:r>
            <a:endParaRPr sz="2500">
              <a:solidFill>
                <a:schemeClr val="dk2"/>
              </a:solidFill>
              <a:latin typeface="Ubuntu"/>
              <a:ea typeface="Ubuntu"/>
              <a:cs typeface="Ubuntu"/>
              <a:sym typeface="Ubuntu"/>
            </a:endParaRPr>
          </a:p>
          <a:p>
            <a:pPr marL="457200" lvl="0" indent="-330200" algn="l" rtl="0">
              <a:spcBef>
                <a:spcPts val="600"/>
              </a:spcBef>
              <a:spcAft>
                <a:spcPts val="0"/>
              </a:spcAft>
              <a:buClr>
                <a:schemeClr val="dk1"/>
              </a:buClr>
              <a:buSzPts val="1600"/>
              <a:buFont typeface="Ubuntu"/>
              <a:buChar char="❏"/>
            </a:pPr>
            <a:r>
              <a:rPr lang="en" sz="1600" u="sng">
                <a:solidFill>
                  <a:schemeClr val="dk1"/>
                </a:solidFill>
                <a:latin typeface="Ubuntu"/>
                <a:ea typeface="Ubuntu"/>
                <a:cs typeface="Ubuntu"/>
                <a:sym typeface="Ubuntu"/>
                <a:hlinkClick r:id="rId5">
                  <a:extLst>
                    <a:ext uri="{A12FA001-AC4F-418D-AE19-62706E023703}">
                      <ahyp:hlinkClr xmlns:ahyp="http://schemas.microsoft.com/office/drawing/2018/hyperlinkcolor" val="tx"/>
                    </a:ext>
                  </a:extLst>
                </a:hlinkClick>
              </a:rPr>
              <a:t>Page Facebook</a:t>
            </a:r>
            <a:endParaRPr sz="1600" u="sng">
              <a:solidFill>
                <a:schemeClr val="dk1"/>
              </a:solidFill>
              <a:latin typeface="Ubuntu"/>
              <a:ea typeface="Ubuntu"/>
              <a:cs typeface="Ubuntu"/>
              <a:sym typeface="Ubuntu"/>
            </a:endParaRPr>
          </a:p>
          <a:p>
            <a:pPr marL="457200" lvl="0" indent="-330200" algn="l" rtl="0">
              <a:spcBef>
                <a:spcPts val="0"/>
              </a:spcBef>
              <a:spcAft>
                <a:spcPts val="0"/>
              </a:spcAft>
              <a:buClr>
                <a:schemeClr val="dk1"/>
              </a:buClr>
              <a:buSzPts val="1600"/>
              <a:buFont typeface="Ubuntu"/>
              <a:buChar char="❏"/>
            </a:pPr>
            <a:r>
              <a:rPr lang="en" sz="1600" u="sng">
                <a:solidFill>
                  <a:schemeClr val="dk1"/>
                </a:solidFill>
                <a:latin typeface="Ubuntu"/>
                <a:ea typeface="Ubuntu"/>
                <a:cs typeface="Ubuntu"/>
                <a:sym typeface="Ubuntu"/>
                <a:hlinkClick r:id="rId6">
                  <a:extLst>
                    <a:ext uri="{A12FA001-AC4F-418D-AE19-62706E023703}">
                      <ahyp:hlinkClr xmlns:ahyp="http://schemas.microsoft.com/office/drawing/2018/hyperlinkcolor" val="tx"/>
                    </a:ext>
                  </a:extLst>
                </a:hlinkClick>
              </a:rPr>
              <a:t>Twitter</a:t>
            </a:r>
            <a:endParaRPr sz="1600" u="sng">
              <a:solidFill>
                <a:schemeClr val="dk1"/>
              </a:solidFill>
              <a:latin typeface="Ubuntu"/>
              <a:ea typeface="Ubuntu"/>
              <a:cs typeface="Ubuntu"/>
              <a:sym typeface="Ubuntu"/>
            </a:endParaRPr>
          </a:p>
          <a:p>
            <a:pPr marL="457200" lvl="0" indent="-330200" algn="l" rtl="0">
              <a:spcBef>
                <a:spcPts val="0"/>
              </a:spcBef>
              <a:spcAft>
                <a:spcPts val="0"/>
              </a:spcAft>
              <a:buClr>
                <a:schemeClr val="dk1"/>
              </a:buClr>
              <a:buSzPts val="1600"/>
              <a:buFont typeface="Ubuntu"/>
              <a:buChar char="❏"/>
            </a:pPr>
            <a:r>
              <a:rPr lang="en" sz="1600" u="sng">
                <a:solidFill>
                  <a:schemeClr val="dk1"/>
                </a:solidFill>
                <a:latin typeface="Ubuntu"/>
                <a:ea typeface="Ubuntu"/>
                <a:cs typeface="Ubuntu"/>
                <a:sym typeface="Ubuntu"/>
                <a:hlinkClick r:id="rId7">
                  <a:extLst>
                    <a:ext uri="{A12FA001-AC4F-418D-AE19-62706E023703}">
                      <ahyp:hlinkClr xmlns:ahyp="http://schemas.microsoft.com/office/drawing/2018/hyperlinkcolor" val="tx"/>
                    </a:ext>
                  </a:extLst>
                </a:hlinkClick>
              </a:rPr>
              <a:t>Chaîne YouTube</a:t>
            </a:r>
            <a:endParaRPr sz="900">
              <a:solidFill>
                <a:schemeClr val="dk1"/>
              </a:solidFill>
            </a:endParaRPr>
          </a:p>
        </p:txBody>
      </p:sp>
      <p:sp>
        <p:nvSpPr>
          <p:cNvPr id="967" name="Google Shape;967;p86"/>
          <p:cNvSpPr txBox="1"/>
          <p:nvPr/>
        </p:nvSpPr>
        <p:spPr>
          <a:xfrm>
            <a:off x="2451875" y="4528300"/>
            <a:ext cx="6062400" cy="3633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800">
                <a:latin typeface="Ubuntu"/>
                <a:ea typeface="Ubuntu"/>
                <a:cs typeface="Ubuntu"/>
                <a:sym typeface="Ubuntu"/>
              </a:rPr>
              <a:t>Ces formations du </a:t>
            </a:r>
            <a:r>
              <a:rPr lang="en" sz="800" u="sng">
                <a:solidFill>
                  <a:srgbClr val="4A86E8"/>
                </a:solidFill>
                <a:latin typeface="Ubuntu"/>
                <a:ea typeface="Ubuntu"/>
                <a:cs typeface="Ubuntu"/>
                <a:sym typeface="Ubuntu"/>
                <a:hlinkClick r:id="rId4">
                  <a:extLst>
                    <a:ext uri="{A12FA001-AC4F-418D-AE19-62706E023703}">
                      <ahyp:hlinkClr xmlns:ahyp="http://schemas.microsoft.com/office/drawing/2018/hyperlinkcolor" val="tx"/>
                    </a:ext>
                  </a:extLst>
                </a:hlinkClick>
              </a:rPr>
              <a:t>RÉCITMST</a:t>
            </a:r>
            <a:r>
              <a:rPr lang="en" sz="800">
                <a:latin typeface="Ubuntu"/>
                <a:ea typeface="Ubuntu"/>
                <a:cs typeface="Ubuntu"/>
                <a:sym typeface="Ubuntu"/>
              </a:rPr>
              <a:t> sont mises à disposition, sauf exception, selon les termes de la licence</a:t>
            </a:r>
            <a:r>
              <a:rPr lang="en" sz="800">
                <a:solidFill>
                  <a:schemeClr val="accent1"/>
                </a:solidFill>
                <a:latin typeface="Ubuntu"/>
                <a:ea typeface="Ubuntu"/>
                <a:cs typeface="Ubuntu"/>
                <a:sym typeface="Ubuntu"/>
              </a:rPr>
              <a:t> </a:t>
            </a:r>
            <a:r>
              <a:rPr lang="en" sz="800" u="sng">
                <a:solidFill>
                  <a:srgbClr val="4A86E8"/>
                </a:solidFill>
                <a:hlinkClick r:id="rId8">
                  <a:extLst>
                    <a:ext uri="{A12FA001-AC4F-418D-AE19-62706E023703}">
                      <ahyp:hlinkClr xmlns:ahyp="http://schemas.microsoft.com/office/drawing/2018/hyperlinkcolor" val="tx"/>
                    </a:ext>
                  </a:extLst>
                </a:hlinkClick>
              </a:rPr>
              <a:t>Licence Creative Commons Attribution - Pas d’Utilisation Commerciale - Partage dans les Mêmes Conditions 4.0 International.</a:t>
            </a:r>
            <a:r>
              <a:rPr lang="en" sz="800">
                <a:solidFill>
                  <a:srgbClr val="4A86E8"/>
                </a:solidFill>
                <a:highlight>
                  <a:srgbClr val="FFFF00"/>
                </a:highlight>
                <a:latin typeface="Ubuntu"/>
                <a:ea typeface="Ubuntu"/>
                <a:cs typeface="Ubuntu"/>
                <a:sym typeface="Ubuntu"/>
              </a:rPr>
              <a:t>  </a:t>
            </a:r>
            <a:endParaRPr sz="800">
              <a:solidFill>
                <a:srgbClr val="4A86E8"/>
              </a:solidFill>
              <a:highlight>
                <a:srgbClr val="FFFF00"/>
              </a:highlight>
              <a:latin typeface="Ubuntu"/>
              <a:ea typeface="Ubuntu"/>
              <a:cs typeface="Ubuntu"/>
              <a:sym typeface="Ubuntu"/>
            </a:endParaRPr>
          </a:p>
        </p:txBody>
      </p:sp>
      <p:pic>
        <p:nvPicPr>
          <p:cNvPr id="968" name="Google Shape;968;p86"/>
          <p:cNvPicPr preferRelativeResize="0"/>
          <p:nvPr/>
        </p:nvPicPr>
        <p:blipFill>
          <a:blip r:embed="rId9">
            <a:alphaModFix/>
          </a:blip>
          <a:stretch>
            <a:fillRect/>
          </a:stretch>
        </p:blipFill>
        <p:spPr>
          <a:xfrm>
            <a:off x="1699475" y="4552425"/>
            <a:ext cx="808425" cy="286175"/>
          </a:xfrm>
          <a:prstGeom prst="rect">
            <a:avLst/>
          </a:prstGeom>
          <a:noFill/>
          <a:ln>
            <a:noFill/>
          </a:ln>
        </p:spPr>
      </p:pic>
      <p:sp>
        <p:nvSpPr>
          <p:cNvPr id="969" name="Google Shape;969;p86"/>
          <p:cNvSpPr/>
          <p:nvPr/>
        </p:nvSpPr>
        <p:spPr>
          <a:xfrm>
            <a:off x="-389475" y="1154925"/>
            <a:ext cx="4190100" cy="3062100"/>
          </a:xfrm>
          <a:prstGeom prst="roundRect">
            <a:avLst>
              <a:gd name="adj" fmla="val 16667"/>
            </a:avLst>
          </a:prstGeom>
          <a:gradFill>
            <a:gsLst>
              <a:gs pos="0">
                <a:srgbClr val="FFF6DB"/>
              </a:gs>
              <a:gs pos="100000">
                <a:srgbClr val="FAD25C"/>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457200" algn="ctr" rtl="0">
              <a:spcBef>
                <a:spcPts val="0"/>
              </a:spcBef>
              <a:spcAft>
                <a:spcPts val="0"/>
              </a:spcAft>
              <a:buNone/>
            </a:pPr>
            <a:r>
              <a:rPr lang="en" sz="3600">
                <a:latin typeface="Ubuntu"/>
                <a:ea typeface="Ubuntu"/>
                <a:cs typeface="Ubuntu"/>
                <a:sym typeface="Ubuntu"/>
              </a:rPr>
              <a:t>Des questions?</a:t>
            </a:r>
            <a:endParaRPr sz="3600">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4"/>
                                        </p:tgtEl>
                                        <p:attrNameLst>
                                          <p:attrName>style.visibility</p:attrName>
                                        </p:attrNameLst>
                                      </p:cBhvr>
                                      <p:to>
                                        <p:strVal val="visible"/>
                                      </p:to>
                                    </p:set>
                                    <p:animEffect transition="in" filter="fade">
                                      <p:cBhvr>
                                        <p:cTn id="7" dur="1000"/>
                                        <p:tgtEl>
                                          <p:spTgt spid="964"/>
                                        </p:tgtEl>
                                      </p:cBhvr>
                                    </p:animEffect>
                                  </p:childTnLst>
                                </p:cTn>
                              </p:par>
                              <p:par>
                                <p:cTn id="8" presetID="10" presetClass="entr" presetSubtype="0" fill="hold" nodeType="withEffect">
                                  <p:stCondLst>
                                    <p:cond delay="0"/>
                                  </p:stCondLst>
                                  <p:childTnLst>
                                    <p:set>
                                      <p:cBhvr>
                                        <p:cTn id="9" dur="1" fill="hold">
                                          <p:stCondLst>
                                            <p:cond delay="0"/>
                                          </p:stCondLst>
                                        </p:cTn>
                                        <p:tgtEl>
                                          <p:spTgt spid="966"/>
                                        </p:tgtEl>
                                        <p:attrNameLst>
                                          <p:attrName>style.visibility</p:attrName>
                                        </p:attrNameLst>
                                      </p:cBhvr>
                                      <p:to>
                                        <p:strVal val="visible"/>
                                      </p:to>
                                    </p:set>
                                    <p:animEffect transition="in" filter="fade">
                                      <p:cBhvr>
                                        <p:cTn id="10" dur="1000"/>
                                        <p:tgtEl>
                                          <p:spTgt spid="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0"/>
        <p:cNvGrpSpPr/>
        <p:nvPr/>
      </p:nvGrpSpPr>
      <p:grpSpPr>
        <a:xfrm>
          <a:off x="0" y="0"/>
          <a:ext cx="0" cy="0"/>
          <a:chOff x="0" y="0"/>
          <a:chExt cx="0" cy="0"/>
        </a:xfrm>
      </p:grpSpPr>
      <p:sp>
        <p:nvSpPr>
          <p:cNvPr id="811" name="Google Shape;811;p72"/>
          <p:cNvSpPr txBox="1">
            <a:spLocks noGrp="1"/>
          </p:cNvSpPr>
          <p:nvPr>
            <p:ph type="body" idx="2"/>
          </p:nvPr>
        </p:nvSpPr>
        <p:spPr>
          <a:xfrm>
            <a:off x="4939500" y="724075"/>
            <a:ext cx="3837000" cy="3695100"/>
          </a:xfrm>
          <a:prstGeom prst="rect">
            <a:avLst/>
          </a:prstGeom>
          <a:ln>
            <a:noFill/>
          </a:ln>
        </p:spPr>
        <p:txBody>
          <a:bodyPr spcFirstLastPara="1" wrap="square" lIns="91425" tIns="91425" rIns="91425" bIns="91425" anchor="ctr" anchorCtr="0">
            <a:normAutofit lnSpcReduction="20000"/>
          </a:bodyPr>
          <a:lstStyle/>
          <a:p>
            <a:pPr marL="0" lvl="0" indent="0" algn="l" rtl="0">
              <a:spcBef>
                <a:spcPts val="0"/>
              </a:spcBef>
              <a:spcAft>
                <a:spcPts val="0"/>
              </a:spcAft>
              <a:buClr>
                <a:schemeClr val="dk1"/>
              </a:buClr>
              <a:buSzPts val="1100"/>
              <a:buFont typeface="Arial"/>
              <a:buNone/>
            </a:pPr>
            <a:r>
              <a:rPr lang="en">
                <a:solidFill>
                  <a:schemeClr val="lt1"/>
                </a:solidFill>
                <a:latin typeface="Arial"/>
                <a:ea typeface="Arial"/>
                <a:cs typeface="Arial"/>
                <a:sym typeface="Arial"/>
              </a:rPr>
              <a:t>Description (atelier 403)</a:t>
            </a:r>
            <a:endParaRPr>
              <a:solidFill>
                <a:schemeClr val="lt1"/>
              </a:solidFill>
              <a:latin typeface="Arial"/>
              <a:ea typeface="Arial"/>
              <a:cs typeface="Arial"/>
              <a:sym typeface="Arial"/>
            </a:endParaRPr>
          </a:p>
          <a:p>
            <a:pPr marL="0" lvl="0" indent="0" algn="l" rtl="0">
              <a:spcBef>
                <a:spcPts val="1200"/>
              </a:spcBef>
              <a:spcAft>
                <a:spcPts val="0"/>
              </a:spcAft>
              <a:buClr>
                <a:schemeClr val="dk1"/>
              </a:buClr>
              <a:buSzPts val="1100"/>
              <a:buFont typeface="Arial"/>
              <a:buNone/>
            </a:pPr>
            <a:r>
              <a:rPr lang="en" sz="1200">
                <a:solidFill>
                  <a:schemeClr val="lt1"/>
                </a:solidFill>
                <a:latin typeface="Arial"/>
                <a:ea typeface="Arial"/>
                <a:cs typeface="Arial"/>
                <a:sym typeface="Arial"/>
              </a:rPr>
              <a:t>Venez participer à l’atelier pour apprendre la programmation avec</a:t>
            </a:r>
            <a:r>
              <a:rPr lang="en" sz="1200" b="1">
                <a:solidFill>
                  <a:schemeClr val="lt1"/>
                </a:solidFill>
                <a:latin typeface="Arial"/>
                <a:ea typeface="Arial"/>
                <a:cs typeface="Arial"/>
                <a:sym typeface="Arial"/>
              </a:rPr>
              <a:t> Scratch Jr, </a:t>
            </a:r>
            <a:r>
              <a:rPr lang="en" sz="1200">
                <a:solidFill>
                  <a:schemeClr val="lt1"/>
                </a:solidFill>
                <a:latin typeface="Arial"/>
                <a:ea typeface="Arial"/>
                <a:cs typeface="Arial"/>
                <a:sym typeface="Arial"/>
              </a:rPr>
              <a:t>une application sur tablette avec laquelle les enfants peuvent créer des histoires et découvrir un univers de possibilités grâce à la programmation. Représenter une histoire en quelques minutes dans laquelle il est possible d’enregistrer votre voix et d’utiliser une banque d’images qui permet d'illustrer une histoire de façon professionnelle. Lors de cet atelier, vous découvrirez le potentiel pédagogique de la programmation avec des pictogrammes qui permettent aux jeunes de devenir des créateurs utilisant le numérique. Plusieurs ressources vous seront présentées afin d’établir des liens entre la programmation et le PFEQ. De plus, cet atelier vous permettra d’accroître votre compétence numérique! </a:t>
            </a:r>
            <a:endParaRPr/>
          </a:p>
        </p:txBody>
      </p:sp>
      <p:sp>
        <p:nvSpPr>
          <p:cNvPr id="812" name="Google Shape;812;p72"/>
          <p:cNvSpPr txBox="1"/>
          <p:nvPr/>
        </p:nvSpPr>
        <p:spPr>
          <a:xfrm>
            <a:off x="1451150" y="4794725"/>
            <a:ext cx="2784600" cy="12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600"/>
              </a:spcAft>
              <a:buNone/>
            </a:pPr>
            <a:endParaRPr sz="800">
              <a:latin typeface="Ubuntu"/>
              <a:ea typeface="Ubuntu"/>
              <a:cs typeface="Ubuntu"/>
              <a:sym typeface="Ubuntu"/>
            </a:endParaRPr>
          </a:p>
        </p:txBody>
      </p:sp>
      <p:pic>
        <p:nvPicPr>
          <p:cNvPr id="813" name="Google Shape;813;p72"/>
          <p:cNvPicPr preferRelativeResize="0"/>
          <p:nvPr/>
        </p:nvPicPr>
        <p:blipFill rotWithShape="1">
          <a:blip r:embed="rId3">
            <a:alphaModFix/>
          </a:blip>
          <a:srcRect l="15168" r="14641"/>
          <a:stretch/>
        </p:blipFill>
        <p:spPr>
          <a:xfrm>
            <a:off x="152400" y="101600"/>
            <a:ext cx="1706675" cy="367025"/>
          </a:xfrm>
          <a:prstGeom prst="rect">
            <a:avLst/>
          </a:prstGeom>
          <a:noFill/>
          <a:ln>
            <a:noFill/>
          </a:ln>
        </p:spPr>
      </p:pic>
      <p:sp>
        <p:nvSpPr>
          <p:cNvPr id="814" name="Google Shape;814;p72"/>
          <p:cNvSpPr txBox="1">
            <a:spLocks noGrp="1"/>
          </p:cNvSpPr>
          <p:nvPr>
            <p:ph type="title"/>
          </p:nvPr>
        </p:nvSpPr>
        <p:spPr>
          <a:xfrm>
            <a:off x="241350" y="513338"/>
            <a:ext cx="4045200" cy="1482300"/>
          </a:xfrm>
          <a:prstGeom prst="rect">
            <a:avLst/>
          </a:prstGeom>
        </p:spPr>
        <p:txBody>
          <a:bodyPr spcFirstLastPara="1" wrap="square" lIns="91425" tIns="91425" rIns="91425" bIns="91425" anchor="b" anchorCtr="0">
            <a:noAutofit/>
          </a:bodyPr>
          <a:lstStyle/>
          <a:p>
            <a:pPr marL="0" lvl="0" indent="0" algn="ctr" rtl="0">
              <a:lnSpc>
                <a:spcPct val="115000"/>
              </a:lnSpc>
              <a:spcBef>
                <a:spcPts val="0"/>
              </a:spcBef>
              <a:spcAft>
                <a:spcPts val="0"/>
              </a:spcAft>
              <a:buClr>
                <a:schemeClr val="dk1"/>
              </a:buClr>
              <a:buSzPts val="1100"/>
              <a:buFont typeface="Arial"/>
              <a:buNone/>
            </a:pPr>
            <a:r>
              <a:rPr lang="en" sz="2400">
                <a:solidFill>
                  <a:srgbClr val="0069BF"/>
                </a:solidFill>
                <a:latin typeface="Viga"/>
                <a:ea typeface="Viga"/>
                <a:cs typeface="Viga"/>
                <a:sym typeface="Viga"/>
              </a:rPr>
              <a:t>ScratchJr, apprendre à programmer et à créer pour raconter des histoires</a:t>
            </a:r>
            <a:endParaRPr sz="2400">
              <a:solidFill>
                <a:srgbClr val="0069BF"/>
              </a:solidFill>
              <a:latin typeface="Viga"/>
              <a:ea typeface="Viga"/>
              <a:cs typeface="Viga"/>
              <a:sym typeface="Viga"/>
            </a:endParaRPr>
          </a:p>
        </p:txBody>
      </p:sp>
      <p:sp>
        <p:nvSpPr>
          <p:cNvPr id="815" name="Google Shape;815;p72"/>
          <p:cNvSpPr txBox="1"/>
          <p:nvPr/>
        </p:nvSpPr>
        <p:spPr>
          <a:xfrm>
            <a:off x="1213725" y="4760100"/>
            <a:ext cx="31305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900">
                <a:solidFill>
                  <a:srgbClr val="0069BF"/>
                </a:solidFill>
                <a:latin typeface="Ubuntu"/>
                <a:ea typeface="Ubuntu"/>
                <a:cs typeface="Ubuntu"/>
                <a:sym typeface="Ubuntu"/>
              </a:rPr>
              <a:t>Cette présentation, </a:t>
            </a:r>
            <a:r>
              <a:rPr lang="en" sz="900" u="sng">
                <a:solidFill>
                  <a:srgbClr val="0069BF"/>
                </a:solidFill>
                <a:latin typeface="Ubuntu"/>
                <a:ea typeface="Ubuntu"/>
                <a:cs typeface="Ubuntu"/>
                <a:sym typeface="Ubuntu"/>
                <a:hlinkClick r:id="rId4">
                  <a:extLst>
                    <a:ext uri="{A12FA001-AC4F-418D-AE19-62706E023703}">
                      <ahyp:hlinkClr xmlns:ahyp="http://schemas.microsoft.com/office/drawing/2018/hyperlinkcolor" val="tx"/>
                    </a:ext>
                  </a:extLst>
                </a:hlinkClick>
              </a:rPr>
              <a:t>monurl.ca/mst25nov22</a:t>
            </a:r>
            <a:r>
              <a:rPr lang="en" sz="900">
                <a:solidFill>
                  <a:srgbClr val="0069BF"/>
                </a:solidFill>
                <a:latin typeface="Ubuntu"/>
                <a:ea typeface="Ubuntu"/>
                <a:cs typeface="Ubuntu"/>
                <a:sym typeface="Ubuntu"/>
              </a:rPr>
              <a:t> du </a:t>
            </a:r>
            <a:r>
              <a:rPr lang="en" sz="900" u="sng">
                <a:solidFill>
                  <a:srgbClr val="0069BF"/>
                </a:solidFill>
                <a:latin typeface="Ubuntu"/>
                <a:ea typeface="Ubuntu"/>
                <a:cs typeface="Ubuntu"/>
                <a:sym typeface="Ubuntu"/>
                <a:hlinkClick r:id="rId5">
                  <a:extLst>
                    <a:ext uri="{A12FA001-AC4F-418D-AE19-62706E023703}">
                      <ahyp:hlinkClr xmlns:ahyp="http://schemas.microsoft.com/office/drawing/2018/hyperlinkcolor" val="tx"/>
                    </a:ext>
                  </a:extLst>
                </a:hlinkClick>
              </a:rPr>
              <a:t>RÉCITMST, </a:t>
            </a:r>
            <a:r>
              <a:rPr lang="en" sz="900">
                <a:solidFill>
                  <a:srgbClr val="0069BF"/>
                </a:solidFill>
                <a:latin typeface="Ubuntu"/>
                <a:ea typeface="Ubuntu"/>
                <a:cs typeface="Ubuntu"/>
                <a:sym typeface="Ubuntu"/>
              </a:rPr>
              <a:t>est mise à disposition, sauf exception, selon les termes de la </a:t>
            </a:r>
            <a:r>
              <a:rPr lang="en" sz="900" u="sng">
                <a:solidFill>
                  <a:srgbClr val="0069BF"/>
                </a:solidFill>
                <a:latin typeface="Ubuntu"/>
                <a:ea typeface="Ubuntu"/>
                <a:cs typeface="Ubuntu"/>
                <a:sym typeface="Ubuntu"/>
                <a:hlinkClick r:id="rId6">
                  <a:extLst>
                    <a:ext uri="{A12FA001-AC4F-418D-AE19-62706E023703}">
                      <ahyp:hlinkClr xmlns:ahyp="http://schemas.microsoft.com/office/drawing/2018/hyperlinkcolor" val="tx"/>
                    </a:ext>
                  </a:extLst>
                </a:hlinkClick>
              </a:rPr>
              <a:t>Licence Creative Common</a:t>
            </a:r>
            <a:r>
              <a:rPr lang="en" sz="900">
                <a:solidFill>
                  <a:srgbClr val="0069BF"/>
                </a:solidFill>
                <a:latin typeface="Ubuntu"/>
                <a:ea typeface="Ubuntu"/>
                <a:cs typeface="Ubuntu"/>
                <a:sym typeface="Ubuntu"/>
              </a:rPr>
              <a:t>.</a:t>
            </a:r>
            <a:endParaRPr sz="800">
              <a:latin typeface="Ubuntu"/>
              <a:ea typeface="Ubuntu"/>
              <a:cs typeface="Ubuntu"/>
              <a:sym typeface="Ubuntu"/>
            </a:endParaRPr>
          </a:p>
        </p:txBody>
      </p:sp>
      <p:pic>
        <p:nvPicPr>
          <p:cNvPr id="816" name="Google Shape;816;p72">
            <a:hlinkClick r:id="rId7"/>
          </p:cNvPr>
          <p:cNvPicPr preferRelativeResize="0"/>
          <p:nvPr/>
        </p:nvPicPr>
        <p:blipFill>
          <a:blip r:embed="rId8">
            <a:alphaModFix/>
          </a:blip>
          <a:stretch>
            <a:fillRect/>
          </a:stretch>
        </p:blipFill>
        <p:spPr>
          <a:xfrm>
            <a:off x="277854" y="4772723"/>
            <a:ext cx="829726" cy="290325"/>
          </a:xfrm>
          <a:prstGeom prst="rect">
            <a:avLst/>
          </a:prstGeom>
          <a:noFill/>
          <a:ln>
            <a:noFill/>
          </a:ln>
        </p:spPr>
      </p:pic>
      <p:sp>
        <p:nvSpPr>
          <p:cNvPr id="817" name="Google Shape;817;p72"/>
          <p:cNvSpPr txBox="1"/>
          <p:nvPr/>
        </p:nvSpPr>
        <p:spPr>
          <a:xfrm>
            <a:off x="473650" y="4110625"/>
            <a:ext cx="3762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u="sng">
                <a:solidFill>
                  <a:srgbClr val="0069BF"/>
                </a:solidFill>
                <a:latin typeface="Ubuntu Medium"/>
                <a:ea typeface="Ubuntu Medium"/>
                <a:cs typeface="Ubuntu Medium"/>
                <a:sym typeface="Ubuntu Medium"/>
                <a:hlinkClick r:id="rId4">
                  <a:extLst>
                    <a:ext uri="{A12FA001-AC4F-418D-AE19-62706E023703}">
                      <ahyp:hlinkClr xmlns:ahyp="http://schemas.microsoft.com/office/drawing/2018/hyperlinkcolor" val="tx"/>
                    </a:ext>
                  </a:extLst>
                </a:hlinkClick>
              </a:rPr>
              <a:t>monurl.ca/mst25nov22</a:t>
            </a:r>
            <a:r>
              <a:rPr lang="en" sz="2400">
                <a:solidFill>
                  <a:schemeClr val="accent1"/>
                </a:solidFill>
                <a:latin typeface="Ubuntu Medium"/>
                <a:ea typeface="Ubuntu Medium"/>
                <a:cs typeface="Ubuntu Medium"/>
                <a:sym typeface="Ubuntu Medium"/>
              </a:rPr>
              <a:t> </a:t>
            </a:r>
            <a:r>
              <a:rPr lang="en" sz="2400">
                <a:solidFill>
                  <a:srgbClr val="0069BF"/>
                </a:solidFill>
                <a:latin typeface="Ubuntu Medium"/>
                <a:ea typeface="Ubuntu Medium"/>
                <a:cs typeface="Ubuntu Medium"/>
                <a:sym typeface="Ubuntu Medium"/>
              </a:rPr>
              <a:t> </a:t>
            </a:r>
            <a:endParaRPr sz="2400">
              <a:solidFill>
                <a:srgbClr val="0069BF"/>
              </a:solidFill>
              <a:latin typeface="Ubuntu Medium"/>
              <a:ea typeface="Ubuntu Medium"/>
              <a:cs typeface="Ubuntu Medium"/>
              <a:sym typeface="Ubuntu Medium"/>
            </a:endParaRPr>
          </a:p>
        </p:txBody>
      </p:sp>
      <p:sp>
        <p:nvSpPr>
          <p:cNvPr id="818" name="Google Shape;818;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pic>
        <p:nvPicPr>
          <p:cNvPr id="819" name="Google Shape;819;p72"/>
          <p:cNvPicPr preferRelativeResize="0"/>
          <p:nvPr/>
        </p:nvPicPr>
        <p:blipFill>
          <a:blip r:embed="rId9">
            <a:alphaModFix/>
          </a:blip>
          <a:stretch>
            <a:fillRect/>
          </a:stretch>
        </p:blipFill>
        <p:spPr>
          <a:xfrm>
            <a:off x="1112400" y="1913700"/>
            <a:ext cx="2332700" cy="2332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73"/>
          <p:cNvSpPr/>
          <p:nvPr/>
        </p:nvSpPr>
        <p:spPr>
          <a:xfrm>
            <a:off x="-310000" y="1302525"/>
            <a:ext cx="5550900" cy="3522900"/>
          </a:xfrm>
          <a:prstGeom prst="roundRect">
            <a:avLst>
              <a:gd name="adj" fmla="val 16667"/>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73"/>
          <p:cNvSpPr/>
          <p:nvPr/>
        </p:nvSpPr>
        <p:spPr>
          <a:xfrm>
            <a:off x="-12950" y="0"/>
            <a:ext cx="91569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Viga"/>
                <a:ea typeface="Viga"/>
                <a:cs typeface="Viga"/>
                <a:sym typeface="Viga"/>
              </a:rPr>
              <a:t>Plan</a:t>
            </a:r>
            <a:endParaRPr>
              <a:solidFill>
                <a:schemeClr val="lt1"/>
              </a:solidFill>
              <a:latin typeface="Viga"/>
              <a:ea typeface="Viga"/>
              <a:cs typeface="Viga"/>
              <a:sym typeface="Viga"/>
            </a:endParaRPr>
          </a:p>
        </p:txBody>
      </p:sp>
      <p:sp>
        <p:nvSpPr>
          <p:cNvPr id="827" name="Google Shape;827;p73"/>
          <p:cNvSpPr txBox="1">
            <a:spLocks noGrp="1"/>
          </p:cNvSpPr>
          <p:nvPr>
            <p:ph type="body" idx="1"/>
          </p:nvPr>
        </p:nvSpPr>
        <p:spPr>
          <a:xfrm>
            <a:off x="311700" y="1620750"/>
            <a:ext cx="4639500" cy="29481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Pourquoi programmer?</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Présentation de ScratchJr</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Exploration mains sur les touches </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Ressources</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Badge </a:t>
            </a:r>
            <a:endParaRPr sz="2400">
              <a:solidFill>
                <a:schemeClr val="dk1"/>
              </a:solidFill>
              <a:latin typeface="Ubuntu"/>
              <a:ea typeface="Ubuntu"/>
              <a:cs typeface="Ubuntu"/>
              <a:sym typeface="Ubuntu"/>
            </a:endParaRPr>
          </a:p>
        </p:txBody>
      </p:sp>
      <p:sp>
        <p:nvSpPr>
          <p:cNvPr id="828" name="Google Shape;828;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pic>
        <p:nvPicPr>
          <p:cNvPr id="829" name="Google Shape;829;p73"/>
          <p:cNvPicPr preferRelativeResize="0"/>
          <p:nvPr/>
        </p:nvPicPr>
        <p:blipFill>
          <a:blip r:embed="rId3">
            <a:alphaModFix/>
          </a:blip>
          <a:stretch>
            <a:fillRect/>
          </a:stretch>
        </p:blipFill>
        <p:spPr>
          <a:xfrm>
            <a:off x="5926775" y="1718425"/>
            <a:ext cx="2417149" cy="2417149"/>
          </a:xfrm>
          <a:prstGeom prst="rect">
            <a:avLst/>
          </a:prstGeom>
          <a:noFill/>
          <a:ln>
            <a:noFill/>
          </a:ln>
        </p:spPr>
      </p:pic>
      <p:sp>
        <p:nvSpPr>
          <p:cNvPr id="830" name="Google Shape;830;p73"/>
          <p:cNvSpPr txBox="1"/>
          <p:nvPr/>
        </p:nvSpPr>
        <p:spPr>
          <a:xfrm>
            <a:off x="7873050" y="4174000"/>
            <a:ext cx="599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dk2"/>
                </a:solidFill>
                <a:latin typeface="Ubuntu"/>
                <a:ea typeface="Ubuntu"/>
                <a:cs typeface="Ubuntu"/>
                <a:sym typeface="Ubuntu"/>
                <a:hlinkClick r:id="rId4">
                  <a:extLst>
                    <a:ext uri="{A12FA001-AC4F-418D-AE19-62706E023703}">
                      <ahyp:hlinkClr xmlns:ahyp="http://schemas.microsoft.com/office/drawing/2018/hyperlinkcolor" val="tx"/>
                    </a:ext>
                  </a:extLst>
                </a:hlinkClick>
              </a:rPr>
              <a:t>Source</a:t>
            </a:r>
            <a:endParaRPr>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74"/>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Viga"/>
                <a:ea typeface="Viga"/>
                <a:cs typeface="Viga"/>
                <a:sym typeface="Viga"/>
              </a:rPr>
              <a:t>Plan de l’atelier</a:t>
            </a:r>
            <a:endParaRPr sz="3000">
              <a:solidFill>
                <a:schemeClr val="lt1"/>
              </a:solidFill>
              <a:latin typeface="Viga"/>
              <a:ea typeface="Viga"/>
              <a:cs typeface="Viga"/>
              <a:sym typeface="Viga"/>
            </a:endParaRPr>
          </a:p>
        </p:txBody>
      </p:sp>
      <p:sp>
        <p:nvSpPr>
          <p:cNvPr id="837" name="Google Shape;837;p74"/>
          <p:cNvSpPr txBox="1">
            <a:spLocks noGrp="1"/>
          </p:cNvSpPr>
          <p:nvPr>
            <p:ph type="body" idx="1"/>
          </p:nvPr>
        </p:nvSpPr>
        <p:spPr>
          <a:xfrm>
            <a:off x="747925" y="1302825"/>
            <a:ext cx="7199700" cy="2906400"/>
          </a:xfrm>
          <a:prstGeom prst="rect">
            <a:avLst/>
          </a:prstGeom>
        </p:spPr>
        <p:txBody>
          <a:bodyPr spcFirstLastPara="1" wrap="square" lIns="91425" tIns="91425" rIns="91425" bIns="91425" anchor="t" anchorCtr="0">
            <a:normAutofit/>
          </a:bodyPr>
          <a:lstStyle/>
          <a:p>
            <a:pPr marL="457200" lvl="0" indent="-374650" algn="l" rtl="0">
              <a:lnSpc>
                <a:spcPct val="115000"/>
              </a:lnSpc>
              <a:spcBef>
                <a:spcPts val="0"/>
              </a:spcBef>
              <a:spcAft>
                <a:spcPts val="0"/>
              </a:spcAft>
              <a:buClr>
                <a:schemeClr val="dk2"/>
              </a:buClr>
              <a:buSzPts val="2300"/>
              <a:buFont typeface="Ubuntu"/>
              <a:buChar char="●"/>
            </a:pPr>
            <a:r>
              <a:rPr lang="en" sz="2300">
                <a:solidFill>
                  <a:schemeClr val="dk2"/>
                </a:solidFill>
                <a:latin typeface="Ubuntu"/>
                <a:ea typeface="Ubuntu"/>
                <a:cs typeface="Ubuntu"/>
                <a:sym typeface="Ubuntu"/>
              </a:rPr>
              <a:t>Bienvenue!</a:t>
            </a:r>
            <a:endParaRPr sz="2300">
              <a:solidFill>
                <a:schemeClr val="dk2"/>
              </a:solidFill>
              <a:latin typeface="Ubuntu"/>
              <a:ea typeface="Ubuntu"/>
              <a:cs typeface="Ubuntu"/>
              <a:sym typeface="Ubuntu"/>
            </a:endParaRPr>
          </a:p>
          <a:p>
            <a:pPr marL="457200" lvl="0" indent="-374650" algn="l" rtl="0">
              <a:lnSpc>
                <a:spcPct val="115000"/>
              </a:lnSpc>
              <a:spcBef>
                <a:spcPts val="0"/>
              </a:spcBef>
              <a:spcAft>
                <a:spcPts val="0"/>
              </a:spcAft>
              <a:buClr>
                <a:schemeClr val="dk2"/>
              </a:buClr>
              <a:buSzPts val="2300"/>
              <a:buFont typeface="Ubuntu"/>
              <a:buChar char="●"/>
            </a:pPr>
            <a:r>
              <a:rPr lang="en" sz="2300">
                <a:latin typeface="Ubuntu"/>
                <a:ea typeface="Ubuntu"/>
                <a:cs typeface="Ubuntu"/>
                <a:sym typeface="Ubuntu"/>
              </a:rPr>
              <a:t>Cadre de référence de la compétence numérique</a:t>
            </a:r>
            <a:endParaRPr sz="2300">
              <a:solidFill>
                <a:schemeClr val="dk2"/>
              </a:solidFill>
              <a:latin typeface="Ubuntu"/>
              <a:ea typeface="Ubuntu"/>
              <a:cs typeface="Ubuntu"/>
              <a:sym typeface="Ubuntu"/>
            </a:endParaRPr>
          </a:p>
          <a:p>
            <a:pPr marL="457200" lvl="0" indent="-374650" algn="l" rtl="0">
              <a:lnSpc>
                <a:spcPct val="115000"/>
              </a:lnSpc>
              <a:spcBef>
                <a:spcPts val="0"/>
              </a:spcBef>
              <a:spcAft>
                <a:spcPts val="0"/>
              </a:spcAft>
              <a:buClr>
                <a:schemeClr val="dk2"/>
              </a:buClr>
              <a:buSzPts val="2300"/>
              <a:buFont typeface="Ubuntu"/>
              <a:buChar char="●"/>
            </a:pPr>
            <a:r>
              <a:rPr lang="en" sz="2300">
                <a:solidFill>
                  <a:schemeClr val="dk2"/>
                </a:solidFill>
                <a:latin typeface="Ubuntu"/>
                <a:ea typeface="Ubuntu"/>
                <a:cs typeface="Ubuntu"/>
                <a:sym typeface="Ubuntu"/>
              </a:rPr>
              <a:t>L’</a:t>
            </a:r>
            <a:r>
              <a:rPr lang="en" sz="2300">
                <a:latin typeface="Ubuntu"/>
                <a:ea typeface="Ubuntu"/>
                <a:cs typeface="Ubuntu"/>
                <a:sym typeface="Ubuntu"/>
              </a:rPr>
              <a:t>application et des missions pour apprendre</a:t>
            </a:r>
            <a:endParaRPr sz="2300">
              <a:solidFill>
                <a:schemeClr val="dk2"/>
              </a:solidFill>
              <a:latin typeface="Ubuntu"/>
              <a:ea typeface="Ubuntu"/>
              <a:cs typeface="Ubuntu"/>
              <a:sym typeface="Ubuntu"/>
            </a:endParaRPr>
          </a:p>
          <a:p>
            <a:pPr marL="457200" lvl="0" indent="-374650" algn="l" rtl="0">
              <a:lnSpc>
                <a:spcPct val="115000"/>
              </a:lnSpc>
              <a:spcBef>
                <a:spcPts val="0"/>
              </a:spcBef>
              <a:spcAft>
                <a:spcPts val="0"/>
              </a:spcAft>
              <a:buClr>
                <a:schemeClr val="dk2"/>
              </a:buClr>
              <a:buSzPts val="2300"/>
              <a:buFont typeface="Ubuntu"/>
              <a:buChar char="●"/>
            </a:pPr>
            <a:r>
              <a:rPr lang="en" sz="2300">
                <a:latin typeface="Ubuntu"/>
                <a:ea typeface="Ubuntu"/>
                <a:cs typeface="Ubuntu"/>
                <a:sym typeface="Ubuntu"/>
              </a:rPr>
              <a:t>Programmer pour raconter</a:t>
            </a:r>
            <a:endParaRPr sz="2300">
              <a:solidFill>
                <a:schemeClr val="dk2"/>
              </a:solidFill>
              <a:latin typeface="Ubuntu"/>
              <a:ea typeface="Ubuntu"/>
              <a:cs typeface="Ubuntu"/>
              <a:sym typeface="Ubuntu"/>
            </a:endParaRPr>
          </a:p>
          <a:p>
            <a:pPr marL="457200" lvl="0" indent="-374650" algn="l" rtl="0">
              <a:lnSpc>
                <a:spcPct val="115000"/>
              </a:lnSpc>
              <a:spcBef>
                <a:spcPts val="0"/>
              </a:spcBef>
              <a:spcAft>
                <a:spcPts val="0"/>
              </a:spcAft>
              <a:buClr>
                <a:schemeClr val="dk2"/>
              </a:buClr>
              <a:buSzPts val="2300"/>
              <a:buFont typeface="Ubuntu"/>
              <a:buChar char="●"/>
            </a:pPr>
            <a:r>
              <a:rPr lang="en" sz="2300">
                <a:solidFill>
                  <a:schemeClr val="dk2"/>
                </a:solidFill>
                <a:latin typeface="Ubuntu"/>
                <a:ea typeface="Ubuntu"/>
                <a:cs typeface="Ubuntu"/>
                <a:sym typeface="Ubuntu"/>
              </a:rPr>
              <a:t>Ressources </a:t>
            </a:r>
            <a:endParaRPr sz="2300">
              <a:solidFill>
                <a:schemeClr val="dk2"/>
              </a:solidFill>
              <a:latin typeface="Ubuntu"/>
              <a:ea typeface="Ubuntu"/>
              <a:cs typeface="Ubuntu"/>
              <a:sym typeface="Ubuntu"/>
            </a:endParaRPr>
          </a:p>
          <a:p>
            <a:pPr marL="457200" lvl="0" indent="-374650" algn="l" rtl="0">
              <a:lnSpc>
                <a:spcPct val="115000"/>
              </a:lnSpc>
              <a:spcBef>
                <a:spcPts val="0"/>
              </a:spcBef>
              <a:spcAft>
                <a:spcPts val="0"/>
              </a:spcAft>
              <a:buClr>
                <a:schemeClr val="dk2"/>
              </a:buClr>
              <a:buSzPts val="2300"/>
              <a:buFont typeface="Ubuntu"/>
              <a:buChar char="●"/>
            </a:pPr>
            <a:r>
              <a:rPr lang="en" sz="2300">
                <a:solidFill>
                  <a:schemeClr val="dk2"/>
                </a:solidFill>
                <a:latin typeface="Ubuntu"/>
                <a:ea typeface="Ubuntu"/>
                <a:cs typeface="Ubuntu"/>
                <a:sym typeface="Ubuntu"/>
              </a:rPr>
              <a:t>Badge</a:t>
            </a:r>
            <a:endParaRPr sz="2300">
              <a:solidFill>
                <a:schemeClr val="dk2"/>
              </a:solidFill>
              <a:latin typeface="Ubuntu"/>
              <a:ea typeface="Ubuntu"/>
              <a:cs typeface="Ubuntu"/>
              <a:sym typeface="Ubuntu"/>
            </a:endParaRPr>
          </a:p>
        </p:txBody>
      </p:sp>
      <p:sp>
        <p:nvSpPr>
          <p:cNvPr id="838" name="Google Shape;838;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chemeClr val="dk2"/>
                </a:solidFill>
                <a:latin typeface="Arial"/>
                <a:ea typeface="Arial"/>
                <a:cs typeface="Arial"/>
                <a:sym typeface="Arial"/>
              </a:rPr>
              <a:t>4</a:t>
            </a:fld>
            <a:endParaRPr sz="1000">
              <a:solidFill>
                <a:schemeClr val="dk2"/>
              </a:solidFill>
              <a:latin typeface="Arial"/>
              <a:ea typeface="Arial"/>
              <a:cs typeface="Arial"/>
              <a:sym typeface="Arial"/>
            </a:endParaRPr>
          </a:p>
        </p:txBody>
      </p:sp>
      <p:pic>
        <p:nvPicPr>
          <p:cNvPr id="839" name="Google Shape;839;p74"/>
          <p:cNvPicPr preferRelativeResize="0"/>
          <p:nvPr/>
        </p:nvPicPr>
        <p:blipFill>
          <a:blip r:embed="rId3">
            <a:alphaModFix/>
          </a:blip>
          <a:stretch>
            <a:fillRect/>
          </a:stretch>
        </p:blipFill>
        <p:spPr>
          <a:xfrm>
            <a:off x="7152575" y="3357325"/>
            <a:ext cx="1383926" cy="978525"/>
          </a:xfrm>
          <a:prstGeom prst="rect">
            <a:avLst/>
          </a:prstGeom>
          <a:noFill/>
          <a:ln>
            <a:noFill/>
          </a:ln>
        </p:spPr>
      </p:pic>
      <p:sp>
        <p:nvSpPr>
          <p:cNvPr id="840" name="Google Shape;840;p74"/>
          <p:cNvSpPr txBox="1"/>
          <p:nvPr/>
        </p:nvSpPr>
        <p:spPr>
          <a:xfrm>
            <a:off x="919050" y="4780725"/>
            <a:ext cx="7913400" cy="2955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900">
                <a:solidFill>
                  <a:schemeClr val="accent5"/>
                </a:solidFill>
                <a:latin typeface="Ubuntu"/>
                <a:ea typeface="Ubuntu"/>
                <a:cs typeface="Ubuntu"/>
                <a:sym typeface="Ubuntu"/>
              </a:rPr>
              <a:t>Cette présentation, </a:t>
            </a:r>
            <a:r>
              <a:rPr lang="en" sz="900" u="sng">
                <a:solidFill>
                  <a:schemeClr val="accent5"/>
                </a:solidFill>
                <a:latin typeface="Ubuntu"/>
                <a:ea typeface="Ubuntu"/>
                <a:cs typeface="Ubuntu"/>
                <a:sym typeface="Ubuntu"/>
                <a:hlinkClick r:id="rId4">
                  <a:extLst>
                    <a:ext uri="{A12FA001-AC4F-418D-AE19-62706E023703}">
                      <ahyp:hlinkClr xmlns:ahyp="http://schemas.microsoft.com/office/drawing/2018/hyperlinkcolor" val="tx"/>
                    </a:ext>
                  </a:extLst>
                </a:hlinkClick>
              </a:rPr>
              <a:t>monurl.ca/mst4nov2022</a:t>
            </a:r>
            <a:r>
              <a:rPr lang="en" sz="900">
                <a:solidFill>
                  <a:schemeClr val="accent5"/>
                </a:solidFill>
                <a:latin typeface="Ubuntu"/>
                <a:ea typeface="Ubuntu"/>
                <a:cs typeface="Ubuntu"/>
                <a:sym typeface="Ubuntu"/>
              </a:rPr>
              <a:t> du </a:t>
            </a:r>
            <a:r>
              <a:rPr lang="en" sz="900" u="sng">
                <a:solidFill>
                  <a:schemeClr val="accent5"/>
                </a:solidFill>
                <a:latin typeface="Ubuntu"/>
                <a:ea typeface="Ubuntu"/>
                <a:cs typeface="Ubuntu"/>
                <a:sym typeface="Ubuntu"/>
                <a:hlinkClick r:id="rId5">
                  <a:extLst>
                    <a:ext uri="{A12FA001-AC4F-418D-AE19-62706E023703}">
                      <ahyp:hlinkClr xmlns:ahyp="http://schemas.microsoft.com/office/drawing/2018/hyperlinkcolor" val="tx"/>
                    </a:ext>
                  </a:extLst>
                </a:hlinkClick>
              </a:rPr>
              <a:t>RÉCITMST, </a:t>
            </a:r>
            <a:r>
              <a:rPr lang="en" sz="900">
                <a:solidFill>
                  <a:schemeClr val="accent5"/>
                </a:solidFill>
                <a:latin typeface="Ubuntu"/>
                <a:ea typeface="Ubuntu"/>
                <a:cs typeface="Ubuntu"/>
                <a:sym typeface="Ubuntu"/>
              </a:rPr>
              <a:t>est mise à disposition, sauf exception, selon les termes de la </a:t>
            </a:r>
            <a:r>
              <a:rPr lang="en" sz="900" u="sng">
                <a:solidFill>
                  <a:schemeClr val="accent5"/>
                </a:solidFill>
                <a:latin typeface="Ubuntu"/>
                <a:ea typeface="Ubuntu"/>
                <a:cs typeface="Ubuntu"/>
                <a:sym typeface="Ubuntu"/>
                <a:hlinkClick r:id="rId6">
                  <a:extLst>
                    <a:ext uri="{A12FA001-AC4F-418D-AE19-62706E023703}">
                      <ahyp:hlinkClr xmlns:ahyp="http://schemas.microsoft.com/office/drawing/2018/hyperlinkcolor" val="tx"/>
                    </a:ext>
                  </a:extLst>
                </a:hlinkClick>
              </a:rPr>
              <a:t>Licence Creative Common</a:t>
            </a:r>
            <a:r>
              <a:rPr lang="en" sz="900">
                <a:solidFill>
                  <a:schemeClr val="accent5"/>
                </a:solidFill>
                <a:latin typeface="Ubuntu"/>
                <a:ea typeface="Ubuntu"/>
                <a:cs typeface="Ubuntu"/>
                <a:sym typeface="Ubuntu"/>
              </a:rPr>
              <a:t>.</a:t>
            </a:r>
            <a:endParaRPr/>
          </a:p>
        </p:txBody>
      </p:sp>
      <p:pic>
        <p:nvPicPr>
          <p:cNvPr id="841" name="Google Shape;841;p74"/>
          <p:cNvPicPr preferRelativeResize="0"/>
          <p:nvPr/>
        </p:nvPicPr>
        <p:blipFill rotWithShape="1">
          <a:blip r:embed="rId7">
            <a:alphaModFix/>
          </a:blip>
          <a:srcRect/>
          <a:stretch/>
        </p:blipFill>
        <p:spPr>
          <a:xfrm>
            <a:off x="137075" y="4712275"/>
            <a:ext cx="834791" cy="295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45"/>
        <p:cNvGrpSpPr/>
        <p:nvPr/>
      </p:nvGrpSpPr>
      <p:grpSpPr>
        <a:xfrm>
          <a:off x="0" y="0"/>
          <a:ext cx="0" cy="0"/>
          <a:chOff x="0" y="0"/>
          <a:chExt cx="0" cy="0"/>
        </a:xfrm>
      </p:grpSpPr>
      <p:sp>
        <p:nvSpPr>
          <p:cNvPr id="846" name="Google Shape;846;p75"/>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75"/>
          <p:cNvSpPr txBox="1">
            <a:spLocks noGrp="1"/>
          </p:cNvSpPr>
          <p:nvPr>
            <p:ph type="title"/>
          </p:nvPr>
        </p:nvSpPr>
        <p:spPr>
          <a:xfrm>
            <a:off x="170850" y="270775"/>
            <a:ext cx="8802300" cy="70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Viga"/>
                <a:ea typeface="Viga"/>
                <a:cs typeface="Viga"/>
                <a:sym typeface="Viga"/>
              </a:rPr>
              <a:t>📑 </a:t>
            </a:r>
            <a:r>
              <a:rPr lang="en" sz="2600" b="1">
                <a:solidFill>
                  <a:schemeClr val="lt1"/>
                </a:solidFill>
                <a:latin typeface="Viga"/>
                <a:ea typeface="Viga"/>
                <a:cs typeface="Viga"/>
                <a:sym typeface="Viga"/>
              </a:rPr>
              <a:t>Cadre de référence de la compétence numérique</a:t>
            </a:r>
            <a:endParaRPr sz="2600" b="1">
              <a:solidFill>
                <a:schemeClr val="lt1"/>
              </a:solidFill>
              <a:latin typeface="Viga"/>
              <a:ea typeface="Viga"/>
              <a:cs typeface="Viga"/>
              <a:sym typeface="Viga"/>
            </a:endParaRPr>
          </a:p>
        </p:txBody>
      </p:sp>
      <p:pic>
        <p:nvPicPr>
          <p:cNvPr id="848" name="Google Shape;848;p75"/>
          <p:cNvPicPr preferRelativeResize="0"/>
          <p:nvPr/>
        </p:nvPicPr>
        <p:blipFill>
          <a:blip r:embed="rId3">
            <a:alphaModFix/>
          </a:blip>
          <a:stretch>
            <a:fillRect/>
          </a:stretch>
        </p:blipFill>
        <p:spPr>
          <a:xfrm>
            <a:off x="157207" y="1131775"/>
            <a:ext cx="4274061" cy="3937373"/>
          </a:xfrm>
          <a:prstGeom prst="rect">
            <a:avLst/>
          </a:prstGeom>
          <a:noFill/>
          <a:ln>
            <a:noFill/>
          </a:ln>
          <a:effectLst>
            <a:outerShdw blurRad="57150" dist="19050" dir="5400000" algn="bl" rotWithShape="0">
              <a:srgbClr val="000000">
                <a:alpha val="50000"/>
              </a:srgbClr>
            </a:outerShdw>
          </a:effectLst>
        </p:spPr>
      </p:pic>
      <p:grpSp>
        <p:nvGrpSpPr>
          <p:cNvPr id="849" name="Google Shape;849;p75"/>
          <p:cNvGrpSpPr/>
          <p:nvPr/>
        </p:nvGrpSpPr>
        <p:grpSpPr>
          <a:xfrm>
            <a:off x="5193100" y="1488250"/>
            <a:ext cx="3324300" cy="3213000"/>
            <a:chOff x="4742875" y="1166475"/>
            <a:chExt cx="3324300" cy="3213000"/>
          </a:xfrm>
        </p:grpSpPr>
        <p:sp>
          <p:nvSpPr>
            <p:cNvPr id="850" name="Google Shape;850;p75"/>
            <p:cNvSpPr/>
            <p:nvPr/>
          </p:nvSpPr>
          <p:spPr>
            <a:xfrm>
              <a:off x="4742875" y="1166475"/>
              <a:ext cx="3324300" cy="32130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1" name="Google Shape;851;p75"/>
            <p:cNvPicPr preferRelativeResize="0"/>
            <p:nvPr/>
          </p:nvPicPr>
          <p:blipFill rotWithShape="1">
            <a:blip r:embed="rId4">
              <a:alphaModFix/>
            </a:blip>
            <a:srcRect r="24161" b="74378"/>
            <a:stretch/>
          </p:blipFill>
          <p:spPr>
            <a:xfrm>
              <a:off x="4864875" y="1220850"/>
              <a:ext cx="2583203" cy="708601"/>
            </a:xfrm>
            <a:prstGeom prst="rect">
              <a:avLst/>
            </a:prstGeom>
            <a:noFill/>
            <a:ln>
              <a:noFill/>
            </a:ln>
          </p:spPr>
        </p:pic>
        <p:pic>
          <p:nvPicPr>
            <p:cNvPr id="852" name="Google Shape;852;p75"/>
            <p:cNvPicPr preferRelativeResize="0"/>
            <p:nvPr/>
          </p:nvPicPr>
          <p:blipFill rotWithShape="1">
            <a:blip r:embed="rId5">
              <a:alphaModFix/>
            </a:blip>
            <a:srcRect r="6576" b="61836"/>
            <a:stretch/>
          </p:blipFill>
          <p:spPr>
            <a:xfrm>
              <a:off x="4864875" y="3478812"/>
              <a:ext cx="3023007" cy="659526"/>
            </a:xfrm>
            <a:prstGeom prst="rect">
              <a:avLst/>
            </a:prstGeom>
            <a:noFill/>
            <a:ln>
              <a:noFill/>
            </a:ln>
          </p:spPr>
        </p:pic>
        <p:pic>
          <p:nvPicPr>
            <p:cNvPr id="853" name="Google Shape;853;p75"/>
            <p:cNvPicPr preferRelativeResize="0"/>
            <p:nvPr/>
          </p:nvPicPr>
          <p:blipFill rotWithShape="1">
            <a:blip r:embed="rId6">
              <a:alphaModFix/>
            </a:blip>
            <a:srcRect t="1354" r="9624" b="58573"/>
            <a:stretch/>
          </p:blipFill>
          <p:spPr>
            <a:xfrm>
              <a:off x="4871738" y="2339342"/>
              <a:ext cx="3009278" cy="659549"/>
            </a:xfrm>
            <a:prstGeom prst="rect">
              <a:avLst/>
            </a:prstGeom>
            <a:noFill/>
            <a:ln>
              <a:noFill/>
            </a:ln>
          </p:spPr>
        </p:pic>
      </p:grpSp>
      <p:sp>
        <p:nvSpPr>
          <p:cNvPr id="854" name="Google Shape;854;p75"/>
          <p:cNvSpPr txBox="1"/>
          <p:nvPr/>
        </p:nvSpPr>
        <p:spPr>
          <a:xfrm>
            <a:off x="3527950" y="4693775"/>
            <a:ext cx="5065800" cy="332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chemeClr val="accent5"/>
                </a:solidFill>
                <a:latin typeface="Ubuntu"/>
                <a:ea typeface="Ubuntu"/>
                <a:cs typeface="Ubuntu"/>
                <a:sym typeface="Ubuntu"/>
              </a:rPr>
              <a:t>🔗 </a:t>
            </a:r>
            <a:r>
              <a:rPr lang="en" sz="1600" u="sng">
                <a:solidFill>
                  <a:schemeClr val="hlink"/>
                </a:solidFill>
                <a:latin typeface="Ubuntu"/>
                <a:ea typeface="Ubuntu"/>
                <a:cs typeface="Ubuntu"/>
                <a:sym typeface="Ubuntu"/>
                <a:hlinkClick r:id="rId7"/>
              </a:rPr>
              <a:t>Cadre de référence de la compétence numérique</a:t>
            </a:r>
            <a:endParaRPr sz="1600">
              <a:solidFill>
                <a:schemeClr val="dk1"/>
              </a:solidFill>
              <a:latin typeface="Ubuntu"/>
              <a:ea typeface="Ubuntu"/>
              <a:cs typeface="Ubuntu"/>
              <a:sym typeface="Ubuntu"/>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76"/>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chemeClr val="dk2"/>
                </a:solidFill>
                <a:latin typeface="Arial"/>
                <a:ea typeface="Arial"/>
                <a:cs typeface="Arial"/>
                <a:sym typeface="Arial"/>
              </a:rPr>
              <a:t>6</a:t>
            </a:fld>
            <a:endParaRPr sz="1000">
              <a:solidFill>
                <a:schemeClr val="dk2"/>
              </a:solidFill>
              <a:latin typeface="Arial"/>
              <a:ea typeface="Arial"/>
              <a:cs typeface="Arial"/>
              <a:sym typeface="Arial"/>
            </a:endParaRPr>
          </a:p>
        </p:txBody>
      </p:sp>
      <p:sp>
        <p:nvSpPr>
          <p:cNvPr id="861" name="Google Shape;861;p76"/>
          <p:cNvSpPr txBox="1"/>
          <p:nvPr/>
        </p:nvSpPr>
        <p:spPr>
          <a:xfrm>
            <a:off x="241875" y="1402425"/>
            <a:ext cx="2354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accent5"/>
                </a:solidFill>
                <a:latin typeface="Ubuntu"/>
                <a:ea typeface="Ubuntu"/>
                <a:cs typeface="Ubuntu"/>
                <a:sym typeface="Ubuntu"/>
              </a:rPr>
              <a:t>🔗</a:t>
            </a:r>
            <a:r>
              <a:rPr lang="en" sz="1600">
                <a:solidFill>
                  <a:srgbClr val="0069BF"/>
                </a:solidFill>
                <a:latin typeface="Ubuntu"/>
                <a:ea typeface="Ubuntu"/>
                <a:cs typeface="Ubuntu"/>
                <a:sym typeface="Ubuntu"/>
              </a:rPr>
              <a:t> </a:t>
            </a:r>
            <a:r>
              <a:rPr lang="en" sz="3000" u="sng">
                <a:solidFill>
                  <a:srgbClr val="0069BF"/>
                </a:solidFill>
                <a:latin typeface="Viga"/>
                <a:ea typeface="Viga"/>
                <a:cs typeface="Viga"/>
                <a:sym typeface="Viga"/>
                <a:hlinkClick r:id="rId3">
                  <a:extLst>
                    <a:ext uri="{A12FA001-AC4F-418D-AE19-62706E023703}">
                      <ahyp:hlinkClr xmlns:ahyp="http://schemas.microsoft.com/office/drawing/2018/hyperlinkcolor" val="tx"/>
                    </a:ext>
                  </a:extLst>
                </a:hlinkClick>
              </a:rPr>
              <a:t>ScratchJr</a:t>
            </a:r>
            <a:endParaRPr sz="3000">
              <a:solidFill>
                <a:srgbClr val="0069BF"/>
              </a:solidFill>
              <a:latin typeface="Viga"/>
              <a:ea typeface="Viga"/>
              <a:cs typeface="Viga"/>
              <a:sym typeface="Viga"/>
            </a:endParaRPr>
          </a:p>
        </p:txBody>
      </p:sp>
      <p:pic>
        <p:nvPicPr>
          <p:cNvPr id="862" name="Google Shape;862;p76"/>
          <p:cNvPicPr preferRelativeResize="0"/>
          <p:nvPr/>
        </p:nvPicPr>
        <p:blipFill>
          <a:blip r:embed="rId4">
            <a:alphaModFix/>
          </a:blip>
          <a:stretch>
            <a:fillRect/>
          </a:stretch>
        </p:blipFill>
        <p:spPr>
          <a:xfrm>
            <a:off x="3207193" y="533400"/>
            <a:ext cx="5860607" cy="4612076"/>
          </a:xfrm>
          <a:prstGeom prst="rect">
            <a:avLst/>
          </a:prstGeom>
          <a:noFill/>
          <a:ln>
            <a:noFill/>
          </a:ln>
        </p:spPr>
      </p:pic>
      <p:sp>
        <p:nvSpPr>
          <p:cNvPr id="863" name="Google Shape;863;p76"/>
          <p:cNvSpPr txBox="1"/>
          <p:nvPr/>
        </p:nvSpPr>
        <p:spPr>
          <a:xfrm>
            <a:off x="4958075" y="1453575"/>
            <a:ext cx="133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Dosis"/>
                <a:ea typeface="Dosis"/>
                <a:cs typeface="Dosis"/>
                <a:sym typeface="Dosis"/>
              </a:rPr>
              <a:t>2.Choisir a-plan</a:t>
            </a:r>
            <a:endParaRPr>
              <a:latin typeface="Dosis"/>
              <a:ea typeface="Dosis"/>
              <a:cs typeface="Dosis"/>
              <a:sym typeface="Dosis"/>
            </a:endParaRPr>
          </a:p>
        </p:txBody>
      </p:sp>
      <p:sp>
        <p:nvSpPr>
          <p:cNvPr id="864" name="Google Shape;864;p76"/>
          <p:cNvSpPr txBox="1"/>
          <p:nvPr/>
        </p:nvSpPr>
        <p:spPr>
          <a:xfrm>
            <a:off x="3410250" y="2554075"/>
            <a:ext cx="143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Dosis"/>
                <a:ea typeface="Dosis"/>
                <a:cs typeface="Dosis"/>
                <a:sym typeface="Dosis"/>
              </a:rPr>
              <a:t>1.Choisir lutin.</a:t>
            </a:r>
            <a:endParaRPr>
              <a:latin typeface="Dosis"/>
              <a:ea typeface="Dosis"/>
              <a:cs typeface="Dosis"/>
              <a:sym typeface="Dosis"/>
            </a:endParaRPr>
          </a:p>
        </p:txBody>
      </p:sp>
      <p:sp>
        <p:nvSpPr>
          <p:cNvPr id="865" name="Google Shape;865;p76"/>
          <p:cNvSpPr txBox="1"/>
          <p:nvPr/>
        </p:nvSpPr>
        <p:spPr>
          <a:xfrm>
            <a:off x="4958075" y="4279325"/>
            <a:ext cx="242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Dosis"/>
                <a:ea typeface="Dosis"/>
                <a:cs typeface="Dosis"/>
                <a:sym typeface="Dosis"/>
              </a:rPr>
              <a:t>3.Déplacer les blocs ici.</a:t>
            </a:r>
            <a:endParaRPr>
              <a:latin typeface="Dosis"/>
              <a:ea typeface="Dosis"/>
              <a:cs typeface="Dosis"/>
              <a:sym typeface="Dosis"/>
            </a:endParaRPr>
          </a:p>
        </p:txBody>
      </p:sp>
      <p:sp>
        <p:nvSpPr>
          <p:cNvPr id="866" name="Google Shape;866;p76"/>
          <p:cNvSpPr txBox="1"/>
          <p:nvPr/>
        </p:nvSpPr>
        <p:spPr>
          <a:xfrm>
            <a:off x="7425025" y="2255775"/>
            <a:ext cx="1523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Dosis"/>
                <a:ea typeface="Dosis"/>
                <a:cs typeface="Dosis"/>
                <a:sym typeface="Dosis"/>
              </a:rPr>
              <a:t>4.Démarrer le programme avec les drapeau vert.</a:t>
            </a:r>
            <a:endParaRPr>
              <a:latin typeface="Dosis"/>
              <a:ea typeface="Dosis"/>
              <a:cs typeface="Dosis"/>
              <a:sym typeface="Dosis"/>
            </a:endParaRPr>
          </a:p>
        </p:txBody>
      </p:sp>
      <p:cxnSp>
        <p:nvCxnSpPr>
          <p:cNvPr id="867" name="Google Shape;867;p76"/>
          <p:cNvCxnSpPr/>
          <p:nvPr/>
        </p:nvCxnSpPr>
        <p:spPr>
          <a:xfrm rot="10800000">
            <a:off x="3789100" y="2167100"/>
            <a:ext cx="0" cy="443400"/>
          </a:xfrm>
          <a:prstGeom prst="straightConnector1">
            <a:avLst/>
          </a:prstGeom>
          <a:noFill/>
          <a:ln w="9525" cap="flat" cmpd="sng">
            <a:solidFill>
              <a:schemeClr val="dk2"/>
            </a:solidFill>
            <a:prstDash val="solid"/>
            <a:round/>
            <a:headEnd type="none" w="med" len="med"/>
            <a:tailEnd type="triangle" w="med" len="med"/>
          </a:ln>
        </p:spPr>
      </p:cxnSp>
      <p:cxnSp>
        <p:nvCxnSpPr>
          <p:cNvPr id="868" name="Google Shape;868;p76"/>
          <p:cNvCxnSpPr/>
          <p:nvPr/>
        </p:nvCxnSpPr>
        <p:spPr>
          <a:xfrm rot="10800000" flipH="1">
            <a:off x="5199925" y="1199575"/>
            <a:ext cx="741600" cy="209700"/>
          </a:xfrm>
          <a:prstGeom prst="straightConnector1">
            <a:avLst/>
          </a:prstGeom>
          <a:noFill/>
          <a:ln w="9525" cap="flat" cmpd="sng">
            <a:solidFill>
              <a:schemeClr val="dk2"/>
            </a:solidFill>
            <a:prstDash val="solid"/>
            <a:round/>
            <a:headEnd type="none" w="med" len="med"/>
            <a:tailEnd type="triangle" w="med" len="med"/>
          </a:ln>
        </p:spPr>
      </p:cxnSp>
      <p:cxnSp>
        <p:nvCxnSpPr>
          <p:cNvPr id="869" name="Google Shape;869;p76"/>
          <p:cNvCxnSpPr/>
          <p:nvPr/>
        </p:nvCxnSpPr>
        <p:spPr>
          <a:xfrm flipH="1">
            <a:off x="5812550" y="3908475"/>
            <a:ext cx="588600" cy="370800"/>
          </a:xfrm>
          <a:prstGeom prst="straightConnector1">
            <a:avLst/>
          </a:prstGeom>
          <a:noFill/>
          <a:ln w="9525" cap="flat" cmpd="sng">
            <a:solidFill>
              <a:schemeClr val="dk2"/>
            </a:solidFill>
            <a:prstDash val="solid"/>
            <a:round/>
            <a:headEnd type="none" w="med" len="med"/>
            <a:tailEnd type="triangle" w="med" len="med"/>
          </a:ln>
        </p:spPr>
      </p:cxnSp>
      <p:cxnSp>
        <p:nvCxnSpPr>
          <p:cNvPr id="870" name="Google Shape;870;p76"/>
          <p:cNvCxnSpPr/>
          <p:nvPr/>
        </p:nvCxnSpPr>
        <p:spPr>
          <a:xfrm rot="10800000">
            <a:off x="7546025" y="1215725"/>
            <a:ext cx="362700" cy="1096500"/>
          </a:xfrm>
          <a:prstGeom prst="straightConnector1">
            <a:avLst/>
          </a:prstGeom>
          <a:noFill/>
          <a:ln w="9525" cap="flat" cmpd="sng">
            <a:solidFill>
              <a:schemeClr val="dk2"/>
            </a:solidFill>
            <a:prstDash val="solid"/>
            <a:round/>
            <a:headEnd type="none" w="med" len="med"/>
            <a:tailEnd type="triangle" w="med" len="med"/>
          </a:ln>
        </p:spPr>
      </p:cxnSp>
      <p:sp>
        <p:nvSpPr>
          <p:cNvPr id="871" name="Google Shape;871;p76"/>
          <p:cNvSpPr txBox="1">
            <a:spLocks noGrp="1"/>
          </p:cNvSpPr>
          <p:nvPr>
            <p:ph type="title" idx="4294967295"/>
          </p:nvPr>
        </p:nvSpPr>
        <p:spPr>
          <a:xfrm>
            <a:off x="170850" y="-34025"/>
            <a:ext cx="88023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Viga"/>
                <a:ea typeface="Viga"/>
                <a:cs typeface="Viga"/>
                <a:sym typeface="Viga"/>
              </a:rPr>
              <a:t>📑 </a:t>
            </a:r>
            <a:r>
              <a:rPr lang="en" sz="2600" b="1">
                <a:solidFill>
                  <a:schemeClr val="lt1"/>
                </a:solidFill>
                <a:latin typeface="Viga"/>
                <a:ea typeface="Viga"/>
                <a:cs typeface="Viga"/>
                <a:sym typeface="Viga"/>
              </a:rPr>
              <a:t>L’application</a:t>
            </a:r>
            <a:endParaRPr sz="2600" b="1">
              <a:solidFill>
                <a:schemeClr val="lt1"/>
              </a:solidFill>
              <a:latin typeface="Viga"/>
              <a:ea typeface="Viga"/>
              <a:cs typeface="Viga"/>
              <a:sym typeface="Vig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77"/>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chemeClr val="dk2"/>
                </a:solidFill>
                <a:latin typeface="Arial"/>
                <a:ea typeface="Arial"/>
                <a:cs typeface="Arial"/>
                <a:sym typeface="Arial"/>
              </a:rPr>
              <a:t>7</a:t>
            </a:fld>
            <a:endParaRPr sz="1000">
              <a:solidFill>
                <a:schemeClr val="dk2"/>
              </a:solidFill>
              <a:latin typeface="Arial"/>
              <a:ea typeface="Arial"/>
              <a:cs typeface="Arial"/>
              <a:sym typeface="Arial"/>
            </a:endParaRPr>
          </a:p>
        </p:txBody>
      </p:sp>
      <p:sp>
        <p:nvSpPr>
          <p:cNvPr id="878" name="Google Shape;878;p77"/>
          <p:cNvSpPr txBox="1"/>
          <p:nvPr/>
        </p:nvSpPr>
        <p:spPr>
          <a:xfrm>
            <a:off x="247263" y="1446700"/>
            <a:ext cx="2278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rgbClr val="0069BF"/>
                </a:solidFill>
                <a:latin typeface="Ubuntu"/>
                <a:ea typeface="Ubuntu"/>
                <a:cs typeface="Ubuntu"/>
                <a:sym typeface="Ubuntu"/>
              </a:rPr>
              <a:t>Pour commencer : </a:t>
            </a:r>
            <a:r>
              <a:rPr lang="en" sz="1600">
                <a:solidFill>
                  <a:srgbClr val="0069BF"/>
                </a:solidFill>
                <a:latin typeface="Ubuntu"/>
                <a:ea typeface="Ubuntu"/>
                <a:cs typeface="Ubuntu"/>
                <a:sym typeface="Ubuntu"/>
              </a:rPr>
              <a:t>🔗</a:t>
            </a:r>
            <a:r>
              <a:rPr lang="en" sz="2400" u="sng">
                <a:solidFill>
                  <a:srgbClr val="0069BF"/>
                </a:solidFill>
                <a:latin typeface="Ubuntu"/>
                <a:ea typeface="Ubuntu"/>
                <a:cs typeface="Ubuntu"/>
                <a:sym typeface="Ubuntu"/>
                <a:hlinkClick r:id="rId3">
                  <a:extLst>
                    <a:ext uri="{A12FA001-AC4F-418D-AE19-62706E023703}">
                      <ahyp:hlinkClr xmlns:ahyp="http://schemas.microsoft.com/office/drawing/2018/hyperlinkcolor" val="tx"/>
                    </a:ext>
                  </a:extLst>
                </a:hlinkClick>
              </a:rPr>
              <a:t>Missions</a:t>
            </a:r>
            <a:endParaRPr sz="2400">
              <a:solidFill>
                <a:srgbClr val="0069BF"/>
              </a:solidFill>
              <a:latin typeface="Ubuntu"/>
              <a:ea typeface="Ubuntu"/>
              <a:cs typeface="Ubuntu"/>
              <a:sym typeface="Ubuntu"/>
            </a:endParaRPr>
          </a:p>
          <a:p>
            <a:pPr marL="0" lvl="0" indent="0" algn="ctr" rtl="0">
              <a:spcBef>
                <a:spcPts val="0"/>
              </a:spcBef>
              <a:spcAft>
                <a:spcPts val="0"/>
              </a:spcAft>
              <a:buNone/>
            </a:pPr>
            <a:r>
              <a:rPr lang="en" sz="2000">
                <a:solidFill>
                  <a:srgbClr val="0069BF"/>
                </a:solidFill>
                <a:latin typeface="Ubuntu"/>
                <a:ea typeface="Ubuntu"/>
                <a:cs typeface="Ubuntu"/>
                <a:sym typeface="Ubuntu"/>
              </a:rPr>
              <a:t>Vidéos et aide</a:t>
            </a:r>
            <a:endParaRPr sz="2000">
              <a:solidFill>
                <a:srgbClr val="0069BF"/>
              </a:solidFill>
              <a:latin typeface="Ubuntu"/>
              <a:ea typeface="Ubuntu"/>
              <a:cs typeface="Ubuntu"/>
              <a:sym typeface="Ubuntu"/>
            </a:endParaRPr>
          </a:p>
        </p:txBody>
      </p:sp>
      <p:sp>
        <p:nvSpPr>
          <p:cNvPr id="879" name="Google Shape;879;p77"/>
          <p:cNvSpPr txBox="1">
            <a:spLocks noGrp="1"/>
          </p:cNvSpPr>
          <p:nvPr>
            <p:ph type="title" idx="4294967295"/>
          </p:nvPr>
        </p:nvSpPr>
        <p:spPr>
          <a:xfrm>
            <a:off x="170850" y="-34025"/>
            <a:ext cx="88023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Viga"/>
                <a:ea typeface="Viga"/>
                <a:cs typeface="Viga"/>
                <a:sym typeface="Viga"/>
              </a:rPr>
              <a:t>📑 </a:t>
            </a:r>
            <a:r>
              <a:rPr lang="en" sz="2600" b="1">
                <a:solidFill>
                  <a:schemeClr val="lt1"/>
                </a:solidFill>
                <a:latin typeface="Viga"/>
                <a:ea typeface="Viga"/>
                <a:cs typeface="Viga"/>
                <a:sym typeface="Viga"/>
              </a:rPr>
              <a:t>Missions</a:t>
            </a:r>
            <a:endParaRPr sz="2600" b="1">
              <a:solidFill>
                <a:schemeClr val="lt1"/>
              </a:solidFill>
              <a:latin typeface="Viga"/>
              <a:ea typeface="Viga"/>
              <a:cs typeface="Viga"/>
              <a:sym typeface="Viga"/>
            </a:endParaRPr>
          </a:p>
        </p:txBody>
      </p:sp>
      <p:pic>
        <p:nvPicPr>
          <p:cNvPr id="880" name="Google Shape;880;p77"/>
          <p:cNvPicPr preferRelativeResize="0"/>
          <p:nvPr/>
        </p:nvPicPr>
        <p:blipFill>
          <a:blip r:embed="rId4">
            <a:alphaModFix/>
          </a:blip>
          <a:stretch>
            <a:fillRect/>
          </a:stretch>
        </p:blipFill>
        <p:spPr>
          <a:xfrm>
            <a:off x="3573313" y="1263375"/>
            <a:ext cx="2119851" cy="37115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78"/>
          <p:cNvSpPr txBox="1">
            <a:spLocks noGrp="1"/>
          </p:cNvSpPr>
          <p:nvPr>
            <p:ph type="body" idx="1"/>
          </p:nvPr>
        </p:nvSpPr>
        <p:spPr>
          <a:xfrm>
            <a:off x="409100" y="894875"/>
            <a:ext cx="3686400" cy="4063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endParaRPr sz="2000" b="0">
              <a:latin typeface="Ubuntu"/>
              <a:ea typeface="Ubuntu"/>
              <a:cs typeface="Ubuntu"/>
              <a:sym typeface="Ubuntu"/>
            </a:endParaRPr>
          </a:p>
          <a:p>
            <a:pPr marL="457200" lvl="0" indent="-355600" algn="l" rtl="0">
              <a:spcBef>
                <a:spcPts val="0"/>
              </a:spcBef>
              <a:spcAft>
                <a:spcPts val="0"/>
              </a:spcAft>
              <a:buSzPts val="2000"/>
              <a:buFont typeface="Ubuntu"/>
              <a:buAutoNum type="arabicPeriod"/>
            </a:pPr>
            <a:r>
              <a:rPr lang="en" sz="2000">
                <a:latin typeface="Ubuntu"/>
                <a:ea typeface="Ubuntu"/>
                <a:cs typeface="Ubuntu"/>
                <a:sym typeface="Ubuntu"/>
              </a:rPr>
              <a:t>Choisir un personnage</a:t>
            </a:r>
            <a:endParaRPr sz="2000">
              <a:latin typeface="Ubuntu"/>
              <a:ea typeface="Ubuntu"/>
              <a:cs typeface="Ubuntu"/>
              <a:sym typeface="Ubuntu"/>
            </a:endParaRPr>
          </a:p>
          <a:p>
            <a:pPr marL="457200" lvl="0" indent="-355600" algn="l" rtl="0">
              <a:spcBef>
                <a:spcPts val="0"/>
              </a:spcBef>
              <a:spcAft>
                <a:spcPts val="0"/>
              </a:spcAft>
              <a:buSzPts val="2000"/>
              <a:buFont typeface="Ubuntu"/>
              <a:buAutoNum type="arabicPeriod"/>
            </a:pPr>
            <a:r>
              <a:rPr lang="en" sz="2000">
                <a:latin typeface="Ubuntu"/>
                <a:ea typeface="Ubuntu"/>
                <a:cs typeface="Ubuntu"/>
                <a:sym typeface="Ubuntu"/>
              </a:rPr>
              <a:t>Choisir un arrière-plan</a:t>
            </a:r>
            <a:endParaRPr sz="2000">
              <a:latin typeface="Ubuntu"/>
              <a:ea typeface="Ubuntu"/>
              <a:cs typeface="Ubuntu"/>
              <a:sym typeface="Ubuntu"/>
            </a:endParaRPr>
          </a:p>
          <a:p>
            <a:pPr marL="457200" lvl="0" indent="-355600" algn="l" rtl="0">
              <a:spcBef>
                <a:spcPts val="0"/>
              </a:spcBef>
              <a:spcAft>
                <a:spcPts val="0"/>
              </a:spcAft>
              <a:buSzPts val="2000"/>
              <a:buFont typeface="Ubuntu"/>
              <a:buAutoNum type="arabicPeriod"/>
            </a:pPr>
            <a:r>
              <a:rPr lang="en" sz="2000">
                <a:latin typeface="Ubuntu"/>
                <a:ea typeface="Ubuntu"/>
                <a:cs typeface="Ubuntu"/>
                <a:sym typeface="Ubuntu"/>
              </a:rPr>
              <a:t>Sélectionner les blocs</a:t>
            </a:r>
            <a:endParaRPr sz="2000">
              <a:latin typeface="Ubuntu"/>
              <a:ea typeface="Ubuntu"/>
              <a:cs typeface="Ubuntu"/>
              <a:sym typeface="Ubuntu"/>
            </a:endParaRPr>
          </a:p>
          <a:p>
            <a:pPr marL="914400" lvl="1" indent="-355600" algn="l" rtl="0">
              <a:spcBef>
                <a:spcPts val="0"/>
              </a:spcBef>
              <a:spcAft>
                <a:spcPts val="0"/>
              </a:spcAft>
              <a:buSzPts val="2000"/>
              <a:buFont typeface="Ubuntu"/>
              <a:buAutoNum type="alphaLcPeriod"/>
            </a:pPr>
            <a:r>
              <a:rPr lang="en" sz="2000">
                <a:latin typeface="Ubuntu"/>
                <a:ea typeface="Ubuntu"/>
                <a:cs typeface="Ubuntu"/>
                <a:sym typeface="Ubuntu"/>
              </a:rPr>
              <a:t>Déclencheur </a:t>
            </a:r>
            <a:endParaRPr sz="2000">
              <a:latin typeface="Ubuntu"/>
              <a:ea typeface="Ubuntu"/>
              <a:cs typeface="Ubuntu"/>
              <a:sym typeface="Ubuntu"/>
            </a:endParaRPr>
          </a:p>
          <a:p>
            <a:pPr marL="914400" lvl="1" indent="-355600" algn="l" rtl="0">
              <a:spcBef>
                <a:spcPts val="0"/>
              </a:spcBef>
              <a:spcAft>
                <a:spcPts val="0"/>
              </a:spcAft>
              <a:buSzPts val="2000"/>
              <a:buFont typeface="Ubuntu"/>
              <a:buAutoNum type="alphaLcPeriod"/>
            </a:pPr>
            <a:r>
              <a:rPr lang="en" sz="2000">
                <a:latin typeface="Ubuntu"/>
                <a:ea typeface="Ubuntu"/>
                <a:cs typeface="Ubuntu"/>
                <a:sym typeface="Ubuntu"/>
              </a:rPr>
              <a:t>Mouvement</a:t>
            </a:r>
            <a:endParaRPr sz="2000">
              <a:latin typeface="Ubuntu"/>
              <a:ea typeface="Ubuntu"/>
              <a:cs typeface="Ubuntu"/>
              <a:sym typeface="Ubuntu"/>
            </a:endParaRPr>
          </a:p>
          <a:p>
            <a:pPr marL="914400" lvl="1" indent="-355600" algn="l" rtl="0">
              <a:spcBef>
                <a:spcPts val="0"/>
              </a:spcBef>
              <a:spcAft>
                <a:spcPts val="0"/>
              </a:spcAft>
              <a:buSzPts val="2000"/>
              <a:buFont typeface="Ubuntu"/>
              <a:buAutoNum type="alphaLcPeriod"/>
            </a:pPr>
            <a:r>
              <a:rPr lang="en" sz="2000">
                <a:latin typeface="Ubuntu"/>
                <a:ea typeface="Ubuntu"/>
                <a:cs typeface="Ubuntu"/>
                <a:sym typeface="Ubuntu"/>
              </a:rPr>
              <a:t>Apparence</a:t>
            </a:r>
            <a:endParaRPr sz="2000">
              <a:latin typeface="Ubuntu"/>
              <a:ea typeface="Ubuntu"/>
              <a:cs typeface="Ubuntu"/>
              <a:sym typeface="Ubuntu"/>
            </a:endParaRPr>
          </a:p>
          <a:p>
            <a:pPr marL="914400" lvl="1" indent="-355600" algn="l" rtl="0">
              <a:spcBef>
                <a:spcPts val="0"/>
              </a:spcBef>
              <a:spcAft>
                <a:spcPts val="0"/>
              </a:spcAft>
              <a:buSzPts val="2000"/>
              <a:buFont typeface="Ubuntu"/>
              <a:buAutoNum type="alphaLcPeriod"/>
            </a:pPr>
            <a:r>
              <a:rPr lang="en" sz="2000">
                <a:latin typeface="Ubuntu"/>
                <a:ea typeface="Ubuntu"/>
                <a:cs typeface="Ubuntu"/>
                <a:sym typeface="Ubuntu"/>
              </a:rPr>
              <a:t>Son</a:t>
            </a:r>
            <a:endParaRPr sz="2000">
              <a:latin typeface="Ubuntu"/>
              <a:ea typeface="Ubuntu"/>
              <a:cs typeface="Ubuntu"/>
              <a:sym typeface="Ubuntu"/>
            </a:endParaRPr>
          </a:p>
          <a:p>
            <a:pPr marL="914400" lvl="1" indent="-355600" algn="l" rtl="0">
              <a:spcBef>
                <a:spcPts val="0"/>
              </a:spcBef>
              <a:spcAft>
                <a:spcPts val="0"/>
              </a:spcAft>
              <a:buSzPts val="2000"/>
              <a:buFont typeface="Ubuntu"/>
              <a:buAutoNum type="alphaLcPeriod"/>
            </a:pPr>
            <a:r>
              <a:rPr lang="en" sz="2000">
                <a:latin typeface="Ubuntu"/>
                <a:ea typeface="Ubuntu"/>
                <a:cs typeface="Ubuntu"/>
                <a:sym typeface="Ubuntu"/>
              </a:rPr>
              <a:t>Contrôle</a:t>
            </a:r>
            <a:endParaRPr sz="2000">
              <a:latin typeface="Ubuntu"/>
              <a:ea typeface="Ubuntu"/>
              <a:cs typeface="Ubuntu"/>
              <a:sym typeface="Ubuntu"/>
            </a:endParaRPr>
          </a:p>
          <a:p>
            <a:pPr marL="914400" lvl="1" indent="-355600" algn="l" rtl="0">
              <a:spcBef>
                <a:spcPts val="0"/>
              </a:spcBef>
              <a:spcAft>
                <a:spcPts val="0"/>
              </a:spcAft>
              <a:buSzPts val="2000"/>
              <a:buFont typeface="Ubuntu"/>
              <a:buAutoNum type="alphaLcPeriod"/>
            </a:pPr>
            <a:r>
              <a:rPr lang="en" sz="2000">
                <a:latin typeface="Ubuntu"/>
                <a:ea typeface="Ubuntu"/>
                <a:cs typeface="Ubuntu"/>
                <a:sym typeface="Ubuntu"/>
              </a:rPr>
              <a:t>Fin</a:t>
            </a:r>
            <a:endParaRPr sz="2000">
              <a:latin typeface="Ubuntu"/>
              <a:ea typeface="Ubuntu"/>
              <a:cs typeface="Ubuntu"/>
              <a:sym typeface="Ubuntu"/>
            </a:endParaRPr>
          </a:p>
          <a:p>
            <a:pPr marL="457200" lvl="0" indent="-355600" algn="l" rtl="0">
              <a:spcBef>
                <a:spcPts val="0"/>
              </a:spcBef>
              <a:spcAft>
                <a:spcPts val="0"/>
              </a:spcAft>
              <a:buSzPts val="2000"/>
              <a:buFont typeface="Ubuntu"/>
              <a:buAutoNum type="arabicPeriod"/>
            </a:pPr>
            <a:r>
              <a:rPr lang="en" sz="2000">
                <a:latin typeface="Ubuntu"/>
                <a:ea typeface="Ubuntu"/>
                <a:cs typeface="Ubuntu"/>
                <a:sym typeface="Ubuntu"/>
              </a:rPr>
              <a:t>Démarrer le programme</a:t>
            </a:r>
            <a:endParaRPr sz="2000">
              <a:latin typeface="Ubuntu"/>
              <a:ea typeface="Ubuntu"/>
              <a:cs typeface="Ubuntu"/>
              <a:sym typeface="Ubuntu"/>
            </a:endParaRPr>
          </a:p>
        </p:txBody>
      </p:sp>
      <p:sp>
        <p:nvSpPr>
          <p:cNvPr id="886" name="Google Shape;886;p78"/>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78"/>
          <p:cNvSpPr txBox="1">
            <a:spLocks noGrp="1"/>
          </p:cNvSpPr>
          <p:nvPr>
            <p:ph type="title" idx="4294967295"/>
          </p:nvPr>
        </p:nvSpPr>
        <p:spPr>
          <a:xfrm>
            <a:off x="170850" y="-34025"/>
            <a:ext cx="88023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Viga"/>
                <a:ea typeface="Viga"/>
                <a:cs typeface="Viga"/>
                <a:sym typeface="Viga"/>
              </a:rPr>
              <a:t>📑 </a:t>
            </a:r>
            <a:r>
              <a:rPr lang="en" sz="2600" b="1">
                <a:solidFill>
                  <a:schemeClr val="lt1"/>
                </a:solidFill>
                <a:latin typeface="Viga"/>
                <a:ea typeface="Viga"/>
                <a:cs typeface="Viga"/>
                <a:sym typeface="Viga"/>
              </a:rPr>
              <a:t>Programmer pour raconter</a:t>
            </a:r>
            <a:endParaRPr sz="2600" b="1">
              <a:solidFill>
                <a:schemeClr val="lt1"/>
              </a:solidFill>
              <a:latin typeface="Viga"/>
              <a:ea typeface="Viga"/>
              <a:cs typeface="Viga"/>
              <a:sym typeface="Viga"/>
            </a:endParaRPr>
          </a:p>
        </p:txBody>
      </p:sp>
      <p:pic>
        <p:nvPicPr>
          <p:cNvPr id="888" name="Google Shape;888;p78"/>
          <p:cNvPicPr preferRelativeResize="0"/>
          <p:nvPr/>
        </p:nvPicPr>
        <p:blipFill>
          <a:blip r:embed="rId3">
            <a:alphaModFix/>
          </a:blip>
          <a:stretch>
            <a:fillRect/>
          </a:stretch>
        </p:blipFill>
        <p:spPr>
          <a:xfrm>
            <a:off x="4143825" y="1194300"/>
            <a:ext cx="4923976" cy="38749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79"/>
          <p:cNvSpPr txBox="1">
            <a:spLocks noGrp="1"/>
          </p:cNvSpPr>
          <p:nvPr>
            <p:ph type="body" idx="1"/>
          </p:nvPr>
        </p:nvSpPr>
        <p:spPr>
          <a:xfrm>
            <a:off x="659000" y="894875"/>
            <a:ext cx="5810100" cy="4063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endParaRPr sz="1800" b="0">
              <a:latin typeface="Ubuntu"/>
              <a:ea typeface="Ubuntu"/>
              <a:cs typeface="Ubuntu"/>
              <a:sym typeface="Ubuntu"/>
            </a:endParaRPr>
          </a:p>
          <a:p>
            <a:pPr marL="457200" lvl="0" indent="-342900" algn="l" rtl="0">
              <a:spcBef>
                <a:spcPts val="0"/>
              </a:spcBef>
              <a:spcAft>
                <a:spcPts val="0"/>
              </a:spcAft>
              <a:buSzPts val="1800"/>
              <a:buFont typeface="Ubuntu"/>
              <a:buChar char="●"/>
            </a:pPr>
            <a:r>
              <a:rPr lang="en" sz="1800" b="0">
                <a:latin typeface="Ubuntu"/>
                <a:ea typeface="Ubuntu"/>
                <a:cs typeface="Ubuntu"/>
                <a:sym typeface="Ubuntu"/>
              </a:rPr>
              <a:t>Parler avec </a:t>
            </a:r>
            <a:r>
              <a:rPr lang="en" sz="1800" b="0" u="sng">
                <a:solidFill>
                  <a:srgbClr val="0069BF"/>
                </a:solidFill>
                <a:latin typeface="Ubuntu"/>
                <a:ea typeface="Ubuntu"/>
                <a:cs typeface="Ubuntu"/>
                <a:sym typeface="Ubuntu"/>
                <a:hlinkClick r:id="rId3">
                  <a:extLst>
                    <a:ext uri="{A12FA001-AC4F-418D-AE19-62706E023703}">
                      <ahyp:hlinkClr xmlns:ahyp="http://schemas.microsoft.com/office/drawing/2018/hyperlinkcolor" val="tx"/>
                    </a:ext>
                  </a:extLst>
                </a:hlinkClick>
              </a:rPr>
              <a:t>modification de la taille</a:t>
            </a:r>
            <a:r>
              <a:rPr lang="en" sz="1800" b="0">
                <a:latin typeface="Ubuntu"/>
                <a:ea typeface="Ubuntu"/>
                <a:cs typeface="Ubuntu"/>
                <a:sym typeface="Ubuntu"/>
              </a:rPr>
              <a:t> d’un lutin  </a:t>
            </a:r>
            <a:endParaRPr sz="1800" b="0">
              <a:latin typeface="Ubuntu"/>
              <a:ea typeface="Ubuntu"/>
              <a:cs typeface="Ubuntu"/>
              <a:sym typeface="Ubuntu"/>
            </a:endParaRPr>
          </a:p>
          <a:p>
            <a:pPr marL="457200" lvl="0" indent="0" algn="l" rtl="0">
              <a:spcBef>
                <a:spcPts val="0"/>
              </a:spcBef>
              <a:spcAft>
                <a:spcPts val="0"/>
              </a:spcAft>
              <a:buNone/>
            </a:pPr>
            <a:endParaRPr sz="1800" b="0">
              <a:latin typeface="Ubuntu"/>
              <a:ea typeface="Ubuntu"/>
              <a:cs typeface="Ubuntu"/>
              <a:sym typeface="Ubuntu"/>
            </a:endParaRPr>
          </a:p>
          <a:p>
            <a:pPr marL="457200" lvl="0" indent="-342900" algn="l" rtl="0">
              <a:spcBef>
                <a:spcPts val="0"/>
              </a:spcBef>
              <a:spcAft>
                <a:spcPts val="0"/>
              </a:spcAft>
              <a:buSzPts val="1800"/>
              <a:buFont typeface="Ubuntu"/>
              <a:buChar char="●"/>
            </a:pPr>
            <a:r>
              <a:rPr lang="en" sz="1800" b="0">
                <a:latin typeface="Ubuntu"/>
                <a:ea typeface="Ubuntu"/>
                <a:cs typeface="Ubuntu"/>
                <a:sym typeface="Ubuntu"/>
              </a:rPr>
              <a:t>Faire </a:t>
            </a:r>
            <a:r>
              <a:rPr lang="en" sz="1800" b="0" u="sng">
                <a:solidFill>
                  <a:srgbClr val="0069BF"/>
                </a:solidFill>
                <a:latin typeface="Ubuntu"/>
                <a:ea typeface="Ubuntu"/>
                <a:cs typeface="Ubuntu"/>
                <a:sym typeface="Ubuntu"/>
                <a:hlinkClick r:id="rId4">
                  <a:extLst>
                    <a:ext uri="{A12FA001-AC4F-418D-AE19-62706E023703}">
                      <ahyp:hlinkClr xmlns:ahyp="http://schemas.microsoft.com/office/drawing/2018/hyperlinkcolor" val="tx"/>
                    </a:ext>
                  </a:extLst>
                </a:hlinkClick>
              </a:rPr>
              <a:t>apparaître</a:t>
            </a:r>
            <a:r>
              <a:rPr lang="en" sz="1800" b="0">
                <a:latin typeface="Ubuntu"/>
                <a:ea typeface="Ubuntu"/>
                <a:cs typeface="Ubuntu"/>
                <a:sym typeface="Ubuntu"/>
              </a:rPr>
              <a:t> et/ou disparaître le lutin et modifier l’arrière-plan </a:t>
            </a:r>
            <a:endParaRPr sz="1800" b="0">
              <a:latin typeface="Ubuntu"/>
              <a:ea typeface="Ubuntu"/>
              <a:cs typeface="Ubuntu"/>
              <a:sym typeface="Ubuntu"/>
            </a:endParaRPr>
          </a:p>
          <a:p>
            <a:pPr marL="457200" lvl="0" indent="0" algn="l" rtl="0">
              <a:spcBef>
                <a:spcPts val="0"/>
              </a:spcBef>
              <a:spcAft>
                <a:spcPts val="0"/>
              </a:spcAft>
              <a:buNone/>
            </a:pPr>
            <a:endParaRPr sz="1800" b="0">
              <a:latin typeface="Ubuntu"/>
              <a:ea typeface="Ubuntu"/>
              <a:cs typeface="Ubuntu"/>
              <a:sym typeface="Ubuntu"/>
            </a:endParaRPr>
          </a:p>
          <a:p>
            <a:pPr marL="457200" lvl="0" indent="-342900" algn="l" rtl="0">
              <a:spcBef>
                <a:spcPts val="0"/>
              </a:spcBef>
              <a:spcAft>
                <a:spcPts val="0"/>
              </a:spcAft>
              <a:buSzPts val="1800"/>
              <a:buFont typeface="Ubuntu"/>
              <a:buChar char="●"/>
            </a:pPr>
            <a:r>
              <a:rPr lang="en" sz="1800" b="0">
                <a:latin typeface="Ubuntu"/>
                <a:ea typeface="Ubuntu"/>
                <a:cs typeface="Ubuntu"/>
                <a:sym typeface="Ubuntu"/>
              </a:rPr>
              <a:t>Parler à l’aide d’un </a:t>
            </a:r>
            <a:r>
              <a:rPr lang="en" sz="1800" b="0" u="sng">
                <a:solidFill>
                  <a:srgbClr val="0069BF"/>
                </a:solidFill>
                <a:latin typeface="Ubuntu"/>
                <a:ea typeface="Ubuntu"/>
                <a:cs typeface="Ubuntu"/>
                <a:sym typeface="Ubuntu"/>
                <a:hlinkClick r:id="rId5">
                  <a:extLst>
                    <a:ext uri="{A12FA001-AC4F-418D-AE19-62706E023703}">
                      <ahyp:hlinkClr xmlns:ahyp="http://schemas.microsoft.com/office/drawing/2018/hyperlinkcolor" val="tx"/>
                    </a:ext>
                  </a:extLst>
                </a:hlinkClick>
              </a:rPr>
              <a:t>message</a:t>
            </a:r>
            <a:r>
              <a:rPr lang="en" sz="1800" b="0">
                <a:solidFill>
                  <a:srgbClr val="0069BF"/>
                </a:solidFill>
                <a:latin typeface="Ubuntu"/>
                <a:ea typeface="Ubuntu"/>
                <a:cs typeface="Ubuntu"/>
                <a:sym typeface="Ubuntu"/>
              </a:rPr>
              <a:t> </a:t>
            </a:r>
            <a:r>
              <a:rPr lang="en" sz="1800" b="0">
                <a:latin typeface="Ubuntu"/>
                <a:ea typeface="Ubuntu"/>
                <a:cs typeface="Ubuntu"/>
                <a:sym typeface="Ubuntu"/>
              </a:rPr>
              <a:t>pour animer deux lutins </a:t>
            </a:r>
            <a:endParaRPr sz="1800" b="0">
              <a:latin typeface="Ubuntu"/>
              <a:ea typeface="Ubuntu"/>
              <a:cs typeface="Ubuntu"/>
              <a:sym typeface="Ubuntu"/>
            </a:endParaRPr>
          </a:p>
          <a:p>
            <a:pPr marL="457200" lvl="0" indent="0" algn="l" rtl="0">
              <a:spcBef>
                <a:spcPts val="0"/>
              </a:spcBef>
              <a:spcAft>
                <a:spcPts val="0"/>
              </a:spcAft>
              <a:buNone/>
            </a:pPr>
            <a:endParaRPr sz="1800" b="0">
              <a:latin typeface="Ubuntu"/>
              <a:ea typeface="Ubuntu"/>
              <a:cs typeface="Ubuntu"/>
              <a:sym typeface="Ubuntu"/>
            </a:endParaRPr>
          </a:p>
          <a:p>
            <a:pPr marL="457200" lvl="0" indent="-342900" algn="l" rtl="0">
              <a:spcBef>
                <a:spcPts val="0"/>
              </a:spcBef>
              <a:spcAft>
                <a:spcPts val="0"/>
              </a:spcAft>
              <a:buSzPts val="1800"/>
              <a:buFont typeface="Ubuntu"/>
              <a:buChar char="●"/>
            </a:pPr>
            <a:r>
              <a:rPr lang="en" sz="1800" b="0">
                <a:latin typeface="Ubuntu"/>
                <a:ea typeface="Ubuntu"/>
                <a:cs typeface="Ubuntu"/>
                <a:sym typeface="Ubuntu"/>
              </a:rPr>
              <a:t>Commencer un programme en </a:t>
            </a:r>
            <a:r>
              <a:rPr lang="en" sz="1800" b="0" u="sng">
                <a:solidFill>
                  <a:srgbClr val="0069BF"/>
                </a:solidFill>
                <a:latin typeface="Ubuntu"/>
                <a:ea typeface="Ubuntu"/>
                <a:cs typeface="Ubuntu"/>
                <a:sym typeface="Ubuntu"/>
                <a:hlinkClick r:id="rId6">
                  <a:extLst>
                    <a:ext uri="{A12FA001-AC4F-418D-AE19-62706E023703}">
                      <ahyp:hlinkClr xmlns:ahyp="http://schemas.microsoft.com/office/drawing/2018/hyperlinkcolor" val="tx"/>
                    </a:ext>
                  </a:extLst>
                </a:hlinkClick>
              </a:rPr>
              <a:t>touchant</a:t>
            </a:r>
            <a:r>
              <a:rPr lang="en" sz="1800" b="0">
                <a:latin typeface="Ubuntu"/>
                <a:ea typeface="Ubuntu"/>
                <a:cs typeface="Ubuntu"/>
                <a:sym typeface="Ubuntu"/>
              </a:rPr>
              <a:t> un lutin par exemple pour choisir une réponse </a:t>
            </a:r>
            <a:endParaRPr sz="1800" b="0">
              <a:latin typeface="Ubuntu"/>
              <a:ea typeface="Ubuntu"/>
              <a:cs typeface="Ubuntu"/>
              <a:sym typeface="Ubuntu"/>
            </a:endParaRPr>
          </a:p>
          <a:p>
            <a:pPr marL="457200" lvl="0" indent="0" algn="l" rtl="0">
              <a:spcBef>
                <a:spcPts val="0"/>
              </a:spcBef>
              <a:spcAft>
                <a:spcPts val="0"/>
              </a:spcAft>
              <a:buNone/>
            </a:pPr>
            <a:endParaRPr sz="1800" b="0">
              <a:latin typeface="Ubuntu"/>
              <a:ea typeface="Ubuntu"/>
              <a:cs typeface="Ubuntu"/>
              <a:sym typeface="Ubuntu"/>
            </a:endParaRPr>
          </a:p>
          <a:p>
            <a:pPr marL="457200" lvl="0" indent="-342900" algn="l" rtl="0">
              <a:spcBef>
                <a:spcPts val="0"/>
              </a:spcBef>
              <a:spcAft>
                <a:spcPts val="0"/>
              </a:spcAft>
              <a:buSzPts val="1800"/>
              <a:buFont typeface="Ubuntu"/>
              <a:buChar char="●"/>
            </a:pPr>
            <a:r>
              <a:rPr lang="en" sz="1800" b="0">
                <a:latin typeface="Ubuntu"/>
                <a:ea typeface="Ubuntu"/>
                <a:cs typeface="Ubuntu"/>
                <a:sym typeface="Ubuntu"/>
              </a:rPr>
              <a:t>Illustrer un </a:t>
            </a:r>
            <a:r>
              <a:rPr lang="en" sz="1800" b="0" u="sng">
                <a:solidFill>
                  <a:srgbClr val="0069BF"/>
                </a:solidFill>
                <a:latin typeface="Ubuntu"/>
                <a:ea typeface="Ubuntu"/>
                <a:cs typeface="Ubuntu"/>
                <a:sym typeface="Ubuntu"/>
                <a:hlinkClick r:id="rId7">
                  <a:extLst>
                    <a:ext uri="{A12FA001-AC4F-418D-AE19-62706E023703}">
                      <ahyp:hlinkClr xmlns:ahyp="http://schemas.microsoft.com/office/drawing/2018/hyperlinkcolor" val="tx"/>
                    </a:ext>
                  </a:extLst>
                </a:hlinkClick>
              </a:rPr>
              <a:t>abécédaire</a:t>
            </a:r>
            <a:endParaRPr b="0">
              <a:solidFill>
                <a:srgbClr val="0069BF"/>
              </a:solidFill>
              <a:latin typeface="Ubuntu"/>
              <a:ea typeface="Ubuntu"/>
              <a:cs typeface="Ubuntu"/>
              <a:sym typeface="Ubuntu"/>
            </a:endParaRPr>
          </a:p>
        </p:txBody>
      </p:sp>
      <p:pic>
        <p:nvPicPr>
          <p:cNvPr id="894" name="Google Shape;894;p79"/>
          <p:cNvPicPr preferRelativeResize="0"/>
          <p:nvPr/>
        </p:nvPicPr>
        <p:blipFill>
          <a:blip r:embed="rId8">
            <a:alphaModFix/>
          </a:blip>
          <a:stretch>
            <a:fillRect/>
          </a:stretch>
        </p:blipFill>
        <p:spPr>
          <a:xfrm>
            <a:off x="7702687" y="2109569"/>
            <a:ext cx="1118287" cy="819157"/>
          </a:xfrm>
          <a:prstGeom prst="rect">
            <a:avLst/>
          </a:prstGeom>
          <a:noFill/>
          <a:ln>
            <a:noFill/>
          </a:ln>
        </p:spPr>
      </p:pic>
      <p:pic>
        <p:nvPicPr>
          <p:cNvPr id="895" name="Google Shape;895;p79"/>
          <p:cNvPicPr preferRelativeResize="0"/>
          <p:nvPr/>
        </p:nvPicPr>
        <p:blipFill>
          <a:blip r:embed="rId9">
            <a:alphaModFix/>
          </a:blip>
          <a:stretch>
            <a:fillRect/>
          </a:stretch>
        </p:blipFill>
        <p:spPr>
          <a:xfrm>
            <a:off x="6386438" y="1434906"/>
            <a:ext cx="1118287" cy="839850"/>
          </a:xfrm>
          <a:prstGeom prst="rect">
            <a:avLst/>
          </a:prstGeom>
          <a:noFill/>
          <a:ln>
            <a:noFill/>
          </a:ln>
        </p:spPr>
      </p:pic>
      <p:pic>
        <p:nvPicPr>
          <p:cNvPr id="896" name="Google Shape;896;p79"/>
          <p:cNvPicPr preferRelativeResize="0"/>
          <p:nvPr/>
        </p:nvPicPr>
        <p:blipFill>
          <a:blip r:embed="rId10">
            <a:alphaModFix/>
          </a:blip>
          <a:stretch>
            <a:fillRect/>
          </a:stretch>
        </p:blipFill>
        <p:spPr>
          <a:xfrm>
            <a:off x="6386425" y="2645221"/>
            <a:ext cx="1118288" cy="804793"/>
          </a:xfrm>
          <a:prstGeom prst="rect">
            <a:avLst/>
          </a:prstGeom>
          <a:noFill/>
          <a:ln>
            <a:noFill/>
          </a:ln>
        </p:spPr>
      </p:pic>
      <p:pic>
        <p:nvPicPr>
          <p:cNvPr id="897" name="Google Shape;897;p79"/>
          <p:cNvPicPr preferRelativeResize="0"/>
          <p:nvPr/>
        </p:nvPicPr>
        <p:blipFill>
          <a:blip r:embed="rId11">
            <a:alphaModFix/>
          </a:blip>
          <a:stretch>
            <a:fillRect/>
          </a:stretch>
        </p:blipFill>
        <p:spPr>
          <a:xfrm>
            <a:off x="6386450" y="3983600"/>
            <a:ext cx="1118275" cy="760970"/>
          </a:xfrm>
          <a:prstGeom prst="rect">
            <a:avLst/>
          </a:prstGeom>
          <a:noFill/>
          <a:ln>
            <a:noFill/>
          </a:ln>
        </p:spPr>
      </p:pic>
      <p:pic>
        <p:nvPicPr>
          <p:cNvPr id="898" name="Google Shape;898;p79"/>
          <p:cNvPicPr preferRelativeResize="0"/>
          <p:nvPr/>
        </p:nvPicPr>
        <p:blipFill>
          <a:blip r:embed="rId12">
            <a:alphaModFix/>
          </a:blip>
          <a:stretch>
            <a:fillRect/>
          </a:stretch>
        </p:blipFill>
        <p:spPr>
          <a:xfrm>
            <a:off x="7689619" y="3490147"/>
            <a:ext cx="1144411" cy="839850"/>
          </a:xfrm>
          <a:prstGeom prst="rect">
            <a:avLst/>
          </a:prstGeom>
          <a:noFill/>
          <a:ln>
            <a:noFill/>
          </a:ln>
        </p:spPr>
      </p:pic>
      <p:sp>
        <p:nvSpPr>
          <p:cNvPr id="899" name="Google Shape;899;p79"/>
          <p:cNvSpPr/>
          <p:nvPr/>
        </p:nvSpPr>
        <p:spPr>
          <a:xfrm>
            <a:off x="-12950" y="0"/>
            <a:ext cx="9144000" cy="11271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79"/>
          <p:cNvSpPr txBox="1">
            <a:spLocks noGrp="1"/>
          </p:cNvSpPr>
          <p:nvPr>
            <p:ph type="title" idx="4294967295"/>
          </p:nvPr>
        </p:nvSpPr>
        <p:spPr>
          <a:xfrm>
            <a:off x="170850" y="-34025"/>
            <a:ext cx="8802300" cy="8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Viga"/>
                <a:ea typeface="Viga"/>
                <a:cs typeface="Viga"/>
                <a:sym typeface="Viga"/>
              </a:rPr>
              <a:t>📑 </a:t>
            </a:r>
            <a:r>
              <a:rPr lang="en" sz="2600" b="1">
                <a:solidFill>
                  <a:schemeClr val="lt1"/>
                </a:solidFill>
                <a:latin typeface="Viga"/>
                <a:ea typeface="Viga"/>
                <a:cs typeface="Viga"/>
                <a:sym typeface="Viga"/>
              </a:rPr>
              <a:t>Programmer pour raconter</a:t>
            </a:r>
            <a:endParaRPr sz="2600" b="1">
              <a:solidFill>
                <a:schemeClr val="lt1"/>
              </a:solidFill>
              <a:latin typeface="Viga"/>
              <a:ea typeface="Viga"/>
              <a:cs typeface="Viga"/>
              <a:sym typeface="Viga"/>
            </a:endParaRPr>
          </a:p>
        </p:txBody>
      </p:sp>
    </p:spTree>
  </p:cSld>
  <p:clrMapOvr>
    <a:masterClrMapping/>
  </p:clrMapOvr>
</p:sld>
</file>

<file path=ppt/theme/theme1.xml><?xml version="1.0" encoding="utf-8"?>
<a:theme xmlns:a="http://schemas.openxmlformats.org/drawingml/2006/main" name="Friar template">
  <a:themeElements>
    <a:clrScheme name="Custom 347">
      <a:dk1>
        <a:srgbClr val="3D4965"/>
      </a:dk1>
      <a:lt1>
        <a:srgbClr val="FFFFFF"/>
      </a:lt1>
      <a:dk2>
        <a:srgbClr val="1C4587"/>
      </a:dk2>
      <a:lt2>
        <a:srgbClr val="F3F3F3"/>
      </a:lt2>
      <a:accent1>
        <a:srgbClr val="3C78D8"/>
      </a:accent1>
      <a:accent2>
        <a:srgbClr val="89ABE6"/>
      </a:accent2>
      <a:accent3>
        <a:srgbClr val="8EA3C3"/>
      </a:accent3>
      <a:accent4>
        <a:srgbClr val="EFEFEF"/>
      </a:accent4>
      <a:accent5>
        <a:srgbClr val="D9D9D9"/>
      </a:accent5>
      <a:accent6>
        <a:srgbClr val="C9DAF8"/>
      </a:accent6>
      <a:hlink>
        <a:srgbClr val="3C78D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759</Words>
  <Application>Microsoft Office PowerPoint</Application>
  <PresentationFormat>Affichage à l'écran (16:9)</PresentationFormat>
  <Paragraphs>125</Paragraphs>
  <Slides>16</Slides>
  <Notes>16</Notes>
  <HiddenSlides>0</HiddenSlides>
  <MMClips>0</MMClips>
  <ScaleCrop>false</ScaleCrop>
  <HeadingPairs>
    <vt:vector size="6" baseType="variant">
      <vt:variant>
        <vt:lpstr>Polices utilisées</vt:lpstr>
      </vt:variant>
      <vt:variant>
        <vt:i4>14</vt:i4>
      </vt:variant>
      <vt:variant>
        <vt:lpstr>Thème</vt:lpstr>
      </vt:variant>
      <vt:variant>
        <vt:i4>5</vt:i4>
      </vt:variant>
      <vt:variant>
        <vt:lpstr>Titres des diapositives</vt:lpstr>
      </vt:variant>
      <vt:variant>
        <vt:i4>16</vt:i4>
      </vt:variant>
    </vt:vector>
  </HeadingPairs>
  <TitlesOfParts>
    <vt:vector size="35" baseType="lpstr">
      <vt:lpstr>Dosis SemiBold</vt:lpstr>
      <vt:lpstr>Dosis</vt:lpstr>
      <vt:lpstr>Fira Mono</vt:lpstr>
      <vt:lpstr>Sniglet</vt:lpstr>
      <vt:lpstr>Fira Sans</vt:lpstr>
      <vt:lpstr>Trebuchet MS</vt:lpstr>
      <vt:lpstr>Ubuntu Medium</vt:lpstr>
      <vt:lpstr>Ubuntu</vt:lpstr>
      <vt:lpstr>Roboto</vt:lpstr>
      <vt:lpstr>Bangers</vt:lpstr>
      <vt:lpstr>Viga</vt:lpstr>
      <vt:lpstr>Arial</vt:lpstr>
      <vt:lpstr>Source Sans Pro SemiBold</vt:lpstr>
      <vt:lpstr>Century Gothic</vt:lpstr>
      <vt:lpstr>Friar template</vt:lpstr>
      <vt:lpstr>Simple Light</vt:lpstr>
      <vt:lpstr>Simple Light</vt:lpstr>
      <vt:lpstr>Simple Light</vt:lpstr>
      <vt:lpstr>Simple Light</vt:lpstr>
      <vt:lpstr>Présentation PowerPoint</vt:lpstr>
      <vt:lpstr>ScratchJr, apprendre à programmer et à créer pour raconter des histoires</vt:lpstr>
      <vt:lpstr>Plan</vt:lpstr>
      <vt:lpstr>Plan de l’atelier</vt:lpstr>
      <vt:lpstr>📑 Cadre de référence de la compétence numérique</vt:lpstr>
      <vt:lpstr>📑 L’application</vt:lpstr>
      <vt:lpstr>📑 Missions</vt:lpstr>
      <vt:lpstr>📑 Programmer pour raconter</vt:lpstr>
      <vt:lpstr>📑 Programmer pour raconter</vt:lpstr>
      <vt:lpstr>Présentation PowerPoint</vt:lpstr>
      <vt:lpstr>L’équipe du RÉCIT MST est disponible  les mercredis matins de 9 h à 11 h 30. </vt:lpstr>
      <vt:lpstr>Présentation PowerPoint</vt:lpstr>
      <vt:lpstr>Présentation PowerPoint</vt:lpstr>
      <vt:lpstr>Présentation PowerPoint</vt:lpstr>
      <vt:lpstr>📑 Badge « Découverte »</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Fiset Sonia</cp:lastModifiedBy>
  <cp:revision>1</cp:revision>
  <dcterms:modified xsi:type="dcterms:W3CDTF">2022-11-18T15:26:50Z</dcterms:modified>
</cp:coreProperties>
</file>