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4" r:id="rId1"/>
    <p:sldMasterId id="2147483725" r:id="rId2"/>
    <p:sldMasterId id="2147483726" r:id="rId3"/>
    <p:sldMasterId id="2147483727" r:id="rId4"/>
    <p:sldMasterId id="2147483728"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9144000" cy="5143500" type="screen16x9"/>
  <p:notesSz cx="6858000" cy="9144000"/>
  <p:embeddedFontLst>
    <p:embeddedFont>
      <p:font typeface="Anaheim" panose="020B0604020202020204" charset="0"/>
      <p:regular r:id="rId24"/>
    </p:embeddedFont>
    <p:embeddedFont>
      <p:font typeface="Bangers" panose="020B0604020202020204" charset="0"/>
      <p:regular r:id="rId25"/>
    </p:embeddedFont>
    <p:embeddedFont>
      <p:font typeface="Bebas Neue" panose="020B0604020202020204" charset="0"/>
      <p:regular r:id="rId26"/>
    </p:embeddedFont>
    <p:embeddedFont>
      <p:font typeface="Century Gothic" panose="020B0502020202020204" pitchFamily="34" charset="0"/>
      <p:regular r:id="rId27"/>
      <p:bold r:id="rId28"/>
      <p:italic r:id="rId29"/>
      <p:boldItalic r:id="rId30"/>
    </p:embeddedFont>
    <p:embeddedFont>
      <p:font typeface="Comfortaa" panose="020B0604020202020204" charset="0"/>
      <p:regular r:id="rId31"/>
      <p:bold r:id="rId32"/>
    </p:embeddedFont>
    <p:embeddedFont>
      <p:font typeface="Dosis" panose="020B0604020202020204" charset="0"/>
      <p:regular r:id="rId33"/>
      <p:bold r:id="rId34"/>
    </p:embeddedFont>
    <p:embeddedFont>
      <p:font typeface="Dosis SemiBold" panose="020B0604020202020204" charset="0"/>
      <p:regular r:id="rId35"/>
      <p:bold r:id="rId36"/>
    </p:embeddedFont>
    <p:embeddedFont>
      <p:font typeface="Fira Mono" panose="020B0604020202020204" charset="0"/>
      <p:regular r:id="rId37"/>
      <p:bold r:id="rId38"/>
    </p:embeddedFont>
    <p:embeddedFont>
      <p:font typeface="Fira Sans" panose="020B0604020202020204" charset="0"/>
      <p:regular r:id="rId39"/>
      <p:bold r:id="rId40"/>
      <p:italic r:id="rId41"/>
      <p:boldItalic r:id="rId42"/>
    </p:embeddedFont>
    <p:embeddedFont>
      <p:font typeface="Roboto" panose="020B0604020202020204" charset="0"/>
      <p:regular r:id="rId43"/>
      <p:bold r:id="rId44"/>
      <p:italic r:id="rId45"/>
      <p:boldItalic r:id="rId46"/>
    </p:embeddedFont>
    <p:embeddedFont>
      <p:font typeface="Sniglet" panose="020B0604020202020204" charset="0"/>
      <p:regular r:id="rId47"/>
    </p:embeddedFont>
    <p:embeddedFont>
      <p:font typeface="Source Sans Pro SemiBold" panose="020B0603030403020204" pitchFamily="34"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
      <p:font typeface="Ubuntu" panose="020B0604020202020204" charset="0"/>
      <p:regular r:id="rId56"/>
      <p:bold r:id="rId57"/>
      <p:italic r:id="rId58"/>
      <p:boldItalic r:id="rId59"/>
    </p:embeddedFont>
    <p:embeddedFont>
      <p:font typeface="Ubuntu Medium" panose="020B0604020202020204" charset="0"/>
      <p:regular r:id="rId60"/>
      <p:bold r:id="rId61"/>
      <p:italic r:id="rId62"/>
      <p:boldItalic r:id="rId63"/>
    </p:embeddedFont>
    <p:embeddedFont>
      <p:font typeface="Viga"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font" Target="fonts/font40.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6.fntdata"/><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3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64" Type="http://schemas.openxmlformats.org/officeDocument/2006/relationships/font" Target="fonts/font41.fntdata"/><Relationship Id="rId8" Type="http://schemas.openxmlformats.org/officeDocument/2006/relationships/slide" Target="slides/slide3.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font" Target="fonts/font37.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mpus.recit.qc.ca/course/view.php?id=1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ratchjr.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adlet.com/sonya_fiset/progCS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91818c6660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91818c666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18fd50b3b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18fd50b3b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8fd50b3b72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8fd50b3b72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B5394"/>
                </a:solidFill>
                <a:latin typeface="Ubuntu"/>
                <a:ea typeface="Ubuntu"/>
                <a:cs typeface="Ubuntu"/>
                <a:sym typeface="Ubuntu"/>
              </a:rPr>
              <a:t>Autoformation sur Campus RÉCIT Coder avec ScratchJr : </a:t>
            </a:r>
            <a:r>
              <a:rPr lang="en" u="sng">
                <a:solidFill>
                  <a:schemeClr val="hlink"/>
                </a:solidFill>
                <a:latin typeface="Ubuntu"/>
                <a:ea typeface="Ubuntu"/>
                <a:cs typeface="Ubuntu"/>
                <a:sym typeface="Ubuntu"/>
                <a:hlinkClick r:id="rId3"/>
              </a:rPr>
              <a:t>https://campus.recit.qc.ca/course/view.php?id=16</a:t>
            </a:r>
            <a:r>
              <a:rPr lang="en">
                <a:solidFill>
                  <a:srgbClr val="0B5394"/>
                </a:solidFill>
                <a:latin typeface="Ubuntu"/>
                <a:ea typeface="Ubuntu"/>
                <a:cs typeface="Ubuntu"/>
                <a:sym typeface="Ubuntu"/>
              </a:rPr>
              <a:t> </a:t>
            </a:r>
            <a:endParaRPr>
              <a:solidFill>
                <a:srgbClr val="0B5394"/>
              </a:solidFill>
              <a:latin typeface="Ubuntu"/>
              <a:ea typeface="Ubuntu"/>
              <a:cs typeface="Ubuntu"/>
              <a:sym typeface="Ubuntu"/>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6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8fd50b3b72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8fd50b3b72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chemeClr val="hlink"/>
                </a:solidFill>
                <a:highlight>
                  <a:srgbClr val="FFFFFF"/>
                </a:highlight>
                <a:latin typeface="Roboto"/>
                <a:ea typeface="Roboto"/>
                <a:cs typeface="Roboto"/>
                <a:sym typeface="Roboto"/>
                <a:hlinkClick r:id="rId3"/>
              </a:rPr>
              <a:t>https://recitmst.qc.ca/ecv-zoom</a:t>
            </a:r>
            <a:r>
              <a:rPr lang="en" sz="1050">
                <a:highlight>
                  <a:srgbClr val="FFFFFF"/>
                </a:highlight>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8fd50b3b7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8fd50b3b72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91818c6660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91818c6660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91818c6660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91818c6660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8fe0be96d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8fe0be96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8fe0be96d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8fe0be96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t>
            </a:r>
            <a:r>
              <a:rPr lang="en"/>
              <a:t>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91818c6660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91818c666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8fdaea3c8b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8fdaea3c8b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91818c666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191818c6660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SF</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18fe0be96d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18fe0be96d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8fd50b3b7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8fd50b3b7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8fd50b3b72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8fd50b3b7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Application : </a:t>
            </a:r>
            <a:r>
              <a:rPr lang="en" u="sng">
                <a:solidFill>
                  <a:schemeClr val="hlink"/>
                </a:solidFill>
                <a:hlinkClick r:id="rId3"/>
              </a:rPr>
              <a:t>https://www.scratchjr.org/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8fd50b3b72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8fd50b3b7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Padlet : </a:t>
            </a:r>
            <a:r>
              <a:rPr lang="en" u="sng">
                <a:solidFill>
                  <a:schemeClr val="hlink"/>
                </a:solidFill>
                <a:hlinkClick r:id="rId3"/>
              </a:rPr>
              <a:t>https://padlet.com/sonya_fiset/progCSC</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8fd50b3b72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8fd50b3b72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4800"/>
              <a:buNone/>
              <a:defRPr sz="4800" b="0">
                <a:solidFill>
                  <a:schemeClr val="dk2"/>
                </a:solidFill>
              </a:defRPr>
            </a:lvl1pPr>
            <a:lvl2pPr lvl="1" algn="r">
              <a:spcBef>
                <a:spcPts val="0"/>
              </a:spcBef>
              <a:spcAft>
                <a:spcPts val="0"/>
              </a:spcAft>
              <a:buClr>
                <a:schemeClr val="dk2"/>
              </a:buClr>
              <a:buSzPts val="4800"/>
              <a:buNone/>
              <a:defRPr sz="4800" b="0">
                <a:solidFill>
                  <a:schemeClr val="dk2"/>
                </a:solidFill>
              </a:defRPr>
            </a:lvl2pPr>
            <a:lvl3pPr lvl="2" algn="r">
              <a:spcBef>
                <a:spcPts val="0"/>
              </a:spcBef>
              <a:spcAft>
                <a:spcPts val="0"/>
              </a:spcAft>
              <a:buClr>
                <a:schemeClr val="dk2"/>
              </a:buClr>
              <a:buSzPts val="4800"/>
              <a:buNone/>
              <a:defRPr sz="4800" b="0">
                <a:solidFill>
                  <a:schemeClr val="dk2"/>
                </a:solidFill>
              </a:defRPr>
            </a:lvl3pPr>
            <a:lvl4pPr lvl="3" algn="r">
              <a:spcBef>
                <a:spcPts val="0"/>
              </a:spcBef>
              <a:spcAft>
                <a:spcPts val="0"/>
              </a:spcAft>
              <a:buClr>
                <a:schemeClr val="dk2"/>
              </a:buClr>
              <a:buSzPts val="4800"/>
              <a:buNone/>
              <a:defRPr sz="4800" b="0">
                <a:solidFill>
                  <a:schemeClr val="dk2"/>
                </a:solidFill>
              </a:defRPr>
            </a:lvl4pPr>
            <a:lvl5pPr lvl="4" algn="r">
              <a:spcBef>
                <a:spcPts val="0"/>
              </a:spcBef>
              <a:spcAft>
                <a:spcPts val="0"/>
              </a:spcAft>
              <a:buClr>
                <a:schemeClr val="dk2"/>
              </a:buClr>
              <a:buSzPts val="4800"/>
              <a:buNone/>
              <a:defRPr sz="4800" b="0">
                <a:solidFill>
                  <a:schemeClr val="dk2"/>
                </a:solidFill>
              </a:defRPr>
            </a:lvl5pPr>
            <a:lvl6pPr lvl="5" algn="r">
              <a:spcBef>
                <a:spcPts val="0"/>
              </a:spcBef>
              <a:spcAft>
                <a:spcPts val="0"/>
              </a:spcAft>
              <a:buClr>
                <a:schemeClr val="dk2"/>
              </a:buClr>
              <a:buSzPts val="4800"/>
              <a:buNone/>
              <a:defRPr sz="4800" b="0">
                <a:solidFill>
                  <a:schemeClr val="dk2"/>
                </a:solidFill>
              </a:defRPr>
            </a:lvl6pPr>
            <a:lvl7pPr lvl="6" algn="r">
              <a:spcBef>
                <a:spcPts val="0"/>
              </a:spcBef>
              <a:spcAft>
                <a:spcPts val="0"/>
              </a:spcAft>
              <a:buClr>
                <a:schemeClr val="dk2"/>
              </a:buClr>
              <a:buSzPts val="4800"/>
              <a:buNone/>
              <a:defRPr sz="4800" b="0">
                <a:solidFill>
                  <a:schemeClr val="dk2"/>
                </a:solidFill>
              </a:defRPr>
            </a:lvl7pPr>
            <a:lvl8pPr lvl="7" algn="r">
              <a:spcBef>
                <a:spcPts val="0"/>
              </a:spcBef>
              <a:spcAft>
                <a:spcPts val="0"/>
              </a:spcAft>
              <a:buClr>
                <a:schemeClr val="dk2"/>
              </a:buClr>
              <a:buSzPts val="4800"/>
              <a:buNone/>
              <a:defRPr sz="4800" b="0">
                <a:solidFill>
                  <a:schemeClr val="dk2"/>
                </a:solidFill>
              </a:defRPr>
            </a:lvl8pPr>
            <a:lvl9pPr lvl="8" algn="r">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2"/>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1"/>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521"/>
        <p:cNvGrpSpPr/>
        <p:nvPr/>
      </p:nvGrpSpPr>
      <p:grpSpPr>
        <a:xfrm>
          <a:off x="0" y="0"/>
          <a:ext cx="0" cy="0"/>
          <a:chOff x="0" y="0"/>
          <a:chExt cx="0" cy="0"/>
        </a:xfrm>
      </p:grpSpPr>
      <p:sp>
        <p:nvSpPr>
          <p:cNvPr id="522" name="Google Shape;522;p12"/>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23" name="Google Shape;523;p12"/>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24" name="Google Shape;524;p12"/>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2"/>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2"/>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2"/>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2"/>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2"/>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2"/>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2"/>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2"/>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7"/>
        <p:cNvGrpSpPr/>
        <p:nvPr/>
      </p:nvGrpSpPr>
      <p:grpSpPr>
        <a:xfrm>
          <a:off x="0" y="0"/>
          <a:ext cx="0" cy="0"/>
          <a:chOff x="0" y="0"/>
          <a:chExt cx="0" cy="0"/>
        </a:xfrm>
      </p:grpSpPr>
      <p:sp>
        <p:nvSpPr>
          <p:cNvPr id="538" name="Google Shape;53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9" name="Google Shape;53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0" name="Google Shape;54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1"/>
        <p:cNvGrpSpPr/>
        <p:nvPr/>
      </p:nvGrpSpPr>
      <p:grpSpPr>
        <a:xfrm>
          <a:off x="0" y="0"/>
          <a:ext cx="0" cy="0"/>
          <a:chOff x="0" y="0"/>
          <a:chExt cx="0" cy="0"/>
        </a:xfrm>
      </p:grpSpPr>
      <p:sp>
        <p:nvSpPr>
          <p:cNvPr id="542" name="Google Shape;542;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3" name="Google Shape;54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4"/>
        <p:cNvGrpSpPr/>
        <p:nvPr/>
      </p:nvGrpSpPr>
      <p:grpSpPr>
        <a:xfrm>
          <a:off x="0" y="0"/>
          <a:ext cx="0" cy="0"/>
          <a:chOff x="0" y="0"/>
          <a:chExt cx="0" cy="0"/>
        </a:xfrm>
      </p:grpSpPr>
      <p:sp>
        <p:nvSpPr>
          <p:cNvPr id="545" name="Google Shape;54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47" name="Google Shape;54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8"/>
        <p:cNvGrpSpPr/>
        <p:nvPr/>
      </p:nvGrpSpPr>
      <p:grpSpPr>
        <a:xfrm>
          <a:off x="0" y="0"/>
          <a:ext cx="0" cy="0"/>
          <a:chOff x="0" y="0"/>
          <a:chExt cx="0" cy="0"/>
        </a:xfrm>
      </p:grpSpPr>
      <p:sp>
        <p:nvSpPr>
          <p:cNvPr id="549" name="Google Shape;54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1" name="Google Shape;551;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2" name="Google Shape;55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3"/>
        <p:cNvGrpSpPr/>
        <p:nvPr/>
      </p:nvGrpSpPr>
      <p:grpSpPr>
        <a:xfrm>
          <a:off x="0" y="0"/>
          <a:ext cx="0" cy="0"/>
          <a:chOff x="0" y="0"/>
          <a:chExt cx="0" cy="0"/>
        </a:xfrm>
      </p:grpSpPr>
      <p:sp>
        <p:nvSpPr>
          <p:cNvPr id="554" name="Google Shape;55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5" name="Google Shape;55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6"/>
        <p:cNvGrpSpPr/>
        <p:nvPr/>
      </p:nvGrpSpPr>
      <p:grpSpPr>
        <a:xfrm>
          <a:off x="0" y="0"/>
          <a:ext cx="0" cy="0"/>
          <a:chOff x="0" y="0"/>
          <a:chExt cx="0" cy="0"/>
        </a:xfrm>
      </p:grpSpPr>
      <p:sp>
        <p:nvSpPr>
          <p:cNvPr id="557" name="Google Shape;55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8" name="Google Shape;55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9" name="Google Shape;55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0"/>
        <p:cNvGrpSpPr/>
        <p:nvPr/>
      </p:nvGrpSpPr>
      <p:grpSpPr>
        <a:xfrm>
          <a:off x="0" y="0"/>
          <a:ext cx="0" cy="0"/>
          <a:chOff x="0" y="0"/>
          <a:chExt cx="0" cy="0"/>
        </a:xfrm>
      </p:grpSpPr>
      <p:sp>
        <p:nvSpPr>
          <p:cNvPr id="561" name="Google Shape;561;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2" name="Google Shape;56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3"/>
        <p:cNvGrpSpPr/>
        <p:nvPr/>
      </p:nvGrpSpPr>
      <p:grpSpPr>
        <a:xfrm>
          <a:off x="0" y="0"/>
          <a:ext cx="0" cy="0"/>
          <a:chOff x="0" y="0"/>
          <a:chExt cx="0" cy="0"/>
        </a:xfrm>
      </p:grpSpPr>
      <p:sp>
        <p:nvSpPr>
          <p:cNvPr id="564" name="Google Shape;564;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66" name="Google Shape;566;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7" name="Google Shape;567;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68" name="Google Shape;56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9"/>
        <p:cNvGrpSpPr/>
        <p:nvPr/>
      </p:nvGrpSpPr>
      <p:grpSpPr>
        <a:xfrm>
          <a:off x="0" y="0"/>
          <a:ext cx="0" cy="0"/>
          <a:chOff x="0" y="0"/>
          <a:chExt cx="0" cy="0"/>
        </a:xfrm>
      </p:grpSpPr>
      <p:sp>
        <p:nvSpPr>
          <p:cNvPr id="570" name="Google Shape;57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571" name="Google Shape;57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2"/>
        <p:cNvGrpSpPr/>
        <p:nvPr/>
      </p:nvGrpSpPr>
      <p:grpSpPr>
        <a:xfrm>
          <a:off x="0" y="0"/>
          <a:ext cx="0" cy="0"/>
          <a:chOff x="0" y="0"/>
          <a:chExt cx="0" cy="0"/>
        </a:xfrm>
      </p:grpSpPr>
      <p:sp>
        <p:nvSpPr>
          <p:cNvPr id="573" name="Google Shape;573;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4" name="Google Shape;574;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75" name="Google Shape;57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6"/>
        <p:cNvGrpSpPr/>
        <p:nvPr/>
      </p:nvGrpSpPr>
      <p:grpSpPr>
        <a:xfrm>
          <a:off x="0" y="0"/>
          <a:ext cx="0" cy="0"/>
          <a:chOff x="0" y="0"/>
          <a:chExt cx="0" cy="0"/>
        </a:xfrm>
      </p:grpSpPr>
      <p:sp>
        <p:nvSpPr>
          <p:cNvPr id="577" name="Google Shape;57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 Dark background">
  <p:cSld name="BLANK_1">
    <p:bg>
      <p:bgPr>
        <a:gradFill>
          <a:gsLst>
            <a:gs pos="0">
              <a:schemeClr val="accent5"/>
            </a:gs>
            <a:gs pos="100000">
              <a:schemeClr val="accent4"/>
            </a:gs>
          </a:gsLst>
          <a:lin ang="18900044" scaled="0"/>
        </a:gradFill>
        <a:effectLst/>
      </p:bgPr>
    </p:bg>
    <p:spTree>
      <p:nvGrpSpPr>
        <p:cNvPr id="1" name="Shape 578"/>
        <p:cNvGrpSpPr/>
        <p:nvPr/>
      </p:nvGrpSpPr>
      <p:grpSpPr>
        <a:xfrm>
          <a:off x="0" y="0"/>
          <a:ext cx="0" cy="0"/>
          <a:chOff x="0" y="0"/>
          <a:chExt cx="0" cy="0"/>
        </a:xfrm>
      </p:grpSpPr>
      <p:sp>
        <p:nvSpPr>
          <p:cNvPr id="579" name="Google Shape;579;p25"/>
          <p:cNvSpPr/>
          <p:nvPr/>
        </p:nvSpPr>
        <p:spPr>
          <a:xfrm rot="5400000">
            <a:off x="163900" y="2091300"/>
            <a:ext cx="633300" cy="960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1" name="Google Shape;581;p25"/>
          <p:cNvSpPr txBox="1">
            <a:spLocks noGrp="1"/>
          </p:cNvSpPr>
          <p:nvPr>
            <p:ph type="sldNum" idx="12"/>
          </p:nvPr>
        </p:nvSpPr>
        <p:spPr>
          <a:xfrm>
            <a:off x="8619825" y="4630250"/>
            <a:ext cx="524100" cy="5133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e de titre 5">
  <p:cSld name="TITLE_7">
    <p:spTree>
      <p:nvGrpSpPr>
        <p:cNvPr id="1" name="Shape 582"/>
        <p:cNvGrpSpPr/>
        <p:nvPr/>
      </p:nvGrpSpPr>
      <p:grpSpPr>
        <a:xfrm>
          <a:off x="0" y="0"/>
          <a:ext cx="0" cy="0"/>
          <a:chOff x="0" y="0"/>
          <a:chExt cx="0" cy="0"/>
        </a:xfrm>
      </p:grpSpPr>
      <p:sp>
        <p:nvSpPr>
          <p:cNvPr id="583" name="Google Shape;583;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4" name="Google Shape;584;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5" name="Google Shape;58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86"/>
        <p:cNvGrpSpPr/>
        <p:nvPr/>
      </p:nvGrpSpPr>
      <p:grpSpPr>
        <a:xfrm>
          <a:off x="0" y="0"/>
          <a:ext cx="0" cy="0"/>
          <a:chOff x="0" y="0"/>
          <a:chExt cx="0" cy="0"/>
        </a:xfrm>
      </p:grpSpPr>
      <p:sp>
        <p:nvSpPr>
          <p:cNvPr id="587" name="Google Shape;587;p27"/>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8" name="Google Shape;588;p27"/>
          <p:cNvSpPr txBox="1">
            <a:spLocks noGrp="1"/>
          </p:cNvSpPr>
          <p:nvPr>
            <p:ph type="body" idx="1"/>
          </p:nvPr>
        </p:nvSpPr>
        <p:spPr>
          <a:xfrm>
            <a:off x="508000" y="1620450"/>
            <a:ext cx="7273500" cy="29106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800"/>
              </a:spcBef>
              <a:spcAft>
                <a:spcPts val="0"/>
              </a:spcAft>
              <a:buSzPts val="1600"/>
              <a:buChar char="►"/>
              <a:defRPr sz="1600"/>
            </a:lvl1pPr>
            <a:lvl2pPr marL="914400" lvl="1" indent="-330200" algn="l" rtl="0">
              <a:lnSpc>
                <a:spcPct val="100000"/>
              </a:lnSpc>
              <a:spcBef>
                <a:spcPts val="800"/>
              </a:spcBef>
              <a:spcAft>
                <a:spcPts val="0"/>
              </a:spcAft>
              <a:buSzPts val="1600"/>
              <a:buChar char="►"/>
              <a:defRPr sz="1600"/>
            </a:lvl2pPr>
            <a:lvl3pPr marL="1371600" lvl="2" indent="-330200" algn="l" rtl="0">
              <a:lnSpc>
                <a:spcPct val="100000"/>
              </a:lnSpc>
              <a:spcBef>
                <a:spcPts val="800"/>
              </a:spcBef>
              <a:spcAft>
                <a:spcPts val="0"/>
              </a:spcAft>
              <a:buSzPts val="1600"/>
              <a:buChar char="►"/>
              <a:defRPr sz="1600"/>
            </a:lvl3pPr>
            <a:lvl4pPr marL="1828800" lvl="3" indent="-330200" algn="l" rtl="0">
              <a:lnSpc>
                <a:spcPct val="100000"/>
              </a:lnSpc>
              <a:spcBef>
                <a:spcPts val="800"/>
              </a:spcBef>
              <a:spcAft>
                <a:spcPts val="0"/>
              </a:spcAft>
              <a:buSzPts val="1600"/>
              <a:buChar char="►"/>
              <a:defRPr sz="1600"/>
            </a:lvl4pPr>
            <a:lvl5pPr marL="2286000" lvl="4" indent="-330200" algn="l" rtl="0">
              <a:lnSpc>
                <a:spcPct val="100000"/>
              </a:lnSpc>
              <a:spcBef>
                <a:spcPts val="800"/>
              </a:spcBef>
              <a:spcAft>
                <a:spcPts val="0"/>
              </a:spcAft>
              <a:buSzPts val="1600"/>
              <a:buChar char="►"/>
              <a:defRPr sz="1600"/>
            </a:lvl5pPr>
            <a:lvl6pPr marL="2743200" lvl="5" indent="-330200" algn="l" rtl="0">
              <a:lnSpc>
                <a:spcPct val="100000"/>
              </a:lnSpc>
              <a:spcBef>
                <a:spcPts val="800"/>
              </a:spcBef>
              <a:spcAft>
                <a:spcPts val="0"/>
              </a:spcAft>
              <a:buSzPts val="1600"/>
              <a:buChar char="►"/>
              <a:defRPr sz="1600"/>
            </a:lvl6pPr>
            <a:lvl7pPr marL="3200400" lvl="6" indent="-330200" algn="l" rtl="0">
              <a:lnSpc>
                <a:spcPct val="100000"/>
              </a:lnSpc>
              <a:spcBef>
                <a:spcPts val="800"/>
              </a:spcBef>
              <a:spcAft>
                <a:spcPts val="0"/>
              </a:spcAft>
              <a:buSzPts val="1600"/>
              <a:buChar char="►"/>
              <a:defRPr sz="1600"/>
            </a:lvl7pPr>
            <a:lvl8pPr marL="3657600" lvl="7" indent="-330200" algn="l" rtl="0">
              <a:lnSpc>
                <a:spcPct val="100000"/>
              </a:lnSpc>
              <a:spcBef>
                <a:spcPts val="800"/>
              </a:spcBef>
              <a:spcAft>
                <a:spcPts val="0"/>
              </a:spcAft>
              <a:buSzPts val="1600"/>
              <a:buChar char="►"/>
              <a:defRPr sz="1600"/>
            </a:lvl8pPr>
            <a:lvl9pPr marL="4114800" lvl="8" indent="-330200" algn="l" rtl="0">
              <a:lnSpc>
                <a:spcPct val="100000"/>
              </a:lnSpc>
              <a:spcBef>
                <a:spcPts val="800"/>
              </a:spcBef>
              <a:spcAft>
                <a:spcPts val="0"/>
              </a:spcAft>
              <a:buSzPts val="1600"/>
              <a:buChar char="►"/>
              <a:defRPr sz="1600"/>
            </a:lvl9pPr>
          </a:lstStyle>
          <a:p>
            <a:endParaRPr/>
          </a:p>
        </p:txBody>
      </p:sp>
      <p:sp>
        <p:nvSpPr>
          <p:cNvPr id="589" name="Google Shape;589;p27"/>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4"/>
        <p:cNvGrpSpPr/>
        <p:nvPr/>
      </p:nvGrpSpPr>
      <p:grpSpPr>
        <a:xfrm>
          <a:off x="0" y="0"/>
          <a:ext cx="0" cy="0"/>
          <a:chOff x="0" y="0"/>
          <a:chExt cx="0" cy="0"/>
        </a:xfrm>
      </p:grpSpPr>
      <p:sp>
        <p:nvSpPr>
          <p:cNvPr id="595" name="Google Shape;595;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6" name="Google Shape;596;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7" name="Google Shape;59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8"/>
        <p:cNvGrpSpPr/>
        <p:nvPr/>
      </p:nvGrpSpPr>
      <p:grpSpPr>
        <a:xfrm>
          <a:off x="0" y="0"/>
          <a:ext cx="0" cy="0"/>
          <a:chOff x="0" y="0"/>
          <a:chExt cx="0" cy="0"/>
        </a:xfrm>
      </p:grpSpPr>
      <p:sp>
        <p:nvSpPr>
          <p:cNvPr id="599" name="Google Shape;599;p30"/>
          <p:cNvSpPr txBox="1">
            <a:spLocks noGrp="1"/>
          </p:cNvSpPr>
          <p:nvPr>
            <p:ph type="title"/>
          </p:nvPr>
        </p:nvSpPr>
        <p:spPr>
          <a:xfrm>
            <a:off x="809625" y="2150850"/>
            <a:ext cx="8022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algn="ctr" rtl="0">
              <a:spcBef>
                <a:spcPts val="0"/>
              </a:spcBef>
              <a:spcAft>
                <a:spcPts val="0"/>
              </a:spcAft>
              <a:buClr>
                <a:srgbClr val="0069BF"/>
              </a:buClr>
              <a:buSzPts val="3600"/>
              <a:buNone/>
              <a:defRPr sz="3600">
                <a:solidFill>
                  <a:srgbClr val="0069B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0" name="Google Shape;60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01" name="Google Shape;601;p30"/>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2"/>
        <p:cNvGrpSpPr/>
        <p:nvPr/>
      </p:nvGrpSpPr>
      <p:grpSpPr>
        <a:xfrm>
          <a:off x="0" y="0"/>
          <a:ext cx="0" cy="0"/>
          <a:chOff x="0" y="0"/>
          <a:chExt cx="0" cy="0"/>
        </a:xfrm>
      </p:grpSpPr>
      <p:sp>
        <p:nvSpPr>
          <p:cNvPr id="603" name="Google Shape;603;p31"/>
          <p:cNvSpPr txBox="1">
            <a:spLocks noGrp="1"/>
          </p:cNvSpPr>
          <p:nvPr>
            <p:ph type="title"/>
          </p:nvPr>
        </p:nvSpPr>
        <p:spPr>
          <a:xfrm>
            <a:off x="311700" y="184894"/>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1"/>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05" name="Google Shape;60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06" name="Google Shape;606;p31"/>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7"/>
        <p:cNvGrpSpPr/>
        <p:nvPr/>
      </p:nvGrpSpPr>
      <p:grpSpPr>
        <a:xfrm>
          <a:off x="0" y="0"/>
          <a:ext cx="0" cy="0"/>
          <a:chOff x="0" y="0"/>
          <a:chExt cx="0" cy="0"/>
        </a:xfrm>
      </p:grpSpPr>
      <p:sp>
        <p:nvSpPr>
          <p:cNvPr id="608" name="Google Shape;608;p32"/>
          <p:cNvSpPr txBox="1">
            <a:spLocks noGrp="1"/>
          </p:cNvSpPr>
          <p:nvPr>
            <p:ph type="title"/>
          </p:nvPr>
        </p:nvSpPr>
        <p:spPr>
          <a:xfrm>
            <a:off x="311700" y="1402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9" name="Google Shape;609;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0" name="Google Shape;610;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1" name="Google Shape;61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12" name="Google Shape;612;p32"/>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noAutofit/>
          </a:bodyPr>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3"/>
        <p:cNvGrpSpPr/>
        <p:nvPr/>
      </p:nvGrpSpPr>
      <p:grpSpPr>
        <a:xfrm>
          <a:off x="0" y="0"/>
          <a:ext cx="0" cy="0"/>
          <a:chOff x="0" y="0"/>
          <a:chExt cx="0" cy="0"/>
        </a:xfrm>
      </p:grpSpPr>
      <p:sp>
        <p:nvSpPr>
          <p:cNvPr id="614" name="Google Shape;61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6"/>
        <p:cNvGrpSpPr/>
        <p:nvPr/>
      </p:nvGrpSpPr>
      <p:grpSpPr>
        <a:xfrm>
          <a:off x="0" y="0"/>
          <a:ext cx="0" cy="0"/>
          <a:chOff x="0" y="0"/>
          <a:chExt cx="0" cy="0"/>
        </a:xfrm>
      </p:grpSpPr>
      <p:sp>
        <p:nvSpPr>
          <p:cNvPr id="617" name="Google Shape;617;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8" name="Google Shape;618;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9" name="Google Shape;61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0"/>
        <p:cNvGrpSpPr/>
        <p:nvPr/>
      </p:nvGrpSpPr>
      <p:grpSpPr>
        <a:xfrm>
          <a:off x="0" y="0"/>
          <a:ext cx="0" cy="0"/>
          <a:chOff x="0" y="0"/>
          <a:chExt cx="0" cy="0"/>
        </a:xfrm>
      </p:grpSpPr>
      <p:sp>
        <p:nvSpPr>
          <p:cNvPr id="621" name="Google Shape;621;p35"/>
          <p:cNvSpPr txBox="1">
            <a:spLocks noGrp="1"/>
          </p:cNvSpPr>
          <p:nvPr>
            <p:ph type="title"/>
          </p:nvPr>
        </p:nvSpPr>
        <p:spPr>
          <a:xfrm>
            <a:off x="947450" y="450150"/>
            <a:ext cx="6367800" cy="4090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rtl="0">
              <a:spcBef>
                <a:spcPts val="0"/>
              </a:spcBef>
              <a:spcAft>
                <a:spcPts val="0"/>
              </a:spcAft>
              <a:buClr>
                <a:srgbClr val="0069BF"/>
              </a:buClr>
              <a:buSzPts val="4800"/>
              <a:buNone/>
              <a:defRPr sz="4800">
                <a:solidFill>
                  <a:srgbClr val="0069B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22" name="Google Shape;62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23" name="Google Shape;623;p35"/>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4"/>
        <p:cNvGrpSpPr/>
        <p:nvPr/>
      </p:nvGrpSpPr>
      <p:grpSpPr>
        <a:xfrm>
          <a:off x="0" y="0"/>
          <a:ext cx="0" cy="0"/>
          <a:chOff x="0" y="0"/>
          <a:chExt cx="0" cy="0"/>
        </a:xfrm>
      </p:grpSpPr>
      <p:sp>
        <p:nvSpPr>
          <p:cNvPr id="625" name="Google Shape;625;p36"/>
          <p:cNvSpPr/>
          <p:nvPr/>
        </p:nvSpPr>
        <p:spPr>
          <a:xfrm>
            <a:off x="4572000" y="-125"/>
            <a:ext cx="4572000" cy="51435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txBox="1">
            <a:spLocks noGrp="1"/>
          </p:cNvSpPr>
          <p:nvPr>
            <p:ph type="title"/>
          </p:nvPr>
        </p:nvSpPr>
        <p:spPr>
          <a:xfrm>
            <a:off x="265500" y="1233175"/>
            <a:ext cx="4045200" cy="1482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lvl1pPr lvl="0" algn="ctr" rtl="0">
              <a:spcBef>
                <a:spcPts val="0"/>
              </a:spcBef>
              <a:spcAft>
                <a:spcPts val="0"/>
              </a:spcAft>
              <a:buClr>
                <a:srgbClr val="0069BF"/>
              </a:buClr>
              <a:buSzPts val="4200"/>
              <a:buNone/>
              <a:defRPr sz="4200">
                <a:solidFill>
                  <a:srgbClr val="0069BF"/>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7" name="Google Shape;627;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8" name="Google Shape;628;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629" name="Google Shape;62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0"/>
        <p:cNvGrpSpPr/>
        <p:nvPr/>
      </p:nvGrpSpPr>
      <p:grpSpPr>
        <a:xfrm>
          <a:off x="0" y="0"/>
          <a:ext cx="0" cy="0"/>
          <a:chOff x="0" y="0"/>
          <a:chExt cx="0" cy="0"/>
        </a:xfrm>
      </p:grpSpPr>
      <p:sp>
        <p:nvSpPr>
          <p:cNvPr id="631" name="Google Shape;631;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32" name="Google Shape;63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3"/>
        <p:cNvGrpSpPr/>
        <p:nvPr/>
      </p:nvGrpSpPr>
      <p:grpSpPr>
        <a:xfrm>
          <a:off x="0" y="0"/>
          <a:ext cx="0" cy="0"/>
          <a:chOff x="0" y="0"/>
          <a:chExt cx="0" cy="0"/>
        </a:xfrm>
      </p:grpSpPr>
      <p:sp>
        <p:nvSpPr>
          <p:cNvPr id="634" name="Google Shape;634;p3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5" name="Google Shape;635;p3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36" name="Google Shape;63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7"/>
        <p:cNvGrpSpPr/>
        <p:nvPr/>
      </p:nvGrpSpPr>
      <p:grpSpPr>
        <a:xfrm>
          <a:off x="0" y="0"/>
          <a:ext cx="0" cy="0"/>
          <a:chOff x="0" y="0"/>
          <a:chExt cx="0" cy="0"/>
        </a:xfrm>
      </p:grpSpPr>
      <p:sp>
        <p:nvSpPr>
          <p:cNvPr id="638" name="Google Shape;63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39"/>
        <p:cNvGrpSpPr/>
        <p:nvPr/>
      </p:nvGrpSpPr>
      <p:grpSpPr>
        <a:xfrm>
          <a:off x="0" y="0"/>
          <a:ext cx="0" cy="0"/>
          <a:chOff x="0" y="0"/>
          <a:chExt cx="0" cy="0"/>
        </a:xfrm>
      </p:grpSpPr>
      <p:sp>
        <p:nvSpPr>
          <p:cNvPr id="640" name="Google Shape;640;p4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rmAutofit fontScale="85000" lnSpcReduction="20000"/>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
    <p:spTree>
      <p:nvGrpSpPr>
        <p:cNvPr id="1" name="Shape 641"/>
        <p:cNvGrpSpPr/>
        <p:nvPr/>
      </p:nvGrpSpPr>
      <p:grpSpPr>
        <a:xfrm>
          <a:off x="0" y="0"/>
          <a:ext cx="0" cy="0"/>
          <a:chOff x="0" y="0"/>
          <a:chExt cx="0" cy="0"/>
        </a:xfrm>
      </p:grpSpPr>
      <p:sp>
        <p:nvSpPr>
          <p:cNvPr id="642" name="Google Shape;642;p4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43"/>
        <p:cNvGrpSpPr/>
        <p:nvPr/>
      </p:nvGrpSpPr>
      <p:grpSpPr>
        <a:xfrm>
          <a:off x="0" y="0"/>
          <a:ext cx="0" cy="0"/>
          <a:chOff x="0" y="0"/>
          <a:chExt cx="0" cy="0"/>
        </a:xfrm>
      </p:grpSpPr>
      <p:sp>
        <p:nvSpPr>
          <p:cNvPr id="644" name="Google Shape;644;p42"/>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5" name="Google Shape;645;p42"/>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646" name="Google Shape;646;p4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647" name="Google Shape;647;p4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648" name="Google Shape;648;p4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a:spcBef>
                <a:spcPts val="600"/>
              </a:spcBef>
              <a:spcAft>
                <a:spcPts val="0"/>
              </a:spcAft>
              <a:buSzPts val="2500"/>
              <a:buChar char="✘"/>
              <a:defRPr sz="25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2"/>
        <p:cNvGrpSpPr/>
        <p:nvPr/>
      </p:nvGrpSpPr>
      <p:grpSpPr>
        <a:xfrm>
          <a:off x="0" y="0"/>
          <a:ext cx="0" cy="0"/>
          <a:chOff x="0" y="0"/>
          <a:chExt cx="0" cy="0"/>
        </a:xfrm>
      </p:grpSpPr>
      <p:pic>
        <p:nvPicPr>
          <p:cNvPr id="653" name="Google Shape;653;p44"/>
          <p:cNvPicPr preferRelativeResize="0"/>
          <p:nvPr/>
        </p:nvPicPr>
        <p:blipFill>
          <a:blip r:embed="rId2">
            <a:alphaModFix/>
          </a:blip>
          <a:stretch>
            <a:fillRect/>
          </a:stretch>
        </p:blipFill>
        <p:spPr>
          <a:xfrm>
            <a:off x="0" y="0"/>
            <a:ext cx="9144003" cy="5143501"/>
          </a:xfrm>
          <a:prstGeom prst="rect">
            <a:avLst/>
          </a:prstGeom>
          <a:noFill/>
          <a:ln>
            <a:noFill/>
          </a:ln>
        </p:spPr>
      </p:pic>
      <p:sp>
        <p:nvSpPr>
          <p:cNvPr id="654" name="Google Shape;654;p44"/>
          <p:cNvSpPr txBox="1">
            <a:spLocks noGrp="1"/>
          </p:cNvSpPr>
          <p:nvPr>
            <p:ph type="ctrTitle"/>
          </p:nvPr>
        </p:nvSpPr>
        <p:spPr>
          <a:xfrm>
            <a:off x="2045575" y="1077625"/>
            <a:ext cx="5052900" cy="23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5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55" name="Google Shape;655;p44"/>
          <p:cNvSpPr txBox="1">
            <a:spLocks noGrp="1"/>
          </p:cNvSpPr>
          <p:nvPr>
            <p:ph type="subTitle" idx="1"/>
          </p:nvPr>
        </p:nvSpPr>
        <p:spPr>
          <a:xfrm>
            <a:off x="2392525" y="3525613"/>
            <a:ext cx="43590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191919"/>
                </a:solidFill>
                <a:latin typeface="Anaheim"/>
                <a:ea typeface="Anaheim"/>
                <a:cs typeface="Anaheim"/>
                <a:sym typeface="Anahei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656" name="Google Shape;656;p44"/>
          <p:cNvPicPr preferRelativeResize="0"/>
          <p:nvPr/>
        </p:nvPicPr>
        <p:blipFill>
          <a:blip r:embed="rId3">
            <a:alphaModFix/>
          </a:blip>
          <a:stretch>
            <a:fillRect/>
          </a:stretch>
        </p:blipFill>
        <p:spPr>
          <a:xfrm>
            <a:off x="0" y="0"/>
            <a:ext cx="2392525" cy="14953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6A9E7">
            <a:alpha val="7140"/>
          </a:srgbClr>
        </a:solidFill>
        <a:effectLst/>
      </p:bgPr>
    </p:bg>
    <p:spTree>
      <p:nvGrpSpPr>
        <p:cNvPr id="1" name="Shape 657"/>
        <p:cNvGrpSpPr/>
        <p:nvPr/>
      </p:nvGrpSpPr>
      <p:grpSpPr>
        <a:xfrm>
          <a:off x="0" y="0"/>
          <a:ext cx="0" cy="0"/>
          <a:chOff x="0" y="0"/>
          <a:chExt cx="0" cy="0"/>
        </a:xfrm>
      </p:grpSpPr>
      <p:pic>
        <p:nvPicPr>
          <p:cNvPr id="658" name="Google Shape;658;p45"/>
          <p:cNvPicPr preferRelativeResize="0"/>
          <p:nvPr/>
        </p:nvPicPr>
        <p:blipFill>
          <a:blip r:embed="rId2">
            <a:alphaModFix/>
          </a:blip>
          <a:stretch>
            <a:fillRect/>
          </a:stretch>
        </p:blipFill>
        <p:spPr>
          <a:xfrm>
            <a:off x="0" y="0"/>
            <a:ext cx="9144003" cy="5143501"/>
          </a:xfrm>
          <a:prstGeom prst="rect">
            <a:avLst/>
          </a:prstGeom>
          <a:noFill/>
          <a:ln>
            <a:noFill/>
          </a:ln>
        </p:spPr>
      </p:pic>
      <p:sp>
        <p:nvSpPr>
          <p:cNvPr id="659" name="Google Shape;659;p45"/>
          <p:cNvSpPr txBox="1">
            <a:spLocks noGrp="1"/>
          </p:cNvSpPr>
          <p:nvPr>
            <p:ph type="title"/>
          </p:nvPr>
        </p:nvSpPr>
        <p:spPr>
          <a:xfrm>
            <a:off x="720000" y="1963400"/>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0" name="Google Shape;660;p45"/>
          <p:cNvSpPr txBox="1">
            <a:spLocks noGrp="1"/>
          </p:cNvSpPr>
          <p:nvPr>
            <p:ph type="title" idx="2" hasCustomPrompt="1"/>
          </p:nvPr>
        </p:nvSpPr>
        <p:spPr>
          <a:xfrm>
            <a:off x="2996550" y="1121600"/>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1" name="Google Shape;661;p45"/>
          <p:cNvSpPr txBox="1">
            <a:spLocks noGrp="1"/>
          </p:cNvSpPr>
          <p:nvPr>
            <p:ph type="subTitle" idx="1"/>
          </p:nvPr>
        </p:nvSpPr>
        <p:spPr>
          <a:xfrm>
            <a:off x="2391925" y="2751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2"/>
        <p:cNvGrpSpPr/>
        <p:nvPr/>
      </p:nvGrpSpPr>
      <p:grpSpPr>
        <a:xfrm>
          <a:off x="0" y="0"/>
          <a:ext cx="0" cy="0"/>
          <a:chOff x="0" y="0"/>
          <a:chExt cx="0" cy="0"/>
        </a:xfrm>
      </p:grpSpPr>
      <p:pic>
        <p:nvPicPr>
          <p:cNvPr id="663" name="Google Shape;663;p46"/>
          <p:cNvPicPr preferRelativeResize="0"/>
          <p:nvPr/>
        </p:nvPicPr>
        <p:blipFill>
          <a:blip r:embed="rId2">
            <a:alphaModFix/>
          </a:blip>
          <a:stretch>
            <a:fillRect/>
          </a:stretch>
        </p:blipFill>
        <p:spPr>
          <a:xfrm>
            <a:off x="0" y="0"/>
            <a:ext cx="9143997" cy="5143504"/>
          </a:xfrm>
          <a:prstGeom prst="rect">
            <a:avLst/>
          </a:prstGeom>
          <a:noFill/>
          <a:ln>
            <a:noFill/>
          </a:ln>
        </p:spPr>
      </p:pic>
      <p:sp>
        <p:nvSpPr>
          <p:cNvPr id="664" name="Google Shape;664;p4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5" name="Google Shape;665;p46"/>
          <p:cNvSpPr txBox="1">
            <a:spLocks noGrp="1"/>
          </p:cNvSpPr>
          <p:nvPr>
            <p:ph type="body" idx="1"/>
          </p:nvPr>
        </p:nvSpPr>
        <p:spPr>
          <a:xfrm>
            <a:off x="720000" y="1152475"/>
            <a:ext cx="7704000" cy="572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6"/>
        <p:cNvGrpSpPr/>
        <p:nvPr/>
      </p:nvGrpSpPr>
      <p:grpSpPr>
        <a:xfrm>
          <a:off x="0" y="0"/>
          <a:ext cx="0" cy="0"/>
          <a:chOff x="0" y="0"/>
          <a:chExt cx="0" cy="0"/>
        </a:xfrm>
      </p:grpSpPr>
      <p:pic>
        <p:nvPicPr>
          <p:cNvPr id="667" name="Google Shape;667;p47"/>
          <p:cNvPicPr preferRelativeResize="0"/>
          <p:nvPr/>
        </p:nvPicPr>
        <p:blipFill>
          <a:blip r:embed="rId2">
            <a:alphaModFix/>
          </a:blip>
          <a:stretch>
            <a:fillRect/>
          </a:stretch>
        </p:blipFill>
        <p:spPr>
          <a:xfrm>
            <a:off x="0" y="0"/>
            <a:ext cx="9144003" cy="5143501"/>
          </a:xfrm>
          <a:prstGeom prst="rect">
            <a:avLst/>
          </a:prstGeom>
          <a:noFill/>
          <a:ln>
            <a:noFill/>
          </a:ln>
        </p:spPr>
      </p:pic>
      <p:sp>
        <p:nvSpPr>
          <p:cNvPr id="668" name="Google Shape;668;p47"/>
          <p:cNvSpPr txBox="1">
            <a:spLocks noGrp="1"/>
          </p:cNvSpPr>
          <p:nvPr>
            <p:ph type="subTitle" idx="1"/>
          </p:nvPr>
        </p:nvSpPr>
        <p:spPr>
          <a:xfrm>
            <a:off x="1290763" y="25749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69" name="Google Shape;669;p47"/>
          <p:cNvSpPr txBox="1">
            <a:spLocks noGrp="1"/>
          </p:cNvSpPr>
          <p:nvPr>
            <p:ph type="subTitle" idx="2"/>
          </p:nvPr>
        </p:nvSpPr>
        <p:spPr>
          <a:xfrm>
            <a:off x="4945638" y="25749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70" name="Google Shape;670;p47"/>
          <p:cNvSpPr txBox="1">
            <a:spLocks noGrp="1"/>
          </p:cNvSpPr>
          <p:nvPr>
            <p:ph type="subTitle" idx="3"/>
          </p:nvPr>
        </p:nvSpPr>
        <p:spPr>
          <a:xfrm>
            <a:off x="1290763" y="31889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1" name="Google Shape;671;p47"/>
          <p:cNvSpPr txBox="1">
            <a:spLocks noGrp="1"/>
          </p:cNvSpPr>
          <p:nvPr>
            <p:ph type="subTitle" idx="4"/>
          </p:nvPr>
        </p:nvSpPr>
        <p:spPr>
          <a:xfrm>
            <a:off x="4945638" y="31889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2" name="Google Shape;672;p4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3"/>
        <p:cNvGrpSpPr/>
        <p:nvPr/>
      </p:nvGrpSpPr>
      <p:grpSpPr>
        <a:xfrm>
          <a:off x="0" y="0"/>
          <a:ext cx="0" cy="0"/>
          <a:chOff x="0" y="0"/>
          <a:chExt cx="0" cy="0"/>
        </a:xfrm>
      </p:grpSpPr>
      <p:sp>
        <p:nvSpPr>
          <p:cNvPr id="674" name="Google Shape;674;p4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675" name="Google Shape;675;p48"/>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Tittle Only 1">
  <p:cSld name="TITLE_ONLY_1">
    <p:spTree>
      <p:nvGrpSpPr>
        <p:cNvPr id="1" name="Shape 676"/>
        <p:cNvGrpSpPr/>
        <p:nvPr/>
      </p:nvGrpSpPr>
      <p:grpSpPr>
        <a:xfrm>
          <a:off x="0" y="0"/>
          <a:ext cx="0" cy="0"/>
          <a:chOff x="0" y="0"/>
          <a:chExt cx="0" cy="0"/>
        </a:xfrm>
      </p:grpSpPr>
      <p:pic>
        <p:nvPicPr>
          <p:cNvPr id="677" name="Google Shape;677;p49"/>
          <p:cNvPicPr preferRelativeResize="0"/>
          <p:nvPr/>
        </p:nvPicPr>
        <p:blipFill>
          <a:blip r:embed="rId2">
            <a:alphaModFix/>
          </a:blip>
          <a:stretch>
            <a:fillRect/>
          </a:stretch>
        </p:blipFill>
        <p:spPr>
          <a:xfrm>
            <a:off x="0" y="0"/>
            <a:ext cx="9144003" cy="5143501"/>
          </a:xfrm>
          <a:prstGeom prst="rect">
            <a:avLst/>
          </a:prstGeom>
          <a:noFill/>
          <a:ln>
            <a:noFill/>
          </a:ln>
        </p:spPr>
      </p:pic>
      <p:sp>
        <p:nvSpPr>
          <p:cNvPr id="678" name="Google Shape;678;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 Tittle Only 2">
  <p:cSld name="TITLE_ONLY_1_1">
    <p:spTree>
      <p:nvGrpSpPr>
        <p:cNvPr id="1" name="Shape 679"/>
        <p:cNvGrpSpPr/>
        <p:nvPr/>
      </p:nvGrpSpPr>
      <p:grpSpPr>
        <a:xfrm>
          <a:off x="0" y="0"/>
          <a:ext cx="0" cy="0"/>
          <a:chOff x="0" y="0"/>
          <a:chExt cx="0" cy="0"/>
        </a:xfrm>
      </p:grpSpPr>
      <p:sp>
        <p:nvSpPr>
          <p:cNvPr id="680" name="Google Shape;680;p5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500"/>
              <a:buNone/>
              <a:defRPr>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681" name="Google Shape;681;p50"/>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 Tittle Only 3">
  <p:cSld name="TITLE_ONLY_1_1_1">
    <p:bg>
      <p:bgPr>
        <a:solidFill>
          <a:srgbClr val="46A9E7">
            <a:alpha val="7140"/>
          </a:srgbClr>
        </a:solidFill>
        <a:effectLst/>
      </p:bgPr>
    </p:bg>
    <p:spTree>
      <p:nvGrpSpPr>
        <p:cNvPr id="1" name="Shape 682"/>
        <p:cNvGrpSpPr/>
        <p:nvPr/>
      </p:nvGrpSpPr>
      <p:grpSpPr>
        <a:xfrm>
          <a:off x="0" y="0"/>
          <a:ext cx="0" cy="0"/>
          <a:chOff x="0" y="0"/>
          <a:chExt cx="0" cy="0"/>
        </a:xfrm>
      </p:grpSpPr>
      <p:sp>
        <p:nvSpPr>
          <p:cNvPr id="683" name="Google Shape;683;p5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684" name="Google Shape;684;p51"/>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5"/>
        <p:cNvGrpSpPr/>
        <p:nvPr/>
      </p:nvGrpSpPr>
      <p:grpSpPr>
        <a:xfrm>
          <a:off x="0" y="0"/>
          <a:ext cx="0" cy="0"/>
          <a:chOff x="0" y="0"/>
          <a:chExt cx="0" cy="0"/>
        </a:xfrm>
      </p:grpSpPr>
      <p:sp>
        <p:nvSpPr>
          <p:cNvPr id="686" name="Google Shape;686;p5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7" name="Google Shape;687;p52"/>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688" name="Google Shape;688;p52"/>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89"/>
        <p:cNvGrpSpPr/>
        <p:nvPr/>
      </p:nvGrpSpPr>
      <p:grpSpPr>
        <a:xfrm>
          <a:off x="0" y="0"/>
          <a:ext cx="0" cy="0"/>
          <a:chOff x="0" y="0"/>
          <a:chExt cx="0" cy="0"/>
        </a:xfrm>
      </p:grpSpPr>
      <p:sp>
        <p:nvSpPr>
          <p:cNvPr id="690" name="Google Shape;690;p53"/>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1"/>
        <p:cNvGrpSpPr/>
        <p:nvPr/>
      </p:nvGrpSpPr>
      <p:grpSpPr>
        <a:xfrm>
          <a:off x="0" y="0"/>
          <a:ext cx="0" cy="0"/>
          <a:chOff x="0" y="0"/>
          <a:chExt cx="0" cy="0"/>
        </a:xfrm>
      </p:grpSpPr>
      <p:sp>
        <p:nvSpPr>
          <p:cNvPr id="692" name="Google Shape;692;p54"/>
          <p:cNvSpPr txBox="1">
            <a:spLocks noGrp="1"/>
          </p:cNvSpPr>
          <p:nvPr>
            <p:ph type="title"/>
          </p:nvPr>
        </p:nvSpPr>
        <p:spPr>
          <a:xfrm>
            <a:off x="720000" y="3674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3" name="Google Shape;693;p54"/>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4"/>
        <p:cNvGrpSpPr/>
        <p:nvPr/>
      </p:nvGrpSpPr>
      <p:grpSpPr>
        <a:xfrm>
          <a:off x="0" y="0"/>
          <a:ext cx="0" cy="0"/>
          <a:chOff x="0" y="0"/>
          <a:chExt cx="0" cy="0"/>
        </a:xfrm>
      </p:grpSpPr>
      <p:sp>
        <p:nvSpPr>
          <p:cNvPr id="695" name="Google Shape;695;p55"/>
          <p:cNvSpPr txBox="1">
            <a:spLocks noGrp="1"/>
          </p:cNvSpPr>
          <p:nvPr>
            <p:ph type="title"/>
          </p:nvPr>
        </p:nvSpPr>
        <p:spPr>
          <a:xfrm>
            <a:off x="715100" y="535000"/>
            <a:ext cx="4360500" cy="89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96" name="Google Shape;696;p55"/>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6A9E7">
            <a:alpha val="7140"/>
          </a:srgbClr>
        </a:solidFill>
        <a:effectLst/>
      </p:bgPr>
    </p:bg>
    <p:spTree>
      <p:nvGrpSpPr>
        <p:cNvPr id="1" name="Shape 697"/>
        <p:cNvGrpSpPr/>
        <p:nvPr/>
      </p:nvGrpSpPr>
      <p:grpSpPr>
        <a:xfrm>
          <a:off x="0" y="0"/>
          <a:ext cx="0" cy="0"/>
          <a:chOff x="0" y="0"/>
          <a:chExt cx="0" cy="0"/>
        </a:xfrm>
      </p:grpSpPr>
      <p:pic>
        <p:nvPicPr>
          <p:cNvPr id="698" name="Google Shape;698;p56"/>
          <p:cNvPicPr preferRelativeResize="0"/>
          <p:nvPr/>
        </p:nvPicPr>
        <p:blipFill>
          <a:blip r:embed="rId2">
            <a:alphaModFix/>
          </a:blip>
          <a:stretch>
            <a:fillRect/>
          </a:stretch>
        </p:blipFill>
        <p:spPr>
          <a:xfrm>
            <a:off x="0" y="0"/>
            <a:ext cx="9144003" cy="5143501"/>
          </a:xfrm>
          <a:prstGeom prst="rect">
            <a:avLst/>
          </a:prstGeom>
          <a:noFill/>
          <a:ln>
            <a:noFill/>
          </a:ln>
        </p:spPr>
      </p:pic>
      <p:sp>
        <p:nvSpPr>
          <p:cNvPr id="699" name="Google Shape;699;p56"/>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600"/>
              <a:buNone/>
              <a:defRPr sz="9600">
                <a:solidFill>
                  <a:schemeClr val="accent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00" name="Google Shape;700;p56"/>
          <p:cNvSpPr txBox="1">
            <a:spLocks noGrp="1"/>
          </p:cNvSpPr>
          <p:nvPr>
            <p:ph type="subTitle" idx="1"/>
          </p:nvPr>
        </p:nvSpPr>
        <p:spPr>
          <a:xfrm>
            <a:off x="2324600" y="3069625"/>
            <a:ext cx="4494900" cy="47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01"/>
        <p:cNvGrpSpPr/>
        <p:nvPr/>
      </p:nvGrpSpPr>
      <p:grpSpPr>
        <a:xfrm>
          <a:off x="0" y="0"/>
          <a:ext cx="0" cy="0"/>
          <a:chOff x="0" y="0"/>
          <a:chExt cx="0" cy="0"/>
        </a:xfrm>
      </p:grpSpPr>
      <p:pic>
        <p:nvPicPr>
          <p:cNvPr id="702" name="Google Shape;702;p57"/>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03"/>
        <p:cNvGrpSpPr/>
        <p:nvPr/>
      </p:nvGrpSpPr>
      <p:grpSpPr>
        <a:xfrm>
          <a:off x="0" y="0"/>
          <a:ext cx="0" cy="0"/>
          <a:chOff x="0" y="0"/>
          <a:chExt cx="0" cy="0"/>
        </a:xfrm>
      </p:grpSpPr>
      <p:sp>
        <p:nvSpPr>
          <p:cNvPr id="704" name="Google Shape;704;p58"/>
          <p:cNvSpPr txBox="1">
            <a:spLocks noGrp="1"/>
          </p:cNvSpPr>
          <p:nvPr>
            <p:ph type="title"/>
          </p:nvPr>
        </p:nvSpPr>
        <p:spPr>
          <a:xfrm>
            <a:off x="720000" y="18748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5" name="Google Shape;705;p58"/>
          <p:cNvSpPr txBox="1">
            <a:spLocks noGrp="1"/>
          </p:cNvSpPr>
          <p:nvPr>
            <p:ph type="title" idx="2" hasCustomPrompt="1"/>
          </p:nvPr>
        </p:nvSpPr>
        <p:spPr>
          <a:xfrm>
            <a:off x="7200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6" name="Google Shape;706;p58"/>
          <p:cNvSpPr txBox="1">
            <a:spLocks noGrp="1"/>
          </p:cNvSpPr>
          <p:nvPr>
            <p:ph type="subTitle" idx="1"/>
          </p:nvPr>
        </p:nvSpPr>
        <p:spPr>
          <a:xfrm>
            <a:off x="720000" y="2325813"/>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7" name="Google Shape;707;p58"/>
          <p:cNvSpPr txBox="1">
            <a:spLocks noGrp="1"/>
          </p:cNvSpPr>
          <p:nvPr>
            <p:ph type="title" idx="3"/>
          </p:nvPr>
        </p:nvSpPr>
        <p:spPr>
          <a:xfrm>
            <a:off x="3327300" y="1874875"/>
            <a:ext cx="259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8" name="Google Shape;708;p58"/>
          <p:cNvSpPr txBox="1">
            <a:spLocks noGrp="1"/>
          </p:cNvSpPr>
          <p:nvPr>
            <p:ph type="title" idx="4" hasCustomPrompt="1"/>
          </p:nvPr>
        </p:nvSpPr>
        <p:spPr>
          <a:xfrm>
            <a:off x="33273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9" name="Google Shape;709;p58"/>
          <p:cNvSpPr txBox="1">
            <a:spLocks noGrp="1"/>
          </p:cNvSpPr>
          <p:nvPr>
            <p:ph type="subTitle" idx="5"/>
          </p:nvPr>
        </p:nvSpPr>
        <p:spPr>
          <a:xfrm>
            <a:off x="3327300" y="2329300"/>
            <a:ext cx="259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0" name="Google Shape;710;p58"/>
          <p:cNvSpPr txBox="1">
            <a:spLocks noGrp="1"/>
          </p:cNvSpPr>
          <p:nvPr>
            <p:ph type="title" idx="6"/>
          </p:nvPr>
        </p:nvSpPr>
        <p:spPr>
          <a:xfrm>
            <a:off x="6087600" y="18748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11" name="Google Shape;711;p58"/>
          <p:cNvSpPr txBox="1">
            <a:spLocks noGrp="1"/>
          </p:cNvSpPr>
          <p:nvPr>
            <p:ph type="title" idx="7" hasCustomPrompt="1"/>
          </p:nvPr>
        </p:nvSpPr>
        <p:spPr>
          <a:xfrm>
            <a:off x="60876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2" name="Google Shape;712;p58"/>
          <p:cNvSpPr txBox="1">
            <a:spLocks noGrp="1"/>
          </p:cNvSpPr>
          <p:nvPr>
            <p:ph type="subTitle" idx="8"/>
          </p:nvPr>
        </p:nvSpPr>
        <p:spPr>
          <a:xfrm>
            <a:off x="6087600" y="23293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3" name="Google Shape;713;p58"/>
          <p:cNvSpPr txBox="1">
            <a:spLocks noGrp="1"/>
          </p:cNvSpPr>
          <p:nvPr>
            <p:ph type="title" idx="9"/>
          </p:nvPr>
        </p:nvSpPr>
        <p:spPr>
          <a:xfrm>
            <a:off x="720000" y="36642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14" name="Google Shape;714;p58"/>
          <p:cNvSpPr txBox="1">
            <a:spLocks noGrp="1"/>
          </p:cNvSpPr>
          <p:nvPr>
            <p:ph type="title" idx="13" hasCustomPrompt="1"/>
          </p:nvPr>
        </p:nvSpPr>
        <p:spPr>
          <a:xfrm>
            <a:off x="720000" y="31199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5" name="Google Shape;715;p58"/>
          <p:cNvSpPr txBox="1">
            <a:spLocks noGrp="1"/>
          </p:cNvSpPr>
          <p:nvPr>
            <p:ph type="subTitle" idx="14"/>
          </p:nvPr>
        </p:nvSpPr>
        <p:spPr>
          <a:xfrm>
            <a:off x="720000" y="41187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58"/>
          <p:cNvSpPr txBox="1">
            <a:spLocks noGrp="1"/>
          </p:cNvSpPr>
          <p:nvPr>
            <p:ph type="title" idx="15"/>
          </p:nvPr>
        </p:nvSpPr>
        <p:spPr>
          <a:xfrm>
            <a:off x="3327300" y="3664275"/>
            <a:ext cx="259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17" name="Google Shape;717;p58"/>
          <p:cNvSpPr txBox="1">
            <a:spLocks noGrp="1"/>
          </p:cNvSpPr>
          <p:nvPr>
            <p:ph type="title" idx="16" hasCustomPrompt="1"/>
          </p:nvPr>
        </p:nvSpPr>
        <p:spPr>
          <a:xfrm>
            <a:off x="3327300" y="31199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8" name="Google Shape;718;p58"/>
          <p:cNvSpPr txBox="1">
            <a:spLocks noGrp="1"/>
          </p:cNvSpPr>
          <p:nvPr>
            <p:ph type="subTitle" idx="17"/>
          </p:nvPr>
        </p:nvSpPr>
        <p:spPr>
          <a:xfrm>
            <a:off x="3327300" y="4118700"/>
            <a:ext cx="259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9" name="Google Shape;719;p58"/>
          <p:cNvSpPr txBox="1">
            <a:spLocks noGrp="1"/>
          </p:cNvSpPr>
          <p:nvPr>
            <p:ph type="title" idx="18"/>
          </p:nvPr>
        </p:nvSpPr>
        <p:spPr>
          <a:xfrm>
            <a:off x="6087600" y="36642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20" name="Google Shape;720;p58"/>
          <p:cNvSpPr txBox="1">
            <a:spLocks noGrp="1"/>
          </p:cNvSpPr>
          <p:nvPr>
            <p:ph type="title" idx="19" hasCustomPrompt="1"/>
          </p:nvPr>
        </p:nvSpPr>
        <p:spPr>
          <a:xfrm>
            <a:off x="6087600" y="3119975"/>
            <a:ext cx="13341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1" name="Google Shape;721;p58"/>
          <p:cNvSpPr txBox="1">
            <a:spLocks noGrp="1"/>
          </p:cNvSpPr>
          <p:nvPr>
            <p:ph type="subTitle" idx="20"/>
          </p:nvPr>
        </p:nvSpPr>
        <p:spPr>
          <a:xfrm>
            <a:off x="6087600" y="41187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2" name="Google Shape;722;p58"/>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46A9E7">
            <a:alpha val="7140"/>
          </a:srgbClr>
        </a:solidFill>
        <a:effectLst/>
      </p:bgPr>
    </p:bg>
    <p:spTree>
      <p:nvGrpSpPr>
        <p:cNvPr id="1" name="Shape 723"/>
        <p:cNvGrpSpPr/>
        <p:nvPr/>
      </p:nvGrpSpPr>
      <p:grpSpPr>
        <a:xfrm>
          <a:off x="0" y="0"/>
          <a:ext cx="0" cy="0"/>
          <a:chOff x="0" y="0"/>
          <a:chExt cx="0" cy="0"/>
        </a:xfrm>
      </p:grpSpPr>
      <p:pic>
        <p:nvPicPr>
          <p:cNvPr id="724" name="Google Shape;724;p59"/>
          <p:cNvPicPr preferRelativeResize="0"/>
          <p:nvPr/>
        </p:nvPicPr>
        <p:blipFill>
          <a:blip r:embed="rId2">
            <a:alphaModFix/>
          </a:blip>
          <a:stretch>
            <a:fillRect/>
          </a:stretch>
        </p:blipFill>
        <p:spPr>
          <a:xfrm>
            <a:off x="0" y="0"/>
            <a:ext cx="9144003" cy="5143501"/>
          </a:xfrm>
          <a:prstGeom prst="rect">
            <a:avLst/>
          </a:prstGeom>
          <a:noFill/>
          <a:ln>
            <a:noFill/>
          </a:ln>
        </p:spPr>
      </p:pic>
      <p:sp>
        <p:nvSpPr>
          <p:cNvPr id="725" name="Google Shape;725;p59"/>
          <p:cNvSpPr txBox="1">
            <a:spLocks noGrp="1"/>
          </p:cNvSpPr>
          <p:nvPr>
            <p:ph type="subTitle" idx="1"/>
          </p:nvPr>
        </p:nvSpPr>
        <p:spPr>
          <a:xfrm>
            <a:off x="1708650" y="1339050"/>
            <a:ext cx="5726700" cy="16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None/>
              <a:defRPr sz="2500">
                <a:solidFill>
                  <a:schemeClr val="accent2"/>
                </a:solidFill>
                <a:latin typeface="Anaheim"/>
                <a:ea typeface="Anaheim"/>
                <a:cs typeface="Anaheim"/>
                <a:sym typeface="Anaheim"/>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726" name="Google Shape;726;p59"/>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7"/>
        <p:cNvGrpSpPr/>
        <p:nvPr/>
      </p:nvGrpSpPr>
      <p:grpSpPr>
        <a:xfrm>
          <a:off x="0" y="0"/>
          <a:ext cx="0" cy="0"/>
          <a:chOff x="0" y="0"/>
          <a:chExt cx="0" cy="0"/>
        </a:xfrm>
      </p:grpSpPr>
      <p:sp>
        <p:nvSpPr>
          <p:cNvPr id="728" name="Google Shape;728;p60"/>
          <p:cNvSpPr txBox="1">
            <a:spLocks noGrp="1"/>
          </p:cNvSpPr>
          <p:nvPr>
            <p:ph type="subTitle" idx="1"/>
          </p:nvPr>
        </p:nvSpPr>
        <p:spPr>
          <a:xfrm>
            <a:off x="2525675" y="3178675"/>
            <a:ext cx="4092600" cy="15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9" name="Google Shape;729;p60"/>
          <p:cNvSpPr txBox="1">
            <a:spLocks noGrp="1"/>
          </p:cNvSpPr>
          <p:nvPr>
            <p:ph type="title"/>
          </p:nvPr>
        </p:nvSpPr>
        <p:spPr>
          <a:xfrm>
            <a:off x="2525700" y="2741600"/>
            <a:ext cx="409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30" name="Google Shape;730;p60"/>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731"/>
        <p:cNvGrpSpPr/>
        <p:nvPr/>
      </p:nvGrpSpPr>
      <p:grpSpPr>
        <a:xfrm>
          <a:off x="0" y="0"/>
          <a:ext cx="0" cy="0"/>
          <a:chOff x="0" y="0"/>
          <a:chExt cx="0" cy="0"/>
        </a:xfrm>
      </p:grpSpPr>
      <p:pic>
        <p:nvPicPr>
          <p:cNvPr id="732" name="Google Shape;732;p61"/>
          <p:cNvPicPr preferRelativeResize="0"/>
          <p:nvPr/>
        </p:nvPicPr>
        <p:blipFill>
          <a:blip r:embed="rId2">
            <a:alphaModFix/>
          </a:blip>
          <a:stretch>
            <a:fillRect/>
          </a:stretch>
        </p:blipFill>
        <p:spPr>
          <a:xfrm>
            <a:off x="0" y="0"/>
            <a:ext cx="9144003" cy="5143501"/>
          </a:xfrm>
          <a:prstGeom prst="rect">
            <a:avLst/>
          </a:prstGeom>
          <a:noFill/>
          <a:ln>
            <a:noFill/>
          </a:ln>
        </p:spPr>
      </p:pic>
      <p:sp>
        <p:nvSpPr>
          <p:cNvPr id="733" name="Google Shape;733;p61"/>
          <p:cNvSpPr txBox="1">
            <a:spLocks noGrp="1"/>
          </p:cNvSpPr>
          <p:nvPr>
            <p:ph type="subTitle" idx="1"/>
          </p:nvPr>
        </p:nvSpPr>
        <p:spPr>
          <a:xfrm>
            <a:off x="813150" y="2327525"/>
            <a:ext cx="3556800" cy="154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4" name="Google Shape;734;p61"/>
          <p:cNvSpPr txBox="1">
            <a:spLocks noGrp="1"/>
          </p:cNvSpPr>
          <p:nvPr>
            <p:ph type="title"/>
          </p:nvPr>
        </p:nvSpPr>
        <p:spPr>
          <a:xfrm>
            <a:off x="813150" y="1567975"/>
            <a:ext cx="4552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35"/>
        <p:cNvGrpSpPr/>
        <p:nvPr/>
      </p:nvGrpSpPr>
      <p:grpSpPr>
        <a:xfrm>
          <a:off x="0" y="0"/>
          <a:ext cx="0" cy="0"/>
          <a:chOff x="0" y="0"/>
          <a:chExt cx="0" cy="0"/>
        </a:xfrm>
      </p:grpSpPr>
      <p:pic>
        <p:nvPicPr>
          <p:cNvPr id="736" name="Google Shape;736;p62"/>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37"/>
        <p:cNvGrpSpPr/>
        <p:nvPr/>
      </p:nvGrpSpPr>
      <p:grpSpPr>
        <a:xfrm>
          <a:off x="0" y="0"/>
          <a:ext cx="0" cy="0"/>
          <a:chOff x="0" y="0"/>
          <a:chExt cx="0" cy="0"/>
        </a:xfrm>
      </p:grpSpPr>
      <p:pic>
        <p:nvPicPr>
          <p:cNvPr id="738" name="Google Shape;738;p63"/>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63" name="Google Shape;363;p7"/>
          <p:cNvSpPr txBox="1">
            <a:spLocks noGrp="1"/>
          </p:cNvSpPr>
          <p:nvPr>
            <p:ph type="body" idx="1"/>
          </p:nvPr>
        </p:nvSpPr>
        <p:spPr>
          <a:xfrm>
            <a:off x="747925"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4" name="Google Shape;364;p7"/>
          <p:cNvSpPr txBox="1">
            <a:spLocks noGrp="1"/>
          </p:cNvSpPr>
          <p:nvPr>
            <p:ph type="body" idx="2"/>
          </p:nvPr>
        </p:nvSpPr>
        <p:spPr>
          <a:xfrm>
            <a:off x="2953087"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5" name="Google Shape;365;p7"/>
          <p:cNvSpPr txBox="1">
            <a:spLocks noGrp="1"/>
          </p:cNvSpPr>
          <p:nvPr>
            <p:ph type="body" idx="3"/>
          </p:nvPr>
        </p:nvSpPr>
        <p:spPr>
          <a:xfrm>
            <a:off x="5158248"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6" name="Google Shape;396;p7"/>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97" name="Google Shape;397;p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739"/>
        <p:cNvGrpSpPr/>
        <p:nvPr/>
      </p:nvGrpSpPr>
      <p:grpSpPr>
        <a:xfrm>
          <a:off x="0" y="0"/>
          <a:ext cx="0" cy="0"/>
          <a:chOff x="0" y="0"/>
          <a:chExt cx="0" cy="0"/>
        </a:xfrm>
      </p:grpSpPr>
      <p:sp>
        <p:nvSpPr>
          <p:cNvPr id="740" name="Google Shape;740;p64"/>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pic>
        <p:nvPicPr>
          <p:cNvPr id="741" name="Google Shape;741;p64"/>
          <p:cNvPicPr preferRelativeResize="0"/>
          <p:nvPr/>
        </p:nvPicPr>
        <p:blipFill>
          <a:blip r:embed="rId2">
            <a:alphaModFix/>
          </a:blip>
          <a:stretch>
            <a:fillRect/>
          </a:stretch>
        </p:blipFill>
        <p:spPr>
          <a:xfrm>
            <a:off x="0" y="0"/>
            <a:ext cx="9143997" cy="514350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solidFill>
          <a:srgbClr val="46A9E7">
            <a:alpha val="7140"/>
          </a:srgbClr>
        </a:solidFill>
        <a:effectLst/>
      </p:bgPr>
    </p:bg>
    <p:spTree>
      <p:nvGrpSpPr>
        <p:cNvPr id="1" name="Shape 742"/>
        <p:cNvGrpSpPr/>
        <p:nvPr/>
      </p:nvGrpSpPr>
      <p:grpSpPr>
        <a:xfrm>
          <a:off x="0" y="0"/>
          <a:ext cx="0" cy="0"/>
          <a:chOff x="0" y="0"/>
          <a:chExt cx="0" cy="0"/>
        </a:xfrm>
      </p:grpSpPr>
      <p:pic>
        <p:nvPicPr>
          <p:cNvPr id="743" name="Google Shape;743;p65"/>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éfis Kreocode" type="title">
  <p:cSld name="TITLE">
    <p:spTree>
      <p:nvGrpSpPr>
        <p:cNvPr id="1" name="Shape 748"/>
        <p:cNvGrpSpPr/>
        <p:nvPr/>
      </p:nvGrpSpPr>
      <p:grpSpPr>
        <a:xfrm>
          <a:off x="0" y="0"/>
          <a:ext cx="0" cy="0"/>
          <a:chOff x="0" y="0"/>
          <a:chExt cx="0" cy="0"/>
        </a:xfrm>
      </p:grpSpPr>
      <p:pic>
        <p:nvPicPr>
          <p:cNvPr id="749" name="Google Shape;749;p67"/>
          <p:cNvPicPr preferRelativeResize="0"/>
          <p:nvPr/>
        </p:nvPicPr>
        <p:blipFill>
          <a:blip r:embed="rId2">
            <a:alphaModFix/>
          </a:blip>
          <a:stretch>
            <a:fillRect/>
          </a:stretch>
        </p:blipFill>
        <p:spPr>
          <a:xfrm>
            <a:off x="3394922" y="252790"/>
            <a:ext cx="2215675" cy="1047253"/>
          </a:xfrm>
          <a:prstGeom prst="rect">
            <a:avLst/>
          </a:prstGeom>
          <a:noFill/>
          <a:ln>
            <a:noFill/>
          </a:ln>
        </p:spPr>
      </p:pic>
      <p:pic>
        <p:nvPicPr>
          <p:cNvPr id="750" name="Google Shape;750;p67"/>
          <p:cNvPicPr preferRelativeResize="0"/>
          <p:nvPr/>
        </p:nvPicPr>
        <p:blipFill>
          <a:blip r:embed="rId3">
            <a:alphaModFix/>
          </a:blip>
          <a:stretch>
            <a:fillRect/>
          </a:stretch>
        </p:blipFill>
        <p:spPr>
          <a:xfrm>
            <a:off x="0" y="4710750"/>
            <a:ext cx="9184148" cy="432900"/>
          </a:xfrm>
          <a:prstGeom prst="rect">
            <a:avLst/>
          </a:prstGeom>
          <a:noFill/>
          <a:ln>
            <a:noFill/>
          </a:ln>
        </p:spPr>
      </p:pic>
      <p:sp>
        <p:nvSpPr>
          <p:cNvPr id="751" name="Google Shape;751;p67"/>
          <p:cNvSpPr/>
          <p:nvPr/>
        </p:nvSpPr>
        <p:spPr>
          <a:xfrm>
            <a:off x="1219156" y="1328772"/>
            <a:ext cx="6905400" cy="6681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7"/>
          <p:cNvSpPr txBox="1">
            <a:spLocks noGrp="1"/>
          </p:cNvSpPr>
          <p:nvPr>
            <p:ph type="title"/>
          </p:nvPr>
        </p:nvSpPr>
        <p:spPr>
          <a:xfrm>
            <a:off x="2048844" y="1446520"/>
            <a:ext cx="5245800" cy="432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3" name="Google Shape;753;p67"/>
          <p:cNvSpPr txBox="1">
            <a:spLocks noGrp="1"/>
          </p:cNvSpPr>
          <p:nvPr>
            <p:ph type="subTitle" idx="1"/>
          </p:nvPr>
        </p:nvSpPr>
        <p:spPr>
          <a:xfrm>
            <a:off x="1523438" y="2428722"/>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4" name="Google Shape;754;p67"/>
          <p:cNvSpPr txBox="1">
            <a:spLocks noGrp="1"/>
          </p:cNvSpPr>
          <p:nvPr>
            <p:ph type="body" idx="2"/>
          </p:nvPr>
        </p:nvSpPr>
        <p:spPr>
          <a:xfrm>
            <a:off x="1136781"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55" name="Google Shape;755;p67"/>
          <p:cNvSpPr txBox="1">
            <a:spLocks noGrp="1"/>
          </p:cNvSpPr>
          <p:nvPr>
            <p:ph type="body" idx="3"/>
          </p:nvPr>
        </p:nvSpPr>
        <p:spPr>
          <a:xfrm>
            <a:off x="4704188"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56" name="Google Shape;756;p67"/>
          <p:cNvSpPr/>
          <p:nvPr/>
        </p:nvSpPr>
        <p:spPr>
          <a:xfrm>
            <a:off x="732650" y="113917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757" name="Google Shape;757;p67"/>
          <p:cNvPicPr preferRelativeResize="0"/>
          <p:nvPr/>
        </p:nvPicPr>
        <p:blipFill>
          <a:blip r:embed="rId4">
            <a:alphaModFix amt="51000"/>
          </a:blip>
          <a:stretch>
            <a:fillRect/>
          </a:stretch>
        </p:blipFill>
        <p:spPr>
          <a:xfrm rot="75" flipH="1">
            <a:off x="8736137" y="4690994"/>
            <a:ext cx="234834" cy="188845"/>
          </a:xfrm>
          <a:prstGeom prst="rect">
            <a:avLst/>
          </a:prstGeom>
          <a:noFill/>
          <a:ln>
            <a:noFill/>
          </a:ln>
        </p:spPr>
      </p:pic>
      <p:pic>
        <p:nvPicPr>
          <p:cNvPr id="758" name="Google Shape;758;p67"/>
          <p:cNvPicPr preferRelativeResize="0"/>
          <p:nvPr/>
        </p:nvPicPr>
        <p:blipFill>
          <a:blip r:embed="rId5">
            <a:alphaModFix/>
          </a:blip>
          <a:stretch>
            <a:fillRect/>
          </a:stretch>
        </p:blipFill>
        <p:spPr>
          <a:xfrm>
            <a:off x="1022473" y="1208846"/>
            <a:ext cx="492251" cy="78802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éfis Kreocode 2">
  <p:cSld name="TITLE_2">
    <p:spTree>
      <p:nvGrpSpPr>
        <p:cNvPr id="1" name="Shape 759"/>
        <p:cNvGrpSpPr/>
        <p:nvPr/>
      </p:nvGrpSpPr>
      <p:grpSpPr>
        <a:xfrm>
          <a:off x="0" y="0"/>
          <a:ext cx="0" cy="0"/>
          <a:chOff x="0" y="0"/>
          <a:chExt cx="0" cy="0"/>
        </a:xfrm>
      </p:grpSpPr>
      <p:sp>
        <p:nvSpPr>
          <p:cNvPr id="760" name="Google Shape;760;p68"/>
          <p:cNvSpPr/>
          <p:nvPr/>
        </p:nvSpPr>
        <p:spPr>
          <a:xfrm>
            <a:off x="1282775" y="3838150"/>
            <a:ext cx="6796200" cy="855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p68"/>
          <p:cNvPicPr preferRelativeResize="0"/>
          <p:nvPr/>
        </p:nvPicPr>
        <p:blipFill>
          <a:blip r:embed="rId2">
            <a:alphaModFix/>
          </a:blip>
          <a:stretch>
            <a:fillRect/>
          </a:stretch>
        </p:blipFill>
        <p:spPr>
          <a:xfrm>
            <a:off x="7279945" y="2207050"/>
            <a:ext cx="632323" cy="738626"/>
          </a:xfrm>
          <a:prstGeom prst="rect">
            <a:avLst/>
          </a:prstGeom>
          <a:noFill/>
          <a:ln>
            <a:noFill/>
          </a:ln>
        </p:spPr>
      </p:pic>
      <p:pic>
        <p:nvPicPr>
          <p:cNvPr id="762" name="Google Shape;762;p68"/>
          <p:cNvPicPr preferRelativeResize="0"/>
          <p:nvPr/>
        </p:nvPicPr>
        <p:blipFill>
          <a:blip r:embed="rId3">
            <a:alphaModFix/>
          </a:blip>
          <a:stretch>
            <a:fillRect/>
          </a:stretch>
        </p:blipFill>
        <p:spPr>
          <a:xfrm>
            <a:off x="319606" y="74688"/>
            <a:ext cx="1809853" cy="855439"/>
          </a:xfrm>
          <a:prstGeom prst="rect">
            <a:avLst/>
          </a:prstGeom>
          <a:noFill/>
          <a:ln>
            <a:noFill/>
          </a:ln>
        </p:spPr>
      </p:pic>
      <p:pic>
        <p:nvPicPr>
          <p:cNvPr id="763" name="Google Shape;763;p68"/>
          <p:cNvPicPr preferRelativeResize="0"/>
          <p:nvPr/>
        </p:nvPicPr>
        <p:blipFill>
          <a:blip r:embed="rId4">
            <a:alphaModFix/>
          </a:blip>
          <a:stretch>
            <a:fillRect/>
          </a:stretch>
        </p:blipFill>
        <p:spPr>
          <a:xfrm>
            <a:off x="0" y="4752175"/>
            <a:ext cx="9144003" cy="391475"/>
          </a:xfrm>
          <a:prstGeom prst="rect">
            <a:avLst/>
          </a:prstGeom>
          <a:noFill/>
          <a:ln>
            <a:noFill/>
          </a:ln>
        </p:spPr>
      </p:pic>
      <p:sp>
        <p:nvSpPr>
          <p:cNvPr id="764" name="Google Shape;764;p68"/>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5" name="Google Shape;765;p68"/>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66" name="Google Shape;766;p68"/>
          <p:cNvSpPr txBox="1">
            <a:spLocks noGrp="1"/>
          </p:cNvSpPr>
          <p:nvPr>
            <p:ph type="body" idx="3"/>
          </p:nvPr>
        </p:nvSpPr>
        <p:spPr>
          <a:xfrm>
            <a:off x="4704188"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67" name="Google Shape;767;p68"/>
          <p:cNvSpPr txBox="1">
            <a:spLocks noGrp="1"/>
          </p:cNvSpPr>
          <p:nvPr>
            <p:ph type="subTitle" idx="4"/>
          </p:nvPr>
        </p:nvSpPr>
        <p:spPr>
          <a:xfrm>
            <a:off x="1523438" y="2715418"/>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8" name="Google Shape;768;p68"/>
          <p:cNvSpPr txBox="1">
            <a:spLocks noGrp="1"/>
          </p:cNvSpPr>
          <p:nvPr>
            <p:ph type="subTitle" idx="5"/>
          </p:nvPr>
        </p:nvSpPr>
        <p:spPr>
          <a:xfrm>
            <a:off x="1264719" y="3013568"/>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9" name="Google Shape;769;p68"/>
          <p:cNvSpPr/>
          <p:nvPr/>
        </p:nvSpPr>
        <p:spPr>
          <a:xfrm>
            <a:off x="1282781" y="3224199"/>
            <a:ext cx="6796200" cy="303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8"/>
          <p:cNvSpPr txBox="1">
            <a:spLocks noGrp="1"/>
          </p:cNvSpPr>
          <p:nvPr>
            <p:ph type="subTitle" idx="6"/>
          </p:nvPr>
        </p:nvSpPr>
        <p:spPr>
          <a:xfrm>
            <a:off x="1264719" y="3627524"/>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age vierge">
  <p:cSld name="TITLE_2_2">
    <p:spTree>
      <p:nvGrpSpPr>
        <p:cNvPr id="1" name="Shape 771"/>
        <p:cNvGrpSpPr/>
        <p:nvPr/>
      </p:nvGrpSpPr>
      <p:grpSpPr>
        <a:xfrm>
          <a:off x="0" y="0"/>
          <a:ext cx="0" cy="0"/>
          <a:chOff x="0" y="0"/>
          <a:chExt cx="0" cy="0"/>
        </a:xfrm>
      </p:grpSpPr>
      <p:pic>
        <p:nvPicPr>
          <p:cNvPr id="772" name="Google Shape;772;p69"/>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773" name="Google Shape;773;p69"/>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4" name="Google Shape;774;p69"/>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75" name="Google Shape;775;p69"/>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pic>
        <p:nvPicPr>
          <p:cNvPr id="776" name="Google Shape;776;p69"/>
          <p:cNvPicPr preferRelativeResize="0"/>
          <p:nvPr/>
        </p:nvPicPr>
        <p:blipFill>
          <a:blip r:embed="rId3">
            <a:alphaModFix amt="85000"/>
          </a:blip>
          <a:stretch>
            <a:fillRect/>
          </a:stretch>
        </p:blipFill>
        <p:spPr>
          <a:xfrm>
            <a:off x="7868925" y="4225075"/>
            <a:ext cx="1171825" cy="55385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ge vierge sans logo">
  <p:cSld name="TITLE_2_2_1">
    <p:spTree>
      <p:nvGrpSpPr>
        <p:cNvPr id="1" name="Shape 777"/>
        <p:cNvGrpSpPr/>
        <p:nvPr/>
      </p:nvGrpSpPr>
      <p:grpSpPr>
        <a:xfrm>
          <a:off x="0" y="0"/>
          <a:ext cx="0" cy="0"/>
          <a:chOff x="0" y="0"/>
          <a:chExt cx="0" cy="0"/>
        </a:xfrm>
      </p:grpSpPr>
      <p:pic>
        <p:nvPicPr>
          <p:cNvPr id="778" name="Google Shape;778;p70"/>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779" name="Google Shape;779;p70"/>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0" name="Google Shape;780;p70"/>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81" name="Google Shape;781;p70"/>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éfis Kreocode 2 1">
  <p:cSld name="TITLE_2_1">
    <p:spTree>
      <p:nvGrpSpPr>
        <p:cNvPr id="1" name="Shape 782"/>
        <p:cNvGrpSpPr/>
        <p:nvPr/>
      </p:nvGrpSpPr>
      <p:grpSpPr>
        <a:xfrm>
          <a:off x="0" y="0"/>
          <a:ext cx="0" cy="0"/>
          <a:chOff x="0" y="0"/>
          <a:chExt cx="0" cy="0"/>
        </a:xfrm>
      </p:grpSpPr>
      <p:sp>
        <p:nvSpPr>
          <p:cNvPr id="783" name="Google Shape;783;p71"/>
          <p:cNvSpPr/>
          <p:nvPr/>
        </p:nvSpPr>
        <p:spPr>
          <a:xfrm>
            <a:off x="291775" y="1361325"/>
            <a:ext cx="41658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4" name="Google Shape;784;p71"/>
          <p:cNvPicPr preferRelativeResize="0"/>
          <p:nvPr/>
        </p:nvPicPr>
        <p:blipFill>
          <a:blip r:embed="rId2">
            <a:alphaModFix/>
          </a:blip>
          <a:stretch>
            <a:fillRect/>
          </a:stretch>
        </p:blipFill>
        <p:spPr>
          <a:xfrm>
            <a:off x="254706" y="114288"/>
            <a:ext cx="1809853" cy="855439"/>
          </a:xfrm>
          <a:prstGeom prst="rect">
            <a:avLst/>
          </a:prstGeom>
          <a:noFill/>
          <a:ln>
            <a:noFill/>
          </a:ln>
        </p:spPr>
      </p:pic>
      <p:sp>
        <p:nvSpPr>
          <p:cNvPr id="785" name="Google Shape;785;p71"/>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6" name="Google Shape;786;p71"/>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787" name="Google Shape;787;p71"/>
          <p:cNvSpPr/>
          <p:nvPr/>
        </p:nvSpPr>
        <p:spPr>
          <a:xfrm>
            <a:off x="4661575" y="1361325"/>
            <a:ext cx="41247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1"/>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p71"/>
          <p:cNvPicPr preferRelativeResize="0"/>
          <p:nvPr/>
        </p:nvPicPr>
        <p:blipFill>
          <a:blip r:embed="rId3">
            <a:alphaModFix/>
          </a:blip>
          <a:stretch>
            <a:fillRect/>
          </a:stretch>
        </p:blipFill>
        <p:spPr>
          <a:xfrm>
            <a:off x="4100398" y="2608448"/>
            <a:ext cx="924677" cy="924677"/>
          </a:xfrm>
          <a:prstGeom prst="rect">
            <a:avLst/>
          </a:prstGeom>
          <a:noFill/>
          <a:ln>
            <a:noFill/>
          </a:ln>
        </p:spPr>
      </p:pic>
      <p:pic>
        <p:nvPicPr>
          <p:cNvPr id="790" name="Google Shape;790;p71"/>
          <p:cNvPicPr preferRelativeResize="0"/>
          <p:nvPr/>
        </p:nvPicPr>
        <p:blipFill>
          <a:blip r:embed="rId4">
            <a:alphaModFix/>
          </a:blip>
          <a:stretch>
            <a:fillRect/>
          </a:stretch>
        </p:blipFill>
        <p:spPr>
          <a:xfrm>
            <a:off x="4316623" y="2676771"/>
            <a:ext cx="492251" cy="788027"/>
          </a:xfrm>
          <a:prstGeom prst="rect">
            <a:avLst/>
          </a:prstGeom>
          <a:noFill/>
          <a:ln>
            <a:noFill/>
          </a:ln>
        </p:spPr>
      </p:pic>
      <p:sp>
        <p:nvSpPr>
          <p:cNvPr id="791" name="Google Shape;791;p71"/>
          <p:cNvSpPr txBox="1"/>
          <p:nvPr/>
        </p:nvSpPr>
        <p:spPr>
          <a:xfrm>
            <a:off x="291781" y="4747717"/>
            <a:ext cx="8705700" cy="63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rgbClr val="2A71FF"/>
                </a:solidFill>
                <a:latin typeface="Fira Sans"/>
                <a:ea typeface="Fira Sans"/>
                <a:cs typeface="Fira Sans"/>
                <a:sym typeface="Fira Sans"/>
              </a:rPr>
              <a:t>« 100% des choses qu’on ne tente pas échouent » </a:t>
            </a:r>
            <a:br>
              <a:rPr lang="en" sz="1600" b="1">
                <a:solidFill>
                  <a:srgbClr val="2A71FF"/>
                </a:solidFill>
                <a:latin typeface="Fira Sans"/>
                <a:ea typeface="Fira Sans"/>
                <a:cs typeface="Fira Sans"/>
                <a:sym typeface="Fira Sans"/>
              </a:rPr>
            </a:br>
            <a:r>
              <a:rPr lang="en" sz="1100">
                <a:solidFill>
                  <a:schemeClr val="dk1"/>
                </a:solidFill>
                <a:latin typeface="Fira Sans"/>
                <a:ea typeface="Fira Sans"/>
                <a:cs typeface="Fira Sans"/>
                <a:sym typeface="Fira Sans"/>
              </a:rPr>
              <a:t>- Wayne Gretsky</a:t>
            </a:r>
            <a:endParaRPr sz="1100">
              <a:solidFill>
                <a:schemeClr val="dk1"/>
              </a:solidFill>
              <a:latin typeface="Fira Sans"/>
              <a:ea typeface="Fira Sans"/>
              <a:cs typeface="Fira Sans"/>
              <a:sym typeface="Fira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éfis Kreocode 2 1 1">
  <p:cSld name="TITLE_2_1_1">
    <p:spTree>
      <p:nvGrpSpPr>
        <p:cNvPr id="1" name="Shape 792"/>
        <p:cNvGrpSpPr/>
        <p:nvPr/>
      </p:nvGrpSpPr>
      <p:grpSpPr>
        <a:xfrm>
          <a:off x="0" y="0"/>
          <a:ext cx="0" cy="0"/>
          <a:chOff x="0" y="0"/>
          <a:chExt cx="0" cy="0"/>
        </a:xfrm>
      </p:grpSpPr>
      <p:sp>
        <p:nvSpPr>
          <p:cNvPr id="793" name="Google Shape;793;p72"/>
          <p:cNvSpPr/>
          <p:nvPr/>
        </p:nvSpPr>
        <p:spPr>
          <a:xfrm>
            <a:off x="291775"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4" name="Google Shape;794;p72"/>
          <p:cNvPicPr preferRelativeResize="0"/>
          <p:nvPr/>
        </p:nvPicPr>
        <p:blipFill>
          <a:blip r:embed="rId2">
            <a:alphaModFix/>
          </a:blip>
          <a:stretch>
            <a:fillRect/>
          </a:stretch>
        </p:blipFill>
        <p:spPr>
          <a:xfrm>
            <a:off x="291781" y="114288"/>
            <a:ext cx="1809853" cy="855439"/>
          </a:xfrm>
          <a:prstGeom prst="rect">
            <a:avLst/>
          </a:prstGeom>
          <a:noFill/>
          <a:ln>
            <a:noFill/>
          </a:ln>
        </p:spPr>
      </p:pic>
      <p:pic>
        <p:nvPicPr>
          <p:cNvPr id="795" name="Google Shape;795;p72"/>
          <p:cNvPicPr preferRelativeResize="0"/>
          <p:nvPr/>
        </p:nvPicPr>
        <p:blipFill>
          <a:blip r:embed="rId3">
            <a:alphaModFix/>
          </a:blip>
          <a:stretch>
            <a:fillRect/>
          </a:stretch>
        </p:blipFill>
        <p:spPr>
          <a:xfrm>
            <a:off x="0" y="4727550"/>
            <a:ext cx="9144003" cy="416100"/>
          </a:xfrm>
          <a:prstGeom prst="rect">
            <a:avLst/>
          </a:prstGeom>
          <a:noFill/>
          <a:ln>
            <a:noFill/>
          </a:ln>
        </p:spPr>
      </p:pic>
      <p:sp>
        <p:nvSpPr>
          <p:cNvPr id="796" name="Google Shape;796;p72"/>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7" name="Google Shape;797;p72"/>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798" name="Google Shape;798;p72"/>
          <p:cNvSpPr/>
          <p:nvPr/>
        </p:nvSpPr>
        <p:spPr>
          <a:xfrm>
            <a:off x="4657400"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2"/>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2"/>
          <p:cNvSpPr txBox="1">
            <a:spLocks noGrp="1"/>
          </p:cNvSpPr>
          <p:nvPr>
            <p:ph type="body" idx="3"/>
          </p:nvPr>
        </p:nvSpPr>
        <p:spPr>
          <a:xfrm>
            <a:off x="438563"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801" name="Google Shape;801;p72"/>
          <p:cNvSpPr txBox="1">
            <a:spLocks noGrp="1"/>
          </p:cNvSpPr>
          <p:nvPr>
            <p:ph type="body" idx="4"/>
          </p:nvPr>
        </p:nvSpPr>
        <p:spPr>
          <a:xfrm>
            <a:off x="4902719"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802" name="Google Shape;802;p72"/>
          <p:cNvSpPr txBox="1">
            <a:spLocks noGrp="1"/>
          </p:cNvSpPr>
          <p:nvPr>
            <p:ph type="body" idx="5"/>
          </p:nvPr>
        </p:nvSpPr>
        <p:spPr>
          <a:xfrm>
            <a:off x="438575" y="3341525"/>
            <a:ext cx="8191800" cy="1273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pic>
        <p:nvPicPr>
          <p:cNvPr id="803" name="Google Shape;803;p72"/>
          <p:cNvPicPr preferRelativeResize="0"/>
          <p:nvPr/>
        </p:nvPicPr>
        <p:blipFill>
          <a:blip r:embed="rId4">
            <a:alphaModFix/>
          </a:blip>
          <a:stretch>
            <a:fillRect/>
          </a:stretch>
        </p:blipFill>
        <p:spPr>
          <a:xfrm>
            <a:off x="4100398" y="2608448"/>
            <a:ext cx="924677" cy="924677"/>
          </a:xfrm>
          <a:prstGeom prst="rect">
            <a:avLst/>
          </a:prstGeom>
          <a:noFill/>
          <a:ln>
            <a:noFill/>
          </a:ln>
        </p:spPr>
      </p:pic>
      <p:pic>
        <p:nvPicPr>
          <p:cNvPr id="804" name="Google Shape;804;p72"/>
          <p:cNvPicPr preferRelativeResize="0"/>
          <p:nvPr/>
        </p:nvPicPr>
        <p:blipFill>
          <a:blip r:embed="rId5">
            <a:alphaModFix/>
          </a:blip>
          <a:stretch>
            <a:fillRect/>
          </a:stretch>
        </p:blipFill>
        <p:spPr>
          <a:xfrm>
            <a:off x="4316623" y="2676771"/>
            <a:ext cx="492251" cy="78802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éfis Kreocode 2 1 1 1">
  <p:cSld name="TITLE_2_1_1_1">
    <p:spTree>
      <p:nvGrpSpPr>
        <p:cNvPr id="1" name="Shape 805"/>
        <p:cNvGrpSpPr/>
        <p:nvPr/>
      </p:nvGrpSpPr>
      <p:grpSpPr>
        <a:xfrm>
          <a:off x="0" y="0"/>
          <a:ext cx="0" cy="0"/>
          <a:chOff x="0" y="0"/>
          <a:chExt cx="0" cy="0"/>
        </a:xfrm>
      </p:grpSpPr>
      <p:pic>
        <p:nvPicPr>
          <p:cNvPr id="806" name="Google Shape;806;p73"/>
          <p:cNvPicPr preferRelativeResize="0"/>
          <p:nvPr/>
        </p:nvPicPr>
        <p:blipFill>
          <a:blip r:embed="rId2">
            <a:alphaModFix/>
          </a:blip>
          <a:stretch>
            <a:fillRect/>
          </a:stretch>
        </p:blipFill>
        <p:spPr>
          <a:xfrm>
            <a:off x="291781" y="74138"/>
            <a:ext cx="1809853" cy="855439"/>
          </a:xfrm>
          <a:prstGeom prst="rect">
            <a:avLst/>
          </a:prstGeom>
          <a:noFill/>
          <a:ln>
            <a:noFill/>
          </a:ln>
        </p:spPr>
      </p:pic>
      <p:pic>
        <p:nvPicPr>
          <p:cNvPr id="807" name="Google Shape;807;p73"/>
          <p:cNvPicPr preferRelativeResize="0"/>
          <p:nvPr/>
        </p:nvPicPr>
        <p:blipFill>
          <a:blip r:embed="rId3">
            <a:alphaModFix/>
          </a:blip>
          <a:stretch>
            <a:fillRect/>
          </a:stretch>
        </p:blipFill>
        <p:spPr>
          <a:xfrm>
            <a:off x="0" y="4760675"/>
            <a:ext cx="9230500" cy="382975"/>
          </a:xfrm>
          <a:prstGeom prst="rect">
            <a:avLst/>
          </a:prstGeom>
          <a:noFill/>
          <a:ln>
            <a:noFill/>
          </a:ln>
        </p:spPr>
      </p:pic>
      <p:sp>
        <p:nvSpPr>
          <p:cNvPr id="808" name="Google Shape;808;p73"/>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9" name="Google Shape;809;p73"/>
          <p:cNvSpPr/>
          <p:nvPr/>
        </p:nvSpPr>
        <p:spPr>
          <a:xfrm>
            <a:off x="291775" y="1121325"/>
            <a:ext cx="8494500" cy="3447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0" name="Google Shape;810;p73"/>
          <p:cNvPicPr preferRelativeResize="0"/>
          <p:nvPr/>
        </p:nvPicPr>
        <p:blipFill>
          <a:blip r:embed="rId4">
            <a:alphaModFix/>
          </a:blip>
          <a:stretch>
            <a:fillRect/>
          </a:stretch>
        </p:blipFill>
        <p:spPr>
          <a:xfrm>
            <a:off x="4113624" y="2743364"/>
            <a:ext cx="348062" cy="557183"/>
          </a:xfrm>
          <a:prstGeom prst="rect">
            <a:avLst/>
          </a:prstGeom>
          <a:noFill/>
          <a:ln>
            <a:noFill/>
          </a:ln>
        </p:spPr>
      </p:pic>
      <p:sp>
        <p:nvSpPr>
          <p:cNvPr id="811" name="Google Shape;811;p73"/>
          <p:cNvSpPr txBox="1">
            <a:spLocks noGrp="1"/>
          </p:cNvSpPr>
          <p:nvPr>
            <p:ph type="body" idx="2"/>
          </p:nvPr>
        </p:nvSpPr>
        <p:spPr>
          <a:xfrm>
            <a:off x="438563" y="1348875"/>
            <a:ext cx="8191800" cy="1341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éfis Kreocode 1">
  <p:cSld name="TITLE_1">
    <p:spTree>
      <p:nvGrpSpPr>
        <p:cNvPr id="1" name="Shape 812"/>
        <p:cNvGrpSpPr/>
        <p:nvPr/>
      </p:nvGrpSpPr>
      <p:grpSpPr>
        <a:xfrm>
          <a:off x="0" y="0"/>
          <a:ext cx="0" cy="0"/>
          <a:chOff x="0" y="0"/>
          <a:chExt cx="0" cy="0"/>
        </a:xfrm>
      </p:grpSpPr>
      <p:sp>
        <p:nvSpPr>
          <p:cNvPr id="813" name="Google Shape;813;p74"/>
          <p:cNvSpPr/>
          <p:nvPr/>
        </p:nvSpPr>
        <p:spPr>
          <a:xfrm>
            <a:off x="3891656" y="0"/>
            <a:ext cx="52686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p74"/>
          <p:cNvPicPr preferRelativeResize="0"/>
          <p:nvPr/>
        </p:nvPicPr>
        <p:blipFill>
          <a:blip r:embed="rId2">
            <a:alphaModFix/>
          </a:blip>
          <a:stretch>
            <a:fillRect/>
          </a:stretch>
        </p:blipFill>
        <p:spPr>
          <a:xfrm>
            <a:off x="533219" y="2996297"/>
            <a:ext cx="1157638" cy="1853146"/>
          </a:xfrm>
          <a:prstGeom prst="rect">
            <a:avLst/>
          </a:prstGeom>
          <a:noFill/>
          <a:ln>
            <a:noFill/>
          </a:ln>
        </p:spPr>
      </p:pic>
      <p:sp>
        <p:nvSpPr>
          <p:cNvPr id="815" name="Google Shape;815;p74"/>
          <p:cNvSpPr txBox="1">
            <a:spLocks noGrp="1"/>
          </p:cNvSpPr>
          <p:nvPr>
            <p:ph type="title"/>
          </p:nvPr>
        </p:nvSpPr>
        <p:spPr>
          <a:xfrm>
            <a:off x="4290756" y="485629"/>
            <a:ext cx="43221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16" name="Google Shape;816;p74"/>
          <p:cNvSpPr txBox="1">
            <a:spLocks noGrp="1"/>
          </p:cNvSpPr>
          <p:nvPr>
            <p:ph type="body" idx="1"/>
          </p:nvPr>
        </p:nvSpPr>
        <p:spPr>
          <a:xfrm>
            <a:off x="4495406" y="1058305"/>
            <a:ext cx="4061400" cy="3890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66666"/>
              </a:buClr>
              <a:buSzPts val="1800"/>
              <a:buChar char="●"/>
              <a:defRPr>
                <a:solidFill>
                  <a:srgbClr val="666666"/>
                </a:solidFill>
              </a:defRPr>
            </a:lvl1pPr>
            <a:lvl2pPr marL="914400" lvl="1" indent="-317500" rtl="0">
              <a:spcBef>
                <a:spcPts val="0"/>
              </a:spcBef>
              <a:spcAft>
                <a:spcPts val="0"/>
              </a:spcAft>
              <a:buClr>
                <a:srgbClr val="666666"/>
              </a:buClr>
              <a:buSzPts val="1400"/>
              <a:buChar char="○"/>
              <a:defRPr>
                <a:solidFill>
                  <a:srgbClr val="666666"/>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Clr>
                <a:srgbClr val="666666"/>
              </a:buClr>
              <a:buSzPts val="1400"/>
              <a:buChar char="●"/>
              <a:defRPr>
                <a:solidFill>
                  <a:srgbClr val="666666"/>
                </a:solidFill>
              </a:defRPr>
            </a:lvl4pPr>
            <a:lvl5pPr marL="2286000" lvl="4" indent="-317500" rtl="0">
              <a:spcBef>
                <a:spcPts val="0"/>
              </a:spcBef>
              <a:spcAft>
                <a:spcPts val="0"/>
              </a:spcAft>
              <a:buClr>
                <a:srgbClr val="666666"/>
              </a:buClr>
              <a:buSzPts val="1400"/>
              <a:buChar char="○"/>
              <a:defRPr>
                <a:solidFill>
                  <a:srgbClr val="666666"/>
                </a:solidFill>
              </a:defRPr>
            </a:lvl5pPr>
            <a:lvl6pPr marL="2743200" lvl="5" indent="-317500" rtl="0">
              <a:spcBef>
                <a:spcPts val="0"/>
              </a:spcBef>
              <a:spcAft>
                <a:spcPts val="0"/>
              </a:spcAft>
              <a:buClr>
                <a:srgbClr val="666666"/>
              </a:buClr>
              <a:buSzPts val="1400"/>
              <a:buChar char="■"/>
              <a:defRPr>
                <a:solidFill>
                  <a:srgbClr val="666666"/>
                </a:solidFill>
              </a:defRPr>
            </a:lvl6pPr>
            <a:lvl7pPr marL="3200400" lvl="6" indent="-317500" rtl="0">
              <a:spcBef>
                <a:spcPts val="0"/>
              </a:spcBef>
              <a:spcAft>
                <a:spcPts val="0"/>
              </a:spcAft>
              <a:buClr>
                <a:srgbClr val="666666"/>
              </a:buClr>
              <a:buSzPts val="1400"/>
              <a:buChar char="●"/>
              <a:defRPr>
                <a:solidFill>
                  <a:srgbClr val="666666"/>
                </a:solidFill>
              </a:defRPr>
            </a:lvl7pPr>
            <a:lvl8pPr marL="3657600" lvl="7" indent="-317500" rtl="0">
              <a:spcBef>
                <a:spcPts val="0"/>
              </a:spcBef>
              <a:spcAft>
                <a:spcPts val="0"/>
              </a:spcAft>
              <a:buClr>
                <a:srgbClr val="666666"/>
              </a:buClr>
              <a:buSzPts val="1400"/>
              <a:buChar char="○"/>
              <a:defRPr>
                <a:solidFill>
                  <a:srgbClr val="666666"/>
                </a:solidFill>
              </a:defRPr>
            </a:lvl8pPr>
            <a:lvl9pPr marL="4114800" lvl="8" indent="-317500" rtl="0">
              <a:spcBef>
                <a:spcPts val="0"/>
              </a:spcBef>
              <a:spcAft>
                <a:spcPts val="0"/>
              </a:spcAft>
              <a:buClr>
                <a:srgbClr val="666666"/>
              </a:buClr>
              <a:buSzPts val="1400"/>
              <a:buChar char="■"/>
              <a:defRPr>
                <a:solidFill>
                  <a:srgbClr val="666666"/>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ise en page personnalisée 1">
  <p:cSld name="CUSTOM">
    <p:spTree>
      <p:nvGrpSpPr>
        <p:cNvPr id="1" name="Shape 817"/>
        <p:cNvGrpSpPr/>
        <p:nvPr/>
      </p:nvGrpSpPr>
      <p:grpSpPr>
        <a:xfrm>
          <a:off x="0" y="0"/>
          <a:ext cx="0" cy="0"/>
          <a:chOff x="0" y="0"/>
          <a:chExt cx="0" cy="0"/>
        </a:xfrm>
      </p:grpSpPr>
      <p:sp>
        <p:nvSpPr>
          <p:cNvPr id="818" name="Google Shape;818;p75"/>
          <p:cNvSpPr txBox="1"/>
          <p:nvPr/>
        </p:nvSpPr>
        <p:spPr>
          <a:xfrm>
            <a:off x="742900" y="2188525"/>
            <a:ext cx="6874500" cy="24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40"/>
              <a:buFont typeface="Arial"/>
              <a:buNone/>
            </a:pPr>
            <a:endParaRPr sz="21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p:txBody>
      </p:sp>
      <p:pic>
        <p:nvPicPr>
          <p:cNvPr id="819" name="Google Shape;819;p75"/>
          <p:cNvPicPr preferRelativeResize="0"/>
          <p:nvPr/>
        </p:nvPicPr>
        <p:blipFill>
          <a:blip r:embed="rId2">
            <a:alphaModFix amt="85000"/>
          </a:blip>
          <a:stretch>
            <a:fillRect/>
          </a:stretch>
        </p:blipFill>
        <p:spPr>
          <a:xfrm>
            <a:off x="7868925" y="4225075"/>
            <a:ext cx="1171825" cy="553851"/>
          </a:xfrm>
          <a:prstGeom prst="rect">
            <a:avLst/>
          </a:prstGeom>
          <a:noFill/>
          <a:ln>
            <a:noFill/>
          </a:ln>
        </p:spPr>
      </p:pic>
      <p:sp>
        <p:nvSpPr>
          <p:cNvPr id="820" name="Google Shape;820;p75"/>
          <p:cNvSpPr/>
          <p:nvPr/>
        </p:nvSpPr>
        <p:spPr>
          <a:xfrm>
            <a:off x="742900" y="48212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821" name="Google Shape;821;p75"/>
          <p:cNvPicPr preferRelativeResize="0"/>
          <p:nvPr/>
        </p:nvPicPr>
        <p:blipFill>
          <a:blip r:embed="rId3">
            <a:alphaModFix/>
          </a:blip>
          <a:stretch>
            <a:fillRect/>
          </a:stretch>
        </p:blipFill>
        <p:spPr>
          <a:xfrm>
            <a:off x="1032723" y="611759"/>
            <a:ext cx="492251" cy="788027"/>
          </a:xfrm>
          <a:prstGeom prst="rect">
            <a:avLst/>
          </a:prstGeom>
          <a:noFill/>
          <a:ln>
            <a:noFill/>
          </a:ln>
        </p:spPr>
      </p:pic>
      <p:pic>
        <p:nvPicPr>
          <p:cNvPr id="822" name="Google Shape;822;p75"/>
          <p:cNvPicPr preferRelativeResize="0"/>
          <p:nvPr/>
        </p:nvPicPr>
        <p:blipFill>
          <a:blip r:embed="rId3">
            <a:alphaModFix/>
          </a:blip>
          <a:stretch>
            <a:fillRect/>
          </a:stretch>
        </p:blipFill>
        <p:spPr>
          <a:xfrm>
            <a:off x="4316623" y="2676771"/>
            <a:ext cx="492251" cy="788027"/>
          </a:xfrm>
          <a:prstGeom prst="rect">
            <a:avLst/>
          </a:prstGeom>
          <a:noFill/>
          <a:ln>
            <a:noFill/>
          </a:ln>
        </p:spPr>
      </p:pic>
      <p:pic>
        <p:nvPicPr>
          <p:cNvPr id="823" name="Google Shape;823;p75"/>
          <p:cNvPicPr preferRelativeResize="0"/>
          <p:nvPr/>
        </p:nvPicPr>
        <p:blipFill>
          <a:blip r:embed="rId4">
            <a:alphaModFix/>
          </a:blip>
          <a:stretch>
            <a:fillRect/>
          </a:stretch>
        </p:blipFill>
        <p:spPr>
          <a:xfrm>
            <a:off x="0" y="4710750"/>
            <a:ext cx="9184148" cy="432900"/>
          </a:xfrm>
          <a:prstGeom prst="rect">
            <a:avLst/>
          </a:prstGeom>
          <a:noFill/>
          <a:ln>
            <a:noFill/>
          </a:ln>
        </p:spPr>
      </p:pic>
      <p:sp>
        <p:nvSpPr>
          <p:cNvPr id="824" name="Google Shape;824;p75"/>
          <p:cNvSpPr txBox="1">
            <a:spLocks noGrp="1"/>
          </p:cNvSpPr>
          <p:nvPr>
            <p:ph type="body" idx="1"/>
          </p:nvPr>
        </p:nvSpPr>
        <p:spPr>
          <a:xfrm>
            <a:off x="311700" y="1914750"/>
            <a:ext cx="8520600" cy="26541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825" name="Google Shape;825;p75"/>
          <p:cNvSpPr txBox="1">
            <a:spLocks noGrp="1"/>
          </p:cNvSpPr>
          <p:nvPr>
            <p:ph type="title"/>
          </p:nvPr>
        </p:nvSpPr>
        <p:spPr>
          <a:xfrm>
            <a:off x="1995925" y="719425"/>
            <a:ext cx="6706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Mono"/>
              <a:buNone/>
              <a:defRPr sz="2000" b="0">
                <a:solidFill>
                  <a:schemeClr val="dk1"/>
                </a:solidFill>
                <a:latin typeface="Fira Mono"/>
                <a:ea typeface="Fira Mono"/>
                <a:cs typeface="Fira Mono"/>
                <a:sym typeface="Fira Mono"/>
              </a:defRPr>
            </a:lvl1pPr>
            <a:lvl2pPr lvl="1"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2pPr>
            <a:lvl3pPr lvl="2"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3pPr>
            <a:lvl4pPr lvl="3"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4pPr>
            <a:lvl5pPr lvl="4"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5pPr>
            <a:lvl6pPr lvl="5"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6pPr>
            <a:lvl7pPr lvl="6"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7pPr>
            <a:lvl8pPr lvl="7"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8pPr>
            <a:lvl9pPr lvl="8"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826"/>
        <p:cNvGrpSpPr/>
        <p:nvPr/>
      </p:nvGrpSpPr>
      <p:grpSpPr>
        <a:xfrm>
          <a:off x="0" y="0"/>
          <a:ext cx="0" cy="0"/>
          <a:chOff x="0" y="0"/>
          <a:chExt cx="0" cy="0"/>
        </a:xfrm>
      </p:grpSpPr>
      <p:sp>
        <p:nvSpPr>
          <p:cNvPr id="827" name="Google Shape;827;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28" name="Google Shape;828;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9" name="Google Shape;82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830"/>
        <p:cNvGrpSpPr/>
        <p:nvPr/>
      </p:nvGrpSpPr>
      <p:grpSpPr>
        <a:xfrm>
          <a:off x="0" y="0"/>
          <a:ext cx="0" cy="0"/>
          <a:chOff x="0" y="0"/>
          <a:chExt cx="0" cy="0"/>
        </a:xfrm>
      </p:grpSpPr>
      <p:sp>
        <p:nvSpPr>
          <p:cNvPr id="831" name="Google Shape;831;p7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32" name="Google Shape;832;p7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3" name="Google Shape;83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834"/>
        <p:cNvGrpSpPr/>
        <p:nvPr/>
      </p:nvGrpSpPr>
      <p:grpSpPr>
        <a:xfrm>
          <a:off x="0" y="0"/>
          <a:ext cx="0" cy="0"/>
          <a:chOff x="0" y="0"/>
          <a:chExt cx="0" cy="0"/>
        </a:xfrm>
      </p:grpSpPr>
      <p:sp>
        <p:nvSpPr>
          <p:cNvPr id="835" name="Google Shape;835;p7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36" name="Google Shape;836;p7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7" name="Google Shape;837;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8"/>
        <p:cNvGrpSpPr/>
        <p:nvPr/>
      </p:nvGrpSpPr>
      <p:grpSpPr>
        <a:xfrm>
          <a:off x="0" y="0"/>
          <a:ext cx="0" cy="0"/>
          <a:chOff x="0" y="0"/>
          <a:chExt cx="0" cy="0"/>
        </a:xfrm>
      </p:grpSpPr>
      <p:sp>
        <p:nvSpPr>
          <p:cNvPr id="839" name="Google Shape;839;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0" name="Google Shape;840;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41" name="Google Shape;841;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2"/>
        <p:cNvGrpSpPr/>
        <p:nvPr/>
      </p:nvGrpSpPr>
      <p:grpSpPr>
        <a:xfrm>
          <a:off x="0" y="0"/>
          <a:ext cx="0" cy="0"/>
          <a:chOff x="0" y="0"/>
          <a:chExt cx="0" cy="0"/>
        </a:xfrm>
      </p:grpSpPr>
      <p:sp>
        <p:nvSpPr>
          <p:cNvPr id="843" name="Google Shape;84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_3">
    <p:spTree>
      <p:nvGrpSpPr>
        <p:cNvPr id="1" name="Shape 844"/>
        <p:cNvGrpSpPr/>
        <p:nvPr/>
      </p:nvGrpSpPr>
      <p:grpSpPr>
        <a:xfrm>
          <a:off x="0" y="0"/>
          <a:ext cx="0" cy="0"/>
          <a:chOff x="0" y="0"/>
          <a:chExt cx="0" cy="0"/>
        </a:xfrm>
      </p:grpSpPr>
      <p:sp>
        <p:nvSpPr>
          <p:cNvPr id="845" name="Google Shape;845;p8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434" name="Google Shape;434;p9"/>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5" name="Google Shape;435;p9"/>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6" name="Google Shape;436;p9"/>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7" name="Google Shape;437;p9"/>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8" name="Google Shape;438;p9"/>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9" name="Google Shape;439;p9"/>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0" name="Google Shape;440;p9"/>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1" name="Google Shape;441;p9"/>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2" name="Google Shape;442;p9"/>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3" name="Google Shape;443;p9"/>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4" name="Google Shape;444;p9"/>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5" name="Google Shape;445;p9"/>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6" name="Google Shape;446;p9"/>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7" name="Google Shape;447;p9"/>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8" name="Google Shape;448;p9"/>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9" name="Google Shape;449;p9"/>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0" name="Google Shape;450;p9"/>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1" name="Google Shape;451;p9"/>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2" name="Google Shape;452;p9"/>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3" name="Google Shape;453;p9"/>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4" name="Google Shape;454;p9"/>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5" name="Google Shape;455;p9"/>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6" name="Google Shape;456;p9"/>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7" name="Google Shape;457;p9"/>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8" name="Google Shape;458;p9"/>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9" name="Google Shape;459;p9"/>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0" name="Google Shape;460;p9"/>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1" name="Google Shape;461;p9"/>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2" name="Google Shape;462;p9"/>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3" name="Google Shape;463;p9"/>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4" name="Google Shape;464;p9"/>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5" name="Google Shape;465;p9"/>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6" name="Google Shape;466;p9"/>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7" name="Google Shape;467;p9"/>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8" name="Google Shape;468;p9"/>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9" name="Google Shape;469;p9"/>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0" name="Google Shape;470;p9"/>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1" name="Google Shape;471;p9"/>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2" name="Google Shape;472;p9"/>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3" name="Google Shape;473;p9"/>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4" name="Google Shape;474;p9"/>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5" name="Google Shape;475;p9"/>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3"/>
        <p:cNvGrpSpPr/>
        <p:nvPr/>
      </p:nvGrpSpPr>
      <p:grpSpPr>
        <a:xfrm>
          <a:off x="0" y="0"/>
          <a:ext cx="0" cy="0"/>
          <a:chOff x="0" y="0"/>
          <a:chExt cx="0" cy="0"/>
        </a:xfrm>
      </p:grpSpPr>
      <p:sp>
        <p:nvSpPr>
          <p:cNvPr id="534" name="Google Shape;53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35" name="Google Shape;53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6" name="Google Shape;53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90"/>
        <p:cNvGrpSpPr/>
        <p:nvPr/>
      </p:nvGrpSpPr>
      <p:grpSpPr>
        <a:xfrm>
          <a:off x="0" y="0"/>
          <a:ext cx="0" cy="0"/>
          <a:chOff x="0" y="0"/>
          <a:chExt cx="0" cy="0"/>
        </a:xfrm>
      </p:grpSpPr>
      <p:sp>
        <p:nvSpPr>
          <p:cNvPr id="591" name="Google Shape;591;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Source Sans Pro SemiBold"/>
              <a:buNone/>
              <a:defRPr sz="2800">
                <a:solidFill>
                  <a:schemeClr val="dk1"/>
                </a:solidFill>
                <a:latin typeface="Source Sans Pro SemiBold"/>
                <a:ea typeface="Source Sans Pro SemiBold"/>
                <a:cs typeface="Source Sans Pro SemiBold"/>
                <a:sym typeface="Source Sans Pr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92" name="Google Shape;592;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Dosis SemiBold"/>
              <a:buChar char="●"/>
              <a:defRPr sz="1800">
                <a:solidFill>
                  <a:schemeClr val="dk2"/>
                </a:solidFill>
                <a:latin typeface="Dosis SemiBold"/>
                <a:ea typeface="Dosis SemiBold"/>
                <a:cs typeface="Dosis SemiBold"/>
                <a:sym typeface="Dosis SemiBold"/>
              </a:defRPr>
            </a:lvl1pPr>
            <a:lvl2pPr marL="914400" lvl="1"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2pPr>
            <a:lvl3pPr marL="1371600" lvl="2"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3pPr>
            <a:lvl4pPr marL="1828800" lvl="3"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4pPr>
            <a:lvl5pPr marL="2286000" lvl="4"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5pPr>
            <a:lvl6pPr marL="2743200" lvl="5"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6pPr>
            <a:lvl7pPr marL="3200400" lvl="6"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7pPr>
            <a:lvl8pPr marL="3657600" lvl="7"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8pPr>
            <a:lvl9pPr marL="4114800" lvl="8"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9pPr>
          </a:lstStyle>
          <a:p>
            <a:endParaRPr/>
          </a:p>
        </p:txBody>
      </p:sp>
      <p:sp>
        <p:nvSpPr>
          <p:cNvPr id="593" name="Google Shape;59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46A9E7">
            <a:alpha val="7140"/>
          </a:srgbClr>
        </a:solidFill>
        <a:effectLst/>
      </p:bgPr>
    </p:bg>
    <p:spTree>
      <p:nvGrpSpPr>
        <p:cNvPr id="1" name="Shape 649"/>
        <p:cNvGrpSpPr/>
        <p:nvPr/>
      </p:nvGrpSpPr>
      <p:grpSpPr>
        <a:xfrm>
          <a:off x="0" y="0"/>
          <a:ext cx="0" cy="0"/>
          <a:chOff x="0" y="0"/>
          <a:chExt cx="0" cy="0"/>
        </a:xfrm>
      </p:grpSpPr>
      <p:sp>
        <p:nvSpPr>
          <p:cNvPr id="650" name="Google Shape;650;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500"/>
              <a:buFont typeface="Comfortaa"/>
              <a:buNone/>
              <a:defRPr sz="3500">
                <a:solidFill>
                  <a:schemeClr val="accent1"/>
                </a:solidFill>
                <a:latin typeface="Comfortaa"/>
                <a:ea typeface="Comfortaa"/>
                <a:cs typeface="Comfortaa"/>
                <a:sym typeface="Comforta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51" name="Google Shape;651;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rtl="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44"/>
        <p:cNvGrpSpPr/>
        <p:nvPr/>
      </p:nvGrpSpPr>
      <p:grpSpPr>
        <a:xfrm>
          <a:off x="0" y="0"/>
          <a:ext cx="0" cy="0"/>
          <a:chOff x="0" y="0"/>
          <a:chExt cx="0" cy="0"/>
        </a:xfrm>
      </p:grpSpPr>
      <p:sp>
        <p:nvSpPr>
          <p:cNvPr id="745" name="Google Shape;745;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Sans"/>
              <a:buNone/>
              <a:defRPr sz="2000" b="1">
                <a:solidFill>
                  <a:schemeClr val="dk1"/>
                </a:solidFill>
                <a:latin typeface="Fira Sans"/>
                <a:ea typeface="Fira Sans"/>
                <a:cs typeface="Fira Sans"/>
                <a:sym typeface="Fira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46" name="Google Shape;746;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747" name="Google Shape;747;p66"/>
          <p:cNvSpPr txBox="1">
            <a:spLocks noGrp="1"/>
          </p:cNvSpPr>
          <p:nvPr>
            <p:ph type="sldNum" idx="12"/>
          </p:nvPr>
        </p:nvSpPr>
        <p:spPr>
          <a:xfrm>
            <a:off x="8472458" y="4663217"/>
            <a:ext cx="5484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youtu.be/qFChDE7sKf4" TargetMode="External"/><Relationship Id="rId7" Type="http://schemas.openxmlformats.org/officeDocument/2006/relationships/hyperlink" Target="https://youtu.be/FwqddZjDF3A" TargetMode="External"/><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hyperlink" Target="https://youtu.be/E7Ur-WyqZDI" TargetMode="External"/><Relationship Id="rId11" Type="http://schemas.openxmlformats.org/officeDocument/2006/relationships/image" Target="../media/image29.png"/><Relationship Id="rId5" Type="http://schemas.openxmlformats.org/officeDocument/2006/relationships/hyperlink" Target="https://youtu.be/u0bBeXQqDww" TargetMode="External"/><Relationship Id="rId10" Type="http://schemas.openxmlformats.org/officeDocument/2006/relationships/image" Target="../media/image28.png"/><Relationship Id="rId4" Type="http://schemas.openxmlformats.org/officeDocument/2006/relationships/hyperlink" Target="https://youtu.be/UECBiRelnEk" TargetMode="Externa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campus.recit.qc.ca/course/view.php?id=16" TargetMode="External"/><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bit.ly/mstactivitescreatives" TargetMode="External"/><Relationship Id="rId5" Type="http://schemas.openxmlformats.org/officeDocument/2006/relationships/hyperlink" Target="https://recitpresco.qc.ca/fr/scratch-junior" TargetMode="External"/><Relationship Id="rId4" Type="http://schemas.openxmlformats.org/officeDocument/2006/relationships/hyperlink" Target="https://padlet.com/sonya_fiset/scratchj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hyperlink" Target="http://www.recitmst.qc.ca/ec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reocode.ca/"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s://campus.recit.qc.ca/login/index.php" TargetMode="External"/><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hyperlink" Target="https://campus.recit.qc.ca/mod/page/view.php?id=17178" TargetMode="External"/><Relationship Id="rId4" Type="http://schemas.openxmlformats.org/officeDocument/2006/relationships/hyperlink" Target="https://campus.recit.qc.ca/enrol/index.php?id=16"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40.png"/><Relationship Id="rId7" Type="http://schemas.openxmlformats.org/officeDocument/2006/relationships/hyperlink" Target="https://www.youtube.com/channel/UC7IcadI_rZFwso9N81PYqFg"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hyperlink" Target="https://twitter.com/recitmst" TargetMode="External"/><Relationship Id="rId5" Type="http://schemas.openxmlformats.org/officeDocument/2006/relationships/hyperlink" Target="https://www.facebook.com/RECITMST2020/" TargetMode="External"/><Relationship Id="rId4" Type="http://schemas.openxmlformats.org/officeDocument/2006/relationships/hyperlink" Target="mailto:equipe@recitmst.qc.ca" TargetMode="Externa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hyperlink" Target="https://creativecommons.org/licenses/by-nc-sa/4.0/deed.fr" TargetMode="Externa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4" Type="http://schemas.openxmlformats.org/officeDocument/2006/relationships/hyperlink" Target="https://monurl.ca/mst2dec2022" TargetMode="Externa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www.flaticon.com/free-icon/video-conference_896677?related_id=896677&amp;origin=sear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scratchjr.org/"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s://padlet.com/sonya_fiset/scratchjr"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2"/>
          <p:cNvSpPr txBox="1">
            <a:spLocks noGrp="1"/>
          </p:cNvSpPr>
          <p:nvPr>
            <p:ph type="ctrTitle"/>
          </p:nvPr>
        </p:nvSpPr>
        <p:spPr>
          <a:xfrm>
            <a:off x="969500" y="1695875"/>
            <a:ext cx="7548600" cy="186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AA22A"/>
                </a:solidFill>
              </a:rPr>
              <a:t>S’initier à ScratchJr pour </a:t>
            </a:r>
            <a:endParaRPr sz="4000">
              <a:solidFill>
                <a:srgbClr val="FAA22A"/>
              </a:solidFill>
            </a:endParaRPr>
          </a:p>
          <a:p>
            <a:pPr marL="0" lvl="0" indent="0" algn="ctr" rtl="0">
              <a:spcBef>
                <a:spcPts val="0"/>
              </a:spcBef>
              <a:spcAft>
                <a:spcPts val="0"/>
              </a:spcAft>
              <a:buNone/>
            </a:pPr>
            <a:r>
              <a:rPr lang="en" sz="4000">
                <a:solidFill>
                  <a:srgbClr val="FAA22A"/>
                </a:solidFill>
              </a:rPr>
              <a:t>apprendre à programmer</a:t>
            </a:r>
            <a:endParaRPr sz="4000">
              <a:solidFill>
                <a:srgbClr val="FAA22A"/>
              </a:solidFill>
            </a:endParaRPr>
          </a:p>
        </p:txBody>
      </p:sp>
      <p:sp>
        <p:nvSpPr>
          <p:cNvPr id="851" name="Google Shape;851;p82"/>
          <p:cNvSpPr txBox="1">
            <a:spLocks noGrp="1"/>
          </p:cNvSpPr>
          <p:nvPr>
            <p:ph type="subTitle" idx="1"/>
          </p:nvPr>
        </p:nvSpPr>
        <p:spPr>
          <a:xfrm>
            <a:off x="2392525" y="3525613"/>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Sonya Fiset, RÉCIT MST</a:t>
            </a:r>
            <a:endParaRPr sz="2000"/>
          </a:p>
        </p:txBody>
      </p:sp>
      <p:pic>
        <p:nvPicPr>
          <p:cNvPr id="852" name="Google Shape;852;p82"/>
          <p:cNvPicPr preferRelativeResize="0"/>
          <p:nvPr/>
        </p:nvPicPr>
        <p:blipFill>
          <a:blip r:embed="rId3">
            <a:alphaModFix/>
          </a:blip>
          <a:stretch>
            <a:fillRect/>
          </a:stretch>
        </p:blipFill>
        <p:spPr>
          <a:xfrm>
            <a:off x="7398300" y="213738"/>
            <a:ext cx="1383926" cy="97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91"/>
          <p:cNvSpPr txBox="1">
            <a:spLocks noGrp="1"/>
          </p:cNvSpPr>
          <p:nvPr>
            <p:ph type="body" idx="1"/>
          </p:nvPr>
        </p:nvSpPr>
        <p:spPr>
          <a:xfrm>
            <a:off x="659000" y="894875"/>
            <a:ext cx="5810100" cy="4063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Parler avec </a:t>
            </a:r>
            <a:r>
              <a:rPr lang="en" sz="1800" b="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modification de la taille</a:t>
            </a:r>
            <a:r>
              <a:rPr lang="en" sz="1800" b="0">
                <a:latin typeface="Ubuntu"/>
                <a:ea typeface="Ubuntu"/>
                <a:cs typeface="Ubuntu"/>
                <a:sym typeface="Ubuntu"/>
              </a:rPr>
              <a:t> d’un lutin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Faire </a:t>
            </a:r>
            <a:r>
              <a:rPr lang="en" sz="1800" b="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apparaître</a:t>
            </a:r>
            <a:r>
              <a:rPr lang="en" sz="1800" b="0">
                <a:latin typeface="Ubuntu"/>
                <a:ea typeface="Ubuntu"/>
                <a:cs typeface="Ubuntu"/>
                <a:sym typeface="Ubuntu"/>
              </a:rPr>
              <a:t> et/ou disparaître le lutin et modifier l’arrière-plan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Parler à l’aide d’un </a:t>
            </a:r>
            <a:r>
              <a:rPr lang="en" sz="1800" b="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message</a:t>
            </a:r>
            <a:r>
              <a:rPr lang="en" sz="1800" b="0">
                <a:solidFill>
                  <a:srgbClr val="0069BF"/>
                </a:solidFill>
                <a:latin typeface="Ubuntu"/>
                <a:ea typeface="Ubuntu"/>
                <a:cs typeface="Ubuntu"/>
                <a:sym typeface="Ubuntu"/>
              </a:rPr>
              <a:t> </a:t>
            </a:r>
            <a:r>
              <a:rPr lang="en" sz="1800" b="0">
                <a:latin typeface="Ubuntu"/>
                <a:ea typeface="Ubuntu"/>
                <a:cs typeface="Ubuntu"/>
                <a:sym typeface="Ubuntu"/>
              </a:rPr>
              <a:t>pour animer deux lutins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Commencer un programme en </a:t>
            </a:r>
            <a:r>
              <a:rPr lang="en" sz="1800" b="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touchant</a:t>
            </a:r>
            <a:r>
              <a:rPr lang="en" sz="1800" b="0">
                <a:latin typeface="Ubuntu"/>
                <a:ea typeface="Ubuntu"/>
                <a:cs typeface="Ubuntu"/>
                <a:sym typeface="Ubuntu"/>
              </a:rPr>
              <a:t> un lutin par exemple pour choisir une réponse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Illustrer un </a:t>
            </a:r>
            <a:r>
              <a:rPr lang="en" sz="1800" b="0" u="sng">
                <a:solidFill>
                  <a:srgbClr val="0069BF"/>
                </a:solidFill>
                <a:latin typeface="Ubuntu"/>
                <a:ea typeface="Ubuntu"/>
                <a:cs typeface="Ubuntu"/>
                <a:sym typeface="Ubuntu"/>
                <a:hlinkClick r:id="rId7">
                  <a:extLst>
                    <a:ext uri="{A12FA001-AC4F-418D-AE19-62706E023703}">
                      <ahyp:hlinkClr xmlns:ahyp="http://schemas.microsoft.com/office/drawing/2018/hyperlinkcolor" val="tx"/>
                    </a:ext>
                  </a:extLst>
                </a:hlinkClick>
              </a:rPr>
              <a:t>abécédaire</a:t>
            </a:r>
            <a:endParaRPr b="0">
              <a:solidFill>
                <a:srgbClr val="0069BF"/>
              </a:solidFill>
              <a:latin typeface="Ubuntu"/>
              <a:ea typeface="Ubuntu"/>
              <a:cs typeface="Ubuntu"/>
              <a:sym typeface="Ubuntu"/>
            </a:endParaRPr>
          </a:p>
        </p:txBody>
      </p:sp>
      <p:pic>
        <p:nvPicPr>
          <p:cNvPr id="950" name="Google Shape;950;p91"/>
          <p:cNvPicPr preferRelativeResize="0"/>
          <p:nvPr/>
        </p:nvPicPr>
        <p:blipFill>
          <a:blip r:embed="rId8">
            <a:alphaModFix/>
          </a:blip>
          <a:stretch>
            <a:fillRect/>
          </a:stretch>
        </p:blipFill>
        <p:spPr>
          <a:xfrm>
            <a:off x="7702687" y="2109569"/>
            <a:ext cx="1118287" cy="819157"/>
          </a:xfrm>
          <a:prstGeom prst="rect">
            <a:avLst/>
          </a:prstGeom>
          <a:noFill/>
          <a:ln>
            <a:noFill/>
          </a:ln>
        </p:spPr>
      </p:pic>
      <p:pic>
        <p:nvPicPr>
          <p:cNvPr id="951" name="Google Shape;951;p91"/>
          <p:cNvPicPr preferRelativeResize="0"/>
          <p:nvPr/>
        </p:nvPicPr>
        <p:blipFill>
          <a:blip r:embed="rId9">
            <a:alphaModFix/>
          </a:blip>
          <a:stretch>
            <a:fillRect/>
          </a:stretch>
        </p:blipFill>
        <p:spPr>
          <a:xfrm>
            <a:off x="6386438" y="1434906"/>
            <a:ext cx="1118287" cy="839850"/>
          </a:xfrm>
          <a:prstGeom prst="rect">
            <a:avLst/>
          </a:prstGeom>
          <a:noFill/>
          <a:ln>
            <a:noFill/>
          </a:ln>
        </p:spPr>
      </p:pic>
      <p:pic>
        <p:nvPicPr>
          <p:cNvPr id="952" name="Google Shape;952;p91"/>
          <p:cNvPicPr preferRelativeResize="0"/>
          <p:nvPr/>
        </p:nvPicPr>
        <p:blipFill>
          <a:blip r:embed="rId10">
            <a:alphaModFix/>
          </a:blip>
          <a:stretch>
            <a:fillRect/>
          </a:stretch>
        </p:blipFill>
        <p:spPr>
          <a:xfrm>
            <a:off x="6386425" y="2645221"/>
            <a:ext cx="1118288" cy="804793"/>
          </a:xfrm>
          <a:prstGeom prst="rect">
            <a:avLst/>
          </a:prstGeom>
          <a:noFill/>
          <a:ln>
            <a:noFill/>
          </a:ln>
        </p:spPr>
      </p:pic>
      <p:pic>
        <p:nvPicPr>
          <p:cNvPr id="953" name="Google Shape;953;p91"/>
          <p:cNvPicPr preferRelativeResize="0"/>
          <p:nvPr/>
        </p:nvPicPr>
        <p:blipFill>
          <a:blip r:embed="rId11">
            <a:alphaModFix/>
          </a:blip>
          <a:stretch>
            <a:fillRect/>
          </a:stretch>
        </p:blipFill>
        <p:spPr>
          <a:xfrm>
            <a:off x="6386450" y="3983600"/>
            <a:ext cx="1118275" cy="760970"/>
          </a:xfrm>
          <a:prstGeom prst="rect">
            <a:avLst/>
          </a:prstGeom>
          <a:noFill/>
          <a:ln>
            <a:noFill/>
          </a:ln>
        </p:spPr>
      </p:pic>
      <p:pic>
        <p:nvPicPr>
          <p:cNvPr id="954" name="Google Shape;954;p91"/>
          <p:cNvPicPr preferRelativeResize="0"/>
          <p:nvPr/>
        </p:nvPicPr>
        <p:blipFill>
          <a:blip r:embed="rId12">
            <a:alphaModFix/>
          </a:blip>
          <a:stretch>
            <a:fillRect/>
          </a:stretch>
        </p:blipFill>
        <p:spPr>
          <a:xfrm>
            <a:off x="7689619" y="3490147"/>
            <a:ext cx="1144411" cy="839850"/>
          </a:xfrm>
          <a:prstGeom prst="rect">
            <a:avLst/>
          </a:prstGeom>
          <a:noFill/>
          <a:ln>
            <a:noFill/>
          </a:ln>
        </p:spPr>
      </p:pic>
      <p:sp>
        <p:nvSpPr>
          <p:cNvPr id="955" name="Google Shape;955;p91"/>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1"/>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Programmer pour raconter</a:t>
            </a:r>
            <a:endParaRPr sz="2600" b="1">
              <a:solidFill>
                <a:schemeClr val="lt1"/>
              </a:solidFill>
              <a:latin typeface="Viga"/>
              <a:ea typeface="Viga"/>
              <a:cs typeface="Viga"/>
              <a:sym typeface="Vig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92"/>
          <p:cNvSpPr txBox="1">
            <a:spLocks noGrp="1"/>
          </p:cNvSpPr>
          <p:nvPr>
            <p:ph type="body" idx="1"/>
          </p:nvPr>
        </p:nvSpPr>
        <p:spPr>
          <a:xfrm>
            <a:off x="2393575" y="880675"/>
            <a:ext cx="6347100" cy="4262700"/>
          </a:xfrm>
          <a:prstGeom prst="rect">
            <a:avLst/>
          </a:prstGeom>
        </p:spPr>
        <p:txBody>
          <a:bodyPr spcFirstLastPara="1" wrap="square" lIns="91425" tIns="91425" rIns="91425" bIns="91425" anchor="t" anchorCtr="0">
            <a:normAutofit fontScale="32500"/>
          </a:bodyPr>
          <a:lstStyle/>
          <a:p>
            <a:pPr marL="0" lvl="0" indent="0" algn="ctr" rtl="0">
              <a:spcBef>
                <a:spcPts val="0"/>
              </a:spcBef>
              <a:spcAft>
                <a:spcPts val="0"/>
              </a:spcAft>
              <a:buNone/>
            </a:pPr>
            <a:endParaRPr sz="2200" b="1">
              <a:solidFill>
                <a:srgbClr val="FAA22A"/>
              </a:solidFill>
              <a:latin typeface="Ubuntu"/>
              <a:ea typeface="Ubuntu"/>
              <a:cs typeface="Ubuntu"/>
              <a:sym typeface="Ubuntu"/>
            </a:endParaRPr>
          </a:p>
          <a:p>
            <a:pPr marL="457200" lvl="0" indent="-410210" algn="ctr" rtl="0">
              <a:lnSpc>
                <a:spcPct val="115000"/>
              </a:lnSpc>
              <a:spcBef>
                <a:spcPts val="12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Autoformation sur Campus RÉCIT :</a:t>
            </a:r>
            <a:endParaRPr sz="8800">
              <a:solidFill>
                <a:schemeClr val="dk2"/>
              </a:solidFill>
              <a:latin typeface="Ubuntu"/>
              <a:ea typeface="Ubuntu"/>
              <a:cs typeface="Ubuntu"/>
              <a:sym typeface="Ubuntu"/>
            </a:endParaRPr>
          </a:p>
          <a:p>
            <a:pPr marL="0" lvl="0" indent="0" algn="ctr" rtl="0">
              <a:lnSpc>
                <a:spcPct val="115000"/>
              </a:lnSpc>
              <a:spcBef>
                <a:spcPts val="1000"/>
              </a:spcBef>
              <a:spcAft>
                <a:spcPts val="0"/>
              </a:spcAft>
              <a:buNone/>
            </a:pPr>
            <a:r>
              <a:rPr lang="en" sz="88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ScratchJr</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Padlet de ressources pour </a:t>
            </a:r>
            <a:endParaRPr sz="8800">
              <a:solidFill>
                <a:schemeClr val="dk2"/>
              </a:solidFill>
              <a:latin typeface="Ubuntu"/>
              <a:ea typeface="Ubuntu"/>
              <a:cs typeface="Ubuntu"/>
              <a:sym typeface="Ubuntu"/>
            </a:endParaRPr>
          </a:p>
          <a:p>
            <a:pPr marL="457200" lvl="0" indent="0" algn="ctr" rtl="0">
              <a:lnSpc>
                <a:spcPct val="115000"/>
              </a:lnSpc>
              <a:spcBef>
                <a:spcPts val="1000"/>
              </a:spcBef>
              <a:spcAft>
                <a:spcPts val="0"/>
              </a:spcAft>
              <a:buNone/>
            </a:pPr>
            <a:r>
              <a:rPr lang="en" sz="8800">
                <a:solidFill>
                  <a:schemeClr val="dk2"/>
                </a:solidFill>
                <a:latin typeface="Ubuntu"/>
                <a:ea typeface="Ubuntu"/>
                <a:cs typeface="Ubuntu"/>
                <a:sym typeface="Ubuntu"/>
              </a:rPr>
              <a:t>débuter avec </a:t>
            </a:r>
            <a:r>
              <a:rPr lang="en" sz="8800" u="sng">
                <a:solidFill>
                  <a:schemeClr val="dk2"/>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ScratchJr</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Site du </a:t>
            </a:r>
            <a:r>
              <a:rPr lang="en" sz="8800" u="sng">
                <a:solidFill>
                  <a:schemeClr val="dk2"/>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 du préscolaire</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1000"/>
              </a:spcAft>
              <a:buClr>
                <a:schemeClr val="dk2"/>
              </a:buClr>
              <a:buSzPct val="100000"/>
              <a:buFont typeface="Ubuntu"/>
              <a:buChar char="●"/>
            </a:pPr>
            <a:r>
              <a:rPr lang="en" sz="8800" u="sng">
                <a:solidFill>
                  <a:schemeClr val="dk2"/>
                </a:solidFill>
                <a:latin typeface="Ubuntu"/>
                <a:ea typeface="Ubuntu"/>
                <a:cs typeface="Ubuntu"/>
                <a:sym typeface="Ubuntu"/>
                <a:hlinkClick r:id="rId6">
                  <a:extLst>
                    <a:ext uri="{A12FA001-AC4F-418D-AE19-62706E023703}">
                      <ahyp:hlinkClr xmlns:ahyp="http://schemas.microsoft.com/office/drawing/2018/hyperlinkcolor" val="tx"/>
                    </a:ext>
                  </a:extLst>
                </a:hlinkClick>
              </a:rPr>
              <a:t>Activités créatives </a:t>
            </a:r>
            <a:endParaRPr sz="4800">
              <a:solidFill>
                <a:schemeClr val="dk1"/>
              </a:solidFill>
              <a:latin typeface="Bangers"/>
              <a:ea typeface="Bangers"/>
              <a:cs typeface="Bangers"/>
              <a:sym typeface="Bangers"/>
            </a:endParaRPr>
          </a:p>
        </p:txBody>
      </p:sp>
      <p:pic>
        <p:nvPicPr>
          <p:cNvPr id="962" name="Google Shape;962;p92"/>
          <p:cNvPicPr preferRelativeResize="0"/>
          <p:nvPr/>
        </p:nvPicPr>
        <p:blipFill>
          <a:blip r:embed="rId7">
            <a:alphaModFix/>
          </a:blip>
          <a:stretch>
            <a:fillRect/>
          </a:stretch>
        </p:blipFill>
        <p:spPr>
          <a:xfrm>
            <a:off x="8012248" y="4167708"/>
            <a:ext cx="689156" cy="665686"/>
          </a:xfrm>
          <a:prstGeom prst="rect">
            <a:avLst/>
          </a:prstGeom>
          <a:noFill/>
          <a:ln>
            <a:noFill/>
          </a:ln>
        </p:spPr>
      </p:pic>
      <p:pic>
        <p:nvPicPr>
          <p:cNvPr id="963" name="Google Shape;963;p92"/>
          <p:cNvPicPr preferRelativeResize="0"/>
          <p:nvPr/>
        </p:nvPicPr>
        <p:blipFill>
          <a:blip r:embed="rId8">
            <a:alphaModFix/>
          </a:blip>
          <a:stretch>
            <a:fillRect/>
          </a:stretch>
        </p:blipFill>
        <p:spPr>
          <a:xfrm>
            <a:off x="346150" y="1169322"/>
            <a:ext cx="2088775" cy="1476853"/>
          </a:xfrm>
          <a:prstGeom prst="rect">
            <a:avLst/>
          </a:prstGeom>
          <a:noFill/>
          <a:ln>
            <a:noFill/>
          </a:ln>
        </p:spPr>
      </p:pic>
      <p:sp>
        <p:nvSpPr>
          <p:cNvPr id="964" name="Google Shape;964;p92"/>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1100"/>
              <a:buFont typeface="Arial"/>
              <a:buNone/>
            </a:pPr>
            <a:r>
              <a:rPr lang="en" sz="2600" b="1">
                <a:solidFill>
                  <a:schemeClr val="lt1"/>
                </a:solidFill>
                <a:latin typeface="Viga"/>
                <a:ea typeface="Viga"/>
                <a:cs typeface="Viga"/>
                <a:sym typeface="Viga"/>
              </a:rPr>
              <a:t>Ressources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3"/>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457200" algn="l" rtl="0">
              <a:spcBef>
                <a:spcPts val="0"/>
              </a:spcBef>
              <a:spcAft>
                <a:spcPts val="0"/>
              </a:spcAft>
              <a:buNone/>
            </a:pPr>
            <a:endParaRPr/>
          </a:p>
        </p:txBody>
      </p:sp>
      <p:sp>
        <p:nvSpPr>
          <p:cNvPr id="970" name="Google Shape;970;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12</a:t>
            </a:fld>
            <a:endParaRPr sz="1000">
              <a:solidFill>
                <a:schemeClr val="dk2"/>
              </a:solidFill>
              <a:latin typeface="Arial"/>
              <a:ea typeface="Arial"/>
              <a:cs typeface="Arial"/>
              <a:sym typeface="Arial"/>
            </a:endParaRPr>
          </a:p>
        </p:txBody>
      </p:sp>
      <p:sp>
        <p:nvSpPr>
          <p:cNvPr id="971" name="Google Shape;971;p93"/>
          <p:cNvSpPr txBox="1">
            <a:spLocks noGrp="1"/>
          </p:cNvSpPr>
          <p:nvPr>
            <p:ph type="title" idx="4294967295"/>
          </p:nvPr>
        </p:nvSpPr>
        <p:spPr>
          <a:xfrm>
            <a:off x="1322200" y="72825"/>
            <a:ext cx="6473700" cy="1015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000">
                <a:solidFill>
                  <a:schemeClr val="lt1"/>
                </a:solidFill>
                <a:latin typeface="Viga"/>
                <a:ea typeface="Viga"/>
                <a:cs typeface="Viga"/>
                <a:sym typeface="Viga"/>
              </a:rPr>
              <a:t>L’équipe du RÉCIT MST est disponible </a:t>
            </a:r>
            <a:endParaRPr sz="3000">
              <a:solidFill>
                <a:schemeClr val="lt1"/>
              </a:solidFill>
              <a:latin typeface="Viga"/>
              <a:ea typeface="Viga"/>
              <a:cs typeface="Viga"/>
              <a:sym typeface="Viga"/>
            </a:endParaRPr>
          </a:p>
          <a:p>
            <a:pPr marL="0" lvl="0" indent="0" algn="ctr" rtl="0">
              <a:spcBef>
                <a:spcPts val="0"/>
              </a:spcBef>
              <a:spcAft>
                <a:spcPts val="0"/>
              </a:spcAft>
              <a:buNone/>
            </a:pPr>
            <a:r>
              <a:rPr lang="en" sz="3000">
                <a:solidFill>
                  <a:schemeClr val="lt1"/>
                </a:solidFill>
                <a:latin typeface="Viga"/>
                <a:ea typeface="Viga"/>
                <a:cs typeface="Viga"/>
                <a:sym typeface="Viga"/>
              </a:rPr>
              <a:t>les mercredis matins de 9 h à 11 h 30. </a:t>
            </a:r>
            <a:endParaRPr sz="3000">
              <a:solidFill>
                <a:schemeClr val="lt1"/>
              </a:solidFill>
              <a:latin typeface="Viga"/>
              <a:ea typeface="Viga"/>
              <a:cs typeface="Viga"/>
              <a:sym typeface="Viga"/>
            </a:endParaRPr>
          </a:p>
        </p:txBody>
      </p:sp>
      <p:sp>
        <p:nvSpPr>
          <p:cNvPr id="972" name="Google Shape;972;p93"/>
          <p:cNvSpPr/>
          <p:nvPr/>
        </p:nvSpPr>
        <p:spPr>
          <a:xfrm>
            <a:off x="2805248" y="17246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973" name="Google Shape;973;p93"/>
          <p:cNvSpPr txBox="1"/>
          <p:nvPr/>
        </p:nvSpPr>
        <p:spPr>
          <a:xfrm>
            <a:off x="1638175" y="3976525"/>
            <a:ext cx="5926500" cy="7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rgbClr val="0069BF"/>
                </a:solidFill>
                <a:highlight>
                  <a:srgbClr val="FFFFFF"/>
                </a:highlight>
                <a:latin typeface="Viga"/>
                <a:ea typeface="Viga"/>
                <a:cs typeface="Viga"/>
                <a:sym typeface="Viga"/>
                <a:hlinkClick r:id="rId3">
                  <a:extLst>
                    <a:ext uri="{A12FA001-AC4F-418D-AE19-62706E023703}">
                      <ahyp:hlinkClr xmlns:ahyp="http://schemas.microsoft.com/office/drawing/2018/hyperlinkcolor" val="tx"/>
                    </a:ext>
                  </a:extLst>
                </a:hlinkClick>
              </a:rPr>
              <a:t>http://recitmst.qc.ca/ecv-zoom</a:t>
            </a:r>
            <a:endParaRPr sz="2400">
              <a:solidFill>
                <a:srgbClr val="0069BF"/>
              </a:solidFill>
              <a:highlight>
                <a:srgbClr val="FFFFFF"/>
              </a:highlight>
              <a:latin typeface="Viga"/>
              <a:ea typeface="Viga"/>
              <a:cs typeface="Viga"/>
              <a:sym typeface="Viga"/>
            </a:endParaRPr>
          </a:p>
          <a:p>
            <a:pPr marL="0" lvl="0" indent="0" algn="ctr" rtl="0">
              <a:spcBef>
                <a:spcPts val="0"/>
              </a:spcBef>
              <a:spcAft>
                <a:spcPts val="0"/>
              </a:spcAft>
              <a:buNone/>
            </a:pPr>
            <a:r>
              <a:rPr lang="en" sz="1200" i="1">
                <a:solidFill>
                  <a:schemeClr val="dk1"/>
                </a:solidFill>
                <a:latin typeface="Ubuntu"/>
                <a:ea typeface="Ubuntu"/>
                <a:cs typeface="Ubuntu"/>
                <a:sym typeface="Ubuntu"/>
              </a:rPr>
              <a:t>Toutes les informations: </a:t>
            </a:r>
            <a:r>
              <a:rPr lang="en" sz="1200" i="1"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recitmst.qc.ca/ecv</a:t>
            </a:r>
            <a:r>
              <a:rPr lang="en" sz="2400">
                <a:highlight>
                  <a:srgbClr val="FFFFFF"/>
                </a:highlight>
                <a:latin typeface="Viga"/>
                <a:ea typeface="Viga"/>
                <a:cs typeface="Viga"/>
                <a:sym typeface="Viga"/>
              </a:rPr>
              <a:t> </a:t>
            </a:r>
            <a:endParaRPr sz="24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974" name="Google Shape;974;p93"/>
          <p:cNvPicPr preferRelativeResize="0"/>
          <p:nvPr/>
        </p:nvPicPr>
        <p:blipFill>
          <a:blip r:embed="rId5">
            <a:alphaModFix/>
          </a:blip>
          <a:stretch>
            <a:fillRect/>
          </a:stretch>
        </p:blipFill>
        <p:spPr>
          <a:xfrm>
            <a:off x="2940350" y="1835825"/>
            <a:ext cx="2958601" cy="1633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980" name="Google Shape;980;p94">
            <a:hlinkClick r:id="rId3"/>
          </p:cNvPr>
          <p:cNvPicPr preferRelativeResize="0"/>
          <p:nvPr/>
        </p:nvPicPr>
        <p:blipFill>
          <a:blip r:embed="rId4">
            <a:alphaModFix/>
          </a:blip>
          <a:stretch>
            <a:fillRect/>
          </a:stretch>
        </p:blipFill>
        <p:spPr>
          <a:xfrm>
            <a:off x="-25"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p95"/>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986" name="Google Shape;986;p95"/>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 name="Google Shape;987;p95"/>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988" name="Google Shape;988;p95"/>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989" name="Google Shape;989;p95"/>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990" name="Google Shape;990;p95"/>
          <p:cNvSpPr/>
          <p:nvPr/>
        </p:nvSpPr>
        <p:spPr>
          <a:xfrm>
            <a:off x="335650" y="3675550"/>
            <a:ext cx="1320600" cy="132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5"/>
          <p:cNvSpPr/>
          <p:nvPr/>
        </p:nvSpPr>
        <p:spPr>
          <a:xfrm>
            <a:off x="809097" y="3977846"/>
            <a:ext cx="373707" cy="684621"/>
          </a:xfrm>
          <a:prstGeom prst="rect">
            <a:avLst/>
          </a:prstGeom>
        </p:spPr>
        <p:txBody>
          <a:bodyPr>
            <a:prstTxWarp prst="textPlain">
              <a:avLst/>
            </a:prstTxWarp>
          </a:bodyPr>
          <a:lstStyle/>
          <a:p>
            <a:pPr lvl="0" algn="ctr"/>
            <a:r>
              <a:rPr b="1" i="0">
                <a:ln>
                  <a:noFill/>
                </a:ln>
                <a:solidFill>
                  <a:schemeClr val="accent1"/>
                </a:solidFill>
                <a:latin typeface="Fira Sans"/>
              </a:rPr>
              <a:t>1</a:t>
            </a:r>
          </a:p>
        </p:txBody>
      </p:sp>
      <p:sp>
        <p:nvSpPr>
          <p:cNvPr id="992" name="Google Shape;992;p95"/>
          <p:cNvSpPr txBox="1"/>
          <p:nvPr/>
        </p:nvSpPr>
        <p:spPr>
          <a:xfrm>
            <a:off x="1742850" y="3943325"/>
            <a:ext cx="5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b="1">
                <a:latin typeface="Fira Sans"/>
                <a:ea typeface="Fira Sans"/>
                <a:cs typeface="Fira Sans"/>
                <a:sym typeface="Fira Sans"/>
              </a:rPr>
              <a:t>déc. 2022</a:t>
            </a:r>
            <a:endParaRPr sz="5500" b="1">
              <a:latin typeface="Fira Sans"/>
              <a:ea typeface="Fira Sans"/>
              <a:cs typeface="Fira Sans"/>
              <a:sym typeface="Fira Sans"/>
            </a:endParaRPr>
          </a:p>
        </p:txBody>
      </p:sp>
      <p:sp>
        <p:nvSpPr>
          <p:cNvPr id="993" name="Google Shape;993;p95"/>
          <p:cNvSpPr txBox="1"/>
          <p:nvPr/>
        </p:nvSpPr>
        <p:spPr>
          <a:xfrm>
            <a:off x="838325" y="593375"/>
            <a:ext cx="7451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b="1">
                <a:latin typeface="Fira Sans"/>
                <a:ea typeface="Fira Sans"/>
                <a:cs typeface="Fira Sans"/>
                <a:sym typeface="Fira Sans"/>
              </a:rPr>
              <a:t>Prochain webinaire</a:t>
            </a:r>
            <a:endParaRPr sz="6500" b="1">
              <a:latin typeface="Fira Sans"/>
              <a:ea typeface="Fira Sans"/>
              <a:cs typeface="Fira Sans"/>
              <a:sym typeface="Fira Sans"/>
            </a:endParaRPr>
          </a:p>
          <a:p>
            <a:pPr marL="0" lvl="0" indent="0" algn="ctr" rtl="0">
              <a:spcBef>
                <a:spcPts val="0"/>
              </a:spcBef>
              <a:spcAft>
                <a:spcPts val="0"/>
              </a:spcAft>
              <a:buNone/>
            </a:pPr>
            <a:endParaRPr sz="24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Programmer son histoire d’hiver</a:t>
            </a:r>
            <a:endParaRPr sz="3700" b="1">
              <a:latin typeface="Fira Sans"/>
              <a:ea typeface="Fira Sans"/>
              <a:cs typeface="Fira Sans"/>
              <a:sym typeface="Fira Sans"/>
            </a:endParaRPr>
          </a:p>
          <a:p>
            <a:pPr marL="0" lvl="0" indent="0" algn="ctr" rtl="0">
              <a:spcBef>
                <a:spcPts val="0"/>
              </a:spcBef>
              <a:spcAft>
                <a:spcPts val="0"/>
              </a:spcAft>
              <a:buNone/>
            </a:pPr>
            <a:endParaRPr sz="5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avec ScratchJr</a:t>
            </a:r>
            <a:endParaRPr sz="3700" b="1">
              <a:latin typeface="Fira Sans"/>
              <a:ea typeface="Fira Sans"/>
              <a:cs typeface="Fira Sans"/>
              <a:sym typeface="Fir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96"/>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999" name="Google Shape;999;p96"/>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0" name="Google Shape;1000;p96"/>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1001" name="Google Shape;1001;p96"/>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1002" name="Google Shape;1002;p96"/>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1003" name="Google Shape;1003;p96"/>
          <p:cNvSpPr/>
          <p:nvPr/>
        </p:nvSpPr>
        <p:spPr>
          <a:xfrm>
            <a:off x="335650" y="3659863"/>
            <a:ext cx="1320600" cy="132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6"/>
          <p:cNvSpPr txBox="1"/>
          <p:nvPr/>
        </p:nvSpPr>
        <p:spPr>
          <a:xfrm>
            <a:off x="1742850" y="3943325"/>
            <a:ext cx="5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b="1">
                <a:latin typeface="Fira Sans"/>
                <a:ea typeface="Fira Sans"/>
                <a:cs typeface="Fira Sans"/>
                <a:sym typeface="Fira Sans"/>
              </a:rPr>
              <a:t>déc. 2022</a:t>
            </a:r>
            <a:endParaRPr sz="5500" b="1">
              <a:latin typeface="Fira Sans"/>
              <a:ea typeface="Fira Sans"/>
              <a:cs typeface="Fira Sans"/>
              <a:sym typeface="Fira Sans"/>
            </a:endParaRPr>
          </a:p>
        </p:txBody>
      </p:sp>
      <p:sp>
        <p:nvSpPr>
          <p:cNvPr id="1005" name="Google Shape;1005;p96"/>
          <p:cNvSpPr txBox="1"/>
          <p:nvPr/>
        </p:nvSpPr>
        <p:spPr>
          <a:xfrm>
            <a:off x="838325" y="593375"/>
            <a:ext cx="7451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b="1">
                <a:latin typeface="Fira Sans"/>
                <a:ea typeface="Fira Sans"/>
                <a:cs typeface="Fira Sans"/>
                <a:sym typeface="Fira Sans"/>
              </a:rPr>
              <a:t>Prochain webinaire</a:t>
            </a:r>
            <a:endParaRPr sz="6500" b="1">
              <a:latin typeface="Fira Sans"/>
              <a:ea typeface="Fira Sans"/>
              <a:cs typeface="Fira Sans"/>
              <a:sym typeface="Fira Sans"/>
            </a:endParaRPr>
          </a:p>
          <a:p>
            <a:pPr marL="0" lvl="0" indent="0" algn="ctr" rtl="0">
              <a:spcBef>
                <a:spcPts val="0"/>
              </a:spcBef>
              <a:spcAft>
                <a:spcPts val="0"/>
              </a:spcAft>
              <a:buNone/>
            </a:pPr>
            <a:endParaRPr sz="24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Programmer son histoire d’hiver</a:t>
            </a:r>
            <a:endParaRPr sz="3700" b="1">
              <a:latin typeface="Fira Sans"/>
              <a:ea typeface="Fira Sans"/>
              <a:cs typeface="Fira Sans"/>
              <a:sym typeface="Fira Sans"/>
            </a:endParaRPr>
          </a:p>
          <a:p>
            <a:pPr marL="0" lvl="0" indent="0" algn="ctr" rtl="0">
              <a:spcBef>
                <a:spcPts val="0"/>
              </a:spcBef>
              <a:spcAft>
                <a:spcPts val="0"/>
              </a:spcAft>
              <a:buNone/>
            </a:pPr>
            <a:endParaRPr sz="5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avec ScratchJr, la suite</a:t>
            </a:r>
            <a:endParaRPr sz="3700" b="1">
              <a:latin typeface="Fira Sans"/>
              <a:ea typeface="Fira Sans"/>
              <a:cs typeface="Fira Sans"/>
              <a:sym typeface="Fira Sans"/>
            </a:endParaRPr>
          </a:p>
        </p:txBody>
      </p:sp>
      <p:sp>
        <p:nvSpPr>
          <p:cNvPr id="1006" name="Google Shape;1006;p96"/>
          <p:cNvSpPr txBox="1"/>
          <p:nvPr/>
        </p:nvSpPr>
        <p:spPr>
          <a:xfrm>
            <a:off x="709225" y="3769650"/>
            <a:ext cx="717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solidFill>
                  <a:srgbClr val="2A71FF"/>
                </a:solidFill>
                <a:latin typeface="Viga"/>
                <a:ea typeface="Viga"/>
                <a:cs typeface="Viga"/>
                <a:sym typeface="Viga"/>
              </a:rPr>
              <a:t>8</a:t>
            </a:r>
            <a:endParaRPr sz="7200">
              <a:solidFill>
                <a:srgbClr val="2A71FF"/>
              </a:solidFill>
              <a:latin typeface="Viga"/>
              <a:ea typeface="Viga"/>
              <a:cs typeface="Viga"/>
              <a:sym typeface="Vig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97"/>
          <p:cNvSpPr/>
          <p:nvPr/>
        </p:nvSpPr>
        <p:spPr>
          <a:xfrm>
            <a:off x="0" y="0"/>
            <a:ext cx="91878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7"/>
          <p:cNvSpPr txBox="1">
            <a:spLocks noGrp="1"/>
          </p:cNvSpPr>
          <p:nvPr>
            <p:ph type="title" idx="4294967295"/>
          </p:nvPr>
        </p:nvSpPr>
        <p:spPr>
          <a:xfrm>
            <a:off x="157900" y="127350"/>
            <a:ext cx="83967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Badge « Découverte »</a:t>
            </a:r>
            <a:endParaRPr sz="2500">
              <a:solidFill>
                <a:schemeClr val="lt1"/>
              </a:solidFill>
              <a:latin typeface="Viga"/>
              <a:ea typeface="Viga"/>
              <a:cs typeface="Viga"/>
              <a:sym typeface="Viga"/>
            </a:endParaRPr>
          </a:p>
        </p:txBody>
      </p:sp>
      <p:sp>
        <p:nvSpPr>
          <p:cNvPr id="1013" name="Google Shape;1013;p97"/>
          <p:cNvSpPr txBox="1"/>
          <p:nvPr/>
        </p:nvSpPr>
        <p:spPr>
          <a:xfrm>
            <a:off x="491775" y="1322150"/>
            <a:ext cx="5103300" cy="2979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Créer compte gratuit sur </a:t>
            </a:r>
            <a:r>
              <a:rPr lang="en" sz="20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 RÉCIT</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914400" lvl="1"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Valider le courriel, se connecter;</a:t>
            </a:r>
            <a:endParaRPr sz="2000">
              <a:solidFill>
                <a:schemeClr val="dk2"/>
              </a:solidFill>
              <a:latin typeface="Ubuntu"/>
              <a:ea typeface="Ubuntu"/>
              <a:cs typeface="Ubuntu"/>
              <a:sym typeface="Ubuntu"/>
            </a:endParaRPr>
          </a:p>
          <a:p>
            <a:pPr marL="91440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S’inscrire à l’autoformation </a:t>
            </a:r>
            <a:endParaRPr sz="2000">
              <a:solidFill>
                <a:schemeClr val="dk2"/>
              </a:solidFill>
              <a:latin typeface="Ubuntu"/>
              <a:ea typeface="Ubuntu"/>
              <a:cs typeface="Ubuntu"/>
              <a:sym typeface="Ubuntu"/>
            </a:endParaRPr>
          </a:p>
          <a:p>
            <a:pPr marL="457200" lvl="0" indent="0" algn="l" rtl="0">
              <a:spcBef>
                <a:spcPts val="0"/>
              </a:spcBef>
              <a:spcAft>
                <a:spcPts val="0"/>
              </a:spcAft>
              <a:buClr>
                <a:schemeClr val="dk1"/>
              </a:buClr>
              <a:buSzPts val="1100"/>
              <a:buFont typeface="Arial"/>
              <a:buNone/>
            </a:pPr>
            <a:r>
              <a:rPr lang="en" sz="2000">
                <a:solidFill>
                  <a:schemeClr val="dk2"/>
                </a:solidFill>
                <a:latin typeface="Ubuntu"/>
                <a:ea typeface="Ubuntu"/>
                <a:cs typeface="Ubuntu"/>
                <a:sym typeface="Ubuntu"/>
              </a:rPr>
              <a:t>« </a:t>
            </a:r>
            <a:r>
              <a:rPr lang="en" sz="20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ScratchJr</a:t>
            </a:r>
            <a:r>
              <a:rPr lang="en" sz="2000">
                <a:solidFill>
                  <a:srgbClr val="0069BF"/>
                </a:solidFill>
                <a:latin typeface="Ubuntu"/>
                <a:ea typeface="Ubuntu"/>
                <a:cs typeface="Ubuntu"/>
                <a:sym typeface="Ubuntu"/>
              </a:rPr>
              <a:t> </a:t>
            </a:r>
            <a:r>
              <a:rPr lang="en" sz="2000">
                <a:solidFill>
                  <a:schemeClr val="dk2"/>
                </a:solidFill>
                <a:latin typeface="Ubuntu"/>
                <a:ea typeface="Ubuntu"/>
                <a:cs typeface="Ubuntu"/>
                <a:sym typeface="Ubuntu"/>
              </a:rPr>
              <a:t>»; </a:t>
            </a:r>
            <a:endParaRPr sz="2000">
              <a:solidFill>
                <a:schemeClr val="dk2"/>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lnSpc>
                <a:spcPct val="80000"/>
              </a:lnSpc>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Voir </a:t>
            </a:r>
            <a:r>
              <a:rPr lang="en" sz="2000" u="sng">
                <a:solidFill>
                  <a:srgbClr val="1155CC"/>
                </a:solidFill>
                <a:latin typeface="Ubuntu"/>
                <a:ea typeface="Ubuntu"/>
                <a:cs typeface="Ubuntu"/>
                <a:sym typeface="Ubuntu"/>
                <a:hlinkClick r:id="rId5">
                  <a:extLst>
                    <a:ext uri="{A12FA001-AC4F-418D-AE19-62706E023703}">
                      <ahyp:hlinkClr xmlns:ahyp="http://schemas.microsoft.com/office/drawing/2018/hyperlinkcolor" val="tx"/>
                    </a:ext>
                  </a:extLst>
                </a:hlinkClick>
              </a:rPr>
              <a:t>cette page</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0" lvl="0" indent="0" algn="l" rtl="0">
              <a:lnSpc>
                <a:spcPct val="80000"/>
              </a:lnSpc>
              <a:spcBef>
                <a:spcPts val="0"/>
              </a:spcBef>
              <a:spcAft>
                <a:spcPts val="0"/>
              </a:spcAft>
              <a:buNone/>
            </a:pPr>
            <a:endParaRPr sz="1800">
              <a:solidFill>
                <a:schemeClr val="dk2"/>
              </a:solidFill>
              <a:latin typeface="Ubuntu"/>
              <a:ea typeface="Ubuntu"/>
              <a:cs typeface="Ubuntu"/>
              <a:sym typeface="Ubuntu"/>
            </a:endParaRPr>
          </a:p>
          <a:p>
            <a:pPr marL="0" lvl="0" indent="0" algn="l" rtl="0">
              <a:lnSpc>
                <a:spcPct val="80000"/>
              </a:lnSpc>
              <a:spcBef>
                <a:spcPts val="0"/>
              </a:spcBef>
              <a:spcAft>
                <a:spcPts val="0"/>
              </a:spcAft>
              <a:buNone/>
            </a:pPr>
            <a:r>
              <a:rPr lang="en" i="1">
                <a:solidFill>
                  <a:schemeClr val="dk2"/>
                </a:solidFill>
                <a:latin typeface="Ubuntu"/>
                <a:ea typeface="Ubuntu"/>
                <a:cs typeface="Ubuntu"/>
                <a:sym typeface="Ubuntu"/>
              </a:rPr>
              <a:t>Note : le lien sera disponible que quelques heures.</a:t>
            </a:r>
            <a:endParaRPr sz="2000">
              <a:solidFill>
                <a:schemeClr val="dk2"/>
              </a:solidFill>
              <a:latin typeface="Ubuntu"/>
              <a:ea typeface="Ubuntu"/>
              <a:cs typeface="Ubuntu"/>
              <a:sym typeface="Ubuntu"/>
            </a:endParaRPr>
          </a:p>
        </p:txBody>
      </p:sp>
      <p:pic>
        <p:nvPicPr>
          <p:cNvPr id="1014" name="Google Shape;1014;p97"/>
          <p:cNvPicPr preferRelativeResize="0"/>
          <p:nvPr/>
        </p:nvPicPr>
        <p:blipFill>
          <a:blip r:embed="rId6">
            <a:alphaModFix/>
          </a:blip>
          <a:stretch>
            <a:fillRect/>
          </a:stretch>
        </p:blipFill>
        <p:spPr>
          <a:xfrm>
            <a:off x="6062550" y="1552899"/>
            <a:ext cx="2929050" cy="2541650"/>
          </a:xfrm>
          <a:prstGeom prst="rect">
            <a:avLst/>
          </a:prstGeom>
          <a:noFill/>
          <a:ln>
            <a:noFill/>
          </a:ln>
        </p:spPr>
      </p:pic>
      <p:pic>
        <p:nvPicPr>
          <p:cNvPr id="1015" name="Google Shape;1015;p97"/>
          <p:cNvPicPr preferRelativeResize="0"/>
          <p:nvPr/>
        </p:nvPicPr>
        <p:blipFill>
          <a:blip r:embed="rId7">
            <a:alphaModFix/>
          </a:blip>
          <a:stretch>
            <a:fillRect/>
          </a:stretch>
        </p:blipFill>
        <p:spPr>
          <a:xfrm>
            <a:off x="4537800" y="2750450"/>
            <a:ext cx="1285875" cy="514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98"/>
          <p:cNvSpPr txBox="1">
            <a:spLocks noGrp="1"/>
          </p:cNvSpPr>
          <p:nvPr>
            <p:ph type="ctrTitle" idx="4294967295"/>
          </p:nvPr>
        </p:nvSpPr>
        <p:spPr>
          <a:xfrm>
            <a:off x="4279350" y="1952825"/>
            <a:ext cx="4427700" cy="704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10000" b="1">
                <a:solidFill>
                  <a:srgbClr val="0B5394"/>
                </a:solidFill>
                <a:latin typeface="Viga"/>
                <a:ea typeface="Viga"/>
                <a:cs typeface="Viga"/>
                <a:sym typeface="Viga"/>
              </a:rPr>
              <a:t>MERCI !</a:t>
            </a:r>
            <a:endParaRPr sz="10000" b="1">
              <a:solidFill>
                <a:srgbClr val="0B5394"/>
              </a:solidFill>
              <a:latin typeface="Viga"/>
              <a:ea typeface="Viga"/>
              <a:cs typeface="Viga"/>
              <a:sym typeface="Viga"/>
            </a:endParaRPr>
          </a:p>
        </p:txBody>
      </p:sp>
      <p:pic>
        <p:nvPicPr>
          <p:cNvPr id="1021" name="Google Shape;1021;p98"/>
          <p:cNvPicPr preferRelativeResize="0"/>
          <p:nvPr/>
        </p:nvPicPr>
        <p:blipFill>
          <a:blip r:embed="rId3">
            <a:alphaModFix/>
          </a:blip>
          <a:stretch>
            <a:fillRect/>
          </a:stretch>
        </p:blipFill>
        <p:spPr>
          <a:xfrm>
            <a:off x="211498" y="178450"/>
            <a:ext cx="2940700" cy="844225"/>
          </a:xfrm>
          <a:prstGeom prst="rect">
            <a:avLst/>
          </a:prstGeom>
          <a:noFill/>
          <a:ln>
            <a:noFill/>
          </a:ln>
        </p:spPr>
      </p:pic>
      <p:sp>
        <p:nvSpPr>
          <p:cNvPr id="1022" name="Google Shape;1022;p98"/>
          <p:cNvSpPr txBox="1"/>
          <p:nvPr/>
        </p:nvSpPr>
        <p:spPr>
          <a:xfrm>
            <a:off x="4256050" y="2818100"/>
            <a:ext cx="42582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5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equipe@recitmst.qc.ca</a:t>
            </a:r>
            <a:r>
              <a:rPr lang="en" sz="2500" u="sng">
                <a:solidFill>
                  <a:schemeClr val="hlink"/>
                </a:solidFill>
                <a:latin typeface="Ubuntu"/>
                <a:ea typeface="Ubuntu"/>
                <a:cs typeface="Ubuntu"/>
                <a:sym typeface="Ubuntu"/>
                <a:hlinkClick r:id="rId4"/>
              </a:rPr>
              <a:t> </a:t>
            </a:r>
            <a:endParaRPr sz="2500">
              <a:solidFill>
                <a:schemeClr val="dk2"/>
              </a:solidFill>
              <a:latin typeface="Ubuntu"/>
              <a:ea typeface="Ubuntu"/>
              <a:cs typeface="Ubuntu"/>
              <a:sym typeface="Ubuntu"/>
            </a:endParaRPr>
          </a:p>
          <a:p>
            <a:pPr marL="457200" lvl="0" indent="-330200" algn="l" rtl="0">
              <a:spcBef>
                <a:spcPts val="60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Page Facebook</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Twitter</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Chaîne YouTube</a:t>
            </a:r>
            <a:endParaRPr sz="900">
              <a:solidFill>
                <a:schemeClr val="dk1"/>
              </a:solidFill>
            </a:endParaRPr>
          </a:p>
        </p:txBody>
      </p:sp>
      <p:sp>
        <p:nvSpPr>
          <p:cNvPr id="1023" name="Google Shape;1023;p98"/>
          <p:cNvSpPr txBox="1"/>
          <p:nvPr/>
        </p:nvSpPr>
        <p:spPr>
          <a:xfrm>
            <a:off x="2451875" y="4528300"/>
            <a:ext cx="60624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a:t>
            </a:r>
            <a:r>
              <a:rPr lang="en" sz="800" u="sng">
                <a:solidFill>
                  <a:srgbClr val="4A86E8"/>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a:t>
            </a:r>
            <a:r>
              <a:rPr lang="en" sz="800">
                <a:latin typeface="Ubuntu"/>
                <a:ea typeface="Ubuntu"/>
                <a:cs typeface="Ubuntu"/>
                <a:sym typeface="Ubuntu"/>
              </a:rPr>
              <a:t> sont mises à disposition, sauf exception, selon les termes de la licence</a:t>
            </a:r>
            <a:r>
              <a:rPr lang="en" sz="800">
                <a:solidFill>
                  <a:schemeClr val="accent1"/>
                </a:solidFill>
                <a:latin typeface="Ubuntu"/>
                <a:ea typeface="Ubuntu"/>
                <a:cs typeface="Ubuntu"/>
                <a:sym typeface="Ubuntu"/>
              </a:rPr>
              <a:t> </a:t>
            </a:r>
            <a:r>
              <a:rPr lang="en" sz="800" u="sng">
                <a:solidFill>
                  <a:srgbClr val="4A86E8"/>
                </a:solidFill>
                <a:hlinkClick r:id="rId8">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rgbClr val="4A86E8"/>
                </a:solidFill>
                <a:highlight>
                  <a:srgbClr val="FFFF00"/>
                </a:highlight>
                <a:latin typeface="Ubuntu"/>
                <a:ea typeface="Ubuntu"/>
                <a:cs typeface="Ubuntu"/>
                <a:sym typeface="Ubuntu"/>
              </a:rPr>
              <a:t>  </a:t>
            </a:r>
            <a:endParaRPr sz="800">
              <a:solidFill>
                <a:srgbClr val="4A86E8"/>
              </a:solidFill>
              <a:highlight>
                <a:srgbClr val="FFFF00"/>
              </a:highlight>
              <a:latin typeface="Ubuntu"/>
              <a:ea typeface="Ubuntu"/>
              <a:cs typeface="Ubuntu"/>
              <a:sym typeface="Ubuntu"/>
            </a:endParaRPr>
          </a:p>
        </p:txBody>
      </p:sp>
      <p:pic>
        <p:nvPicPr>
          <p:cNvPr id="1024" name="Google Shape;1024;p98"/>
          <p:cNvPicPr preferRelativeResize="0"/>
          <p:nvPr/>
        </p:nvPicPr>
        <p:blipFill>
          <a:blip r:embed="rId9">
            <a:alphaModFix/>
          </a:blip>
          <a:stretch>
            <a:fillRect/>
          </a:stretch>
        </p:blipFill>
        <p:spPr>
          <a:xfrm>
            <a:off x="1699475" y="4552425"/>
            <a:ext cx="808425" cy="286175"/>
          </a:xfrm>
          <a:prstGeom prst="rect">
            <a:avLst/>
          </a:prstGeom>
          <a:noFill/>
          <a:ln>
            <a:noFill/>
          </a:ln>
        </p:spPr>
      </p:pic>
      <p:sp>
        <p:nvSpPr>
          <p:cNvPr id="1025" name="Google Shape;1025;p98"/>
          <p:cNvSpPr/>
          <p:nvPr/>
        </p:nvSpPr>
        <p:spPr>
          <a:xfrm>
            <a:off x="-389475" y="1154925"/>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r>
              <a:rPr lang="en" sz="3600">
                <a:latin typeface="Ubuntu"/>
                <a:ea typeface="Ubuntu"/>
                <a:cs typeface="Ubuntu"/>
                <a:sym typeface="Ubuntu"/>
              </a:rPr>
              <a:t>Des questions?</a:t>
            </a:r>
            <a:endParaRPr sz="36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childTnLst>
                                </p:cTn>
                              </p:par>
                              <p:par>
                                <p:cTn id="8" presetID="10" presetClass="entr" presetSubtype="0" fill="hold" nodeType="withEffect">
                                  <p:stCondLst>
                                    <p:cond delay="0"/>
                                  </p:stCondLst>
                                  <p:childTnLst>
                                    <p:set>
                                      <p:cBhvr>
                                        <p:cTn id="9" dur="1" fill="hold">
                                          <p:stCondLst>
                                            <p:cond delay="0"/>
                                          </p:stCondLst>
                                        </p:cTn>
                                        <p:tgtEl>
                                          <p:spTgt spid="1022"/>
                                        </p:tgtEl>
                                        <p:attrNameLst>
                                          <p:attrName>style.visibility</p:attrName>
                                        </p:attrNameLst>
                                      </p:cBhvr>
                                      <p:to>
                                        <p:strVal val="visible"/>
                                      </p:to>
                                    </p:set>
                                    <p:animEffect transition="in" filter="fade">
                                      <p:cBhvr>
                                        <p:cTn id="10" dur="10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83"/>
          <p:cNvPicPr preferRelativeResize="0"/>
          <p:nvPr/>
        </p:nvPicPr>
        <p:blipFill>
          <a:blip r:embed="rId3">
            <a:alphaModFix/>
          </a:blip>
          <a:stretch>
            <a:fillRect/>
          </a:stretch>
        </p:blipFill>
        <p:spPr>
          <a:xfrm>
            <a:off x="2220925" y="152400"/>
            <a:ext cx="6451599" cy="4838700"/>
          </a:xfrm>
          <a:prstGeom prst="rect">
            <a:avLst/>
          </a:prstGeom>
          <a:noFill/>
          <a:ln>
            <a:noFill/>
          </a:ln>
          <a:effectLst>
            <a:outerShdw blurRad="114300" dist="85725" dir="3180000" algn="bl" rotWithShape="0">
              <a:srgbClr val="000000">
                <a:alpha val="47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1"/>
        <p:cNvGrpSpPr/>
        <p:nvPr/>
      </p:nvGrpSpPr>
      <p:grpSpPr>
        <a:xfrm>
          <a:off x="0" y="0"/>
          <a:ext cx="0" cy="0"/>
          <a:chOff x="0" y="0"/>
          <a:chExt cx="0" cy="0"/>
        </a:xfrm>
      </p:grpSpPr>
      <p:sp>
        <p:nvSpPr>
          <p:cNvPr id="862" name="Google Shape;862;p8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Clr>
                <a:schemeClr val="dk1"/>
              </a:buClr>
              <a:buSzPct val="61111"/>
              <a:buFont typeface="Arial"/>
              <a:buNone/>
            </a:pPr>
            <a:r>
              <a:rPr lang="en">
                <a:solidFill>
                  <a:schemeClr val="lt1"/>
                </a:solidFill>
                <a:latin typeface="Arial"/>
                <a:ea typeface="Arial"/>
                <a:cs typeface="Arial"/>
                <a:sym typeface="Arial"/>
              </a:rPr>
              <a:t> Description</a:t>
            </a:r>
            <a:endParaRPr>
              <a:solidFill>
                <a:schemeClr val="lt1"/>
              </a:solidFill>
              <a:latin typeface="Arial"/>
              <a:ea typeface="Arial"/>
              <a:cs typeface="Arial"/>
              <a:sym typeface="Arial"/>
            </a:endParaRPr>
          </a:p>
          <a:p>
            <a:pPr marL="76200" marR="292100" lvl="0" indent="0" algn="l" rtl="0">
              <a:spcBef>
                <a:spcPts val="1500"/>
              </a:spcBef>
              <a:spcAft>
                <a:spcPts val="0"/>
              </a:spcAft>
              <a:buClr>
                <a:schemeClr val="dk1"/>
              </a:buClr>
              <a:buSzPct val="78571"/>
              <a:buFont typeface="Arial"/>
              <a:buNone/>
            </a:pPr>
            <a:r>
              <a:rPr lang="en" sz="1400">
                <a:solidFill>
                  <a:srgbClr val="222222"/>
                </a:solidFill>
                <a:latin typeface="Ubuntu"/>
                <a:ea typeface="Ubuntu"/>
                <a:cs typeface="Ubuntu"/>
                <a:sym typeface="Ubuntu"/>
              </a:rPr>
              <a:t>Venez participer à l’atelier pour apprendre la programmation avec</a:t>
            </a:r>
            <a:r>
              <a:rPr lang="en" sz="1400" b="1">
                <a:solidFill>
                  <a:srgbClr val="222222"/>
                </a:solidFill>
                <a:latin typeface="Ubuntu"/>
                <a:ea typeface="Ubuntu"/>
                <a:cs typeface="Ubuntu"/>
                <a:sym typeface="Ubuntu"/>
              </a:rPr>
              <a:t> ScratchJr, </a:t>
            </a:r>
            <a:r>
              <a:rPr lang="en" sz="1400">
                <a:solidFill>
                  <a:srgbClr val="222222"/>
                </a:solidFill>
                <a:latin typeface="Ubuntu"/>
                <a:ea typeface="Ubuntu"/>
                <a:cs typeface="Ubuntu"/>
                <a:sym typeface="Ubuntu"/>
              </a:rPr>
              <a:t>une application sur tablette avec laquelle les enfants peuvent découvrir la programmation. Lors de cet atelier, vous découvrirez le potentiel pédagogique de la programmation à pictogrammes qui permet aux élèves de devenir des créateurs utilisant le numérique dès le préscolaire. Plusieurs ressources seront présentées afin d’établir des liens entre la programmation et le PFEQ. De plus, cet atelier vous permettra d’accroître votre compétence numérique!</a:t>
            </a:r>
            <a:r>
              <a:rPr lang="en" sz="1200">
                <a:solidFill>
                  <a:srgbClr val="222222"/>
                </a:solidFill>
                <a:highlight>
                  <a:srgbClr val="FFFFFF"/>
                </a:highlight>
                <a:latin typeface="Arial"/>
                <a:ea typeface="Arial"/>
                <a:cs typeface="Arial"/>
                <a:sym typeface="Arial"/>
              </a:rPr>
              <a:t> </a:t>
            </a:r>
            <a:endParaRPr>
              <a:solidFill>
                <a:schemeClr val="lt1"/>
              </a:solidFill>
              <a:latin typeface="Arial"/>
              <a:ea typeface="Arial"/>
              <a:cs typeface="Arial"/>
              <a:sym typeface="Arial"/>
            </a:endParaRPr>
          </a:p>
          <a:p>
            <a:pPr marL="0" lvl="0" indent="0" algn="l" rtl="0">
              <a:spcBef>
                <a:spcPts val="0"/>
              </a:spcBef>
              <a:spcAft>
                <a:spcPts val="0"/>
              </a:spcAft>
              <a:buClr>
                <a:schemeClr val="dk1"/>
              </a:buClr>
              <a:buSzPct val="61111"/>
              <a:buFont typeface="Arial"/>
              <a:buNone/>
            </a:pPr>
            <a:endParaRPr/>
          </a:p>
        </p:txBody>
      </p:sp>
      <p:sp>
        <p:nvSpPr>
          <p:cNvPr id="863" name="Google Shape;863;p84"/>
          <p:cNvSpPr txBox="1"/>
          <p:nvPr/>
        </p:nvSpPr>
        <p:spPr>
          <a:xfrm>
            <a:off x="1451150" y="4794725"/>
            <a:ext cx="27846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None/>
            </a:pPr>
            <a:endParaRPr sz="800">
              <a:latin typeface="Ubuntu"/>
              <a:ea typeface="Ubuntu"/>
              <a:cs typeface="Ubuntu"/>
              <a:sym typeface="Ubuntu"/>
            </a:endParaRPr>
          </a:p>
        </p:txBody>
      </p:sp>
      <p:pic>
        <p:nvPicPr>
          <p:cNvPr id="864" name="Google Shape;864;p84"/>
          <p:cNvPicPr preferRelativeResize="0"/>
          <p:nvPr/>
        </p:nvPicPr>
        <p:blipFill rotWithShape="1">
          <a:blip r:embed="rId3">
            <a:alphaModFix/>
          </a:blip>
          <a:srcRect l="15168" r="14641"/>
          <a:stretch/>
        </p:blipFill>
        <p:spPr>
          <a:xfrm>
            <a:off x="152400" y="101600"/>
            <a:ext cx="1706675" cy="367025"/>
          </a:xfrm>
          <a:prstGeom prst="rect">
            <a:avLst/>
          </a:prstGeom>
          <a:noFill/>
          <a:ln>
            <a:noFill/>
          </a:ln>
        </p:spPr>
      </p:pic>
      <p:sp>
        <p:nvSpPr>
          <p:cNvPr id="865" name="Google Shape;865;p84"/>
          <p:cNvSpPr txBox="1">
            <a:spLocks noGrp="1"/>
          </p:cNvSpPr>
          <p:nvPr>
            <p:ph type="title"/>
          </p:nvPr>
        </p:nvSpPr>
        <p:spPr>
          <a:xfrm>
            <a:off x="265500" y="724075"/>
            <a:ext cx="4045200" cy="96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S’initier à ScratchJr pour apprendre à programmer</a:t>
            </a:r>
            <a:endParaRPr sz="2400">
              <a:solidFill>
                <a:srgbClr val="0069BF"/>
              </a:solidFill>
              <a:latin typeface="Ubuntu"/>
              <a:ea typeface="Ubuntu"/>
              <a:cs typeface="Ubuntu"/>
              <a:sym typeface="Ubuntu"/>
            </a:endParaRPr>
          </a:p>
        </p:txBody>
      </p:sp>
      <p:sp>
        <p:nvSpPr>
          <p:cNvPr id="866" name="Google Shape;866;p84"/>
          <p:cNvSpPr txBox="1"/>
          <p:nvPr/>
        </p:nvSpPr>
        <p:spPr>
          <a:xfrm>
            <a:off x="1213725" y="4760100"/>
            <a:ext cx="31305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900">
                <a:solidFill>
                  <a:srgbClr val="0069BF"/>
                </a:solidFill>
                <a:latin typeface="Ubuntu"/>
                <a:ea typeface="Ubuntu"/>
                <a:cs typeface="Ubuntu"/>
                <a:sym typeface="Ubuntu"/>
              </a:rPr>
              <a:t>Cette présentation, </a:t>
            </a:r>
            <a:r>
              <a:rPr lang="en" sz="9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monurl.ca/mst2dec2022</a:t>
            </a:r>
            <a:r>
              <a:rPr lang="en" sz="900">
                <a:solidFill>
                  <a:srgbClr val="0069BF"/>
                </a:solidFill>
                <a:latin typeface="Ubuntu"/>
                <a:ea typeface="Ubuntu"/>
                <a:cs typeface="Ubuntu"/>
                <a:sym typeface="Ubuntu"/>
              </a:rPr>
              <a:t> du </a:t>
            </a:r>
            <a:r>
              <a:rPr lang="en" sz="9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RÉCITMST, </a:t>
            </a:r>
            <a:r>
              <a:rPr lang="en" sz="900">
                <a:solidFill>
                  <a:srgbClr val="0069BF"/>
                </a:solidFill>
                <a:latin typeface="Ubuntu"/>
                <a:ea typeface="Ubuntu"/>
                <a:cs typeface="Ubuntu"/>
                <a:sym typeface="Ubuntu"/>
              </a:rPr>
              <a:t>est mise à disposition, sauf exception, selon les termes de la </a:t>
            </a:r>
            <a:r>
              <a:rPr lang="en" sz="90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Licence Creative Common</a:t>
            </a:r>
            <a:r>
              <a:rPr lang="en" sz="900">
                <a:solidFill>
                  <a:srgbClr val="0069BF"/>
                </a:solidFill>
                <a:latin typeface="Ubuntu"/>
                <a:ea typeface="Ubuntu"/>
                <a:cs typeface="Ubuntu"/>
                <a:sym typeface="Ubuntu"/>
              </a:rPr>
              <a:t>.</a:t>
            </a:r>
            <a:endParaRPr sz="800">
              <a:latin typeface="Ubuntu"/>
              <a:ea typeface="Ubuntu"/>
              <a:cs typeface="Ubuntu"/>
              <a:sym typeface="Ubuntu"/>
            </a:endParaRPr>
          </a:p>
        </p:txBody>
      </p:sp>
      <p:pic>
        <p:nvPicPr>
          <p:cNvPr id="867" name="Google Shape;867;p84">
            <a:hlinkClick r:id="rId7"/>
          </p:cNvPr>
          <p:cNvPicPr preferRelativeResize="0"/>
          <p:nvPr/>
        </p:nvPicPr>
        <p:blipFill>
          <a:blip r:embed="rId8">
            <a:alphaModFix/>
          </a:blip>
          <a:stretch>
            <a:fillRect/>
          </a:stretch>
        </p:blipFill>
        <p:spPr>
          <a:xfrm>
            <a:off x="277854" y="4772723"/>
            <a:ext cx="829726" cy="290325"/>
          </a:xfrm>
          <a:prstGeom prst="rect">
            <a:avLst/>
          </a:prstGeom>
          <a:noFill/>
          <a:ln>
            <a:noFill/>
          </a:ln>
        </p:spPr>
      </p:pic>
      <p:sp>
        <p:nvSpPr>
          <p:cNvPr id="868" name="Google Shape;868;p84"/>
          <p:cNvSpPr txBox="1"/>
          <p:nvPr/>
        </p:nvSpPr>
        <p:spPr>
          <a:xfrm>
            <a:off x="473650" y="4110625"/>
            <a:ext cx="376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rgbClr val="0069BF"/>
                </a:solidFill>
                <a:latin typeface="Ubuntu Medium"/>
                <a:ea typeface="Ubuntu Medium"/>
                <a:cs typeface="Ubuntu Medium"/>
                <a:sym typeface="Ubuntu Medium"/>
                <a:hlinkClick r:id="rId4">
                  <a:extLst>
                    <a:ext uri="{A12FA001-AC4F-418D-AE19-62706E023703}">
                      <ahyp:hlinkClr xmlns:ahyp="http://schemas.microsoft.com/office/drawing/2018/hyperlinkcolor" val="tx"/>
                    </a:ext>
                  </a:extLst>
                </a:hlinkClick>
              </a:rPr>
              <a:t>monurl.ca/mst2dec2022</a:t>
            </a:r>
            <a:r>
              <a:rPr lang="en" sz="2400">
                <a:solidFill>
                  <a:srgbClr val="0069BF"/>
                </a:solidFill>
                <a:latin typeface="Ubuntu Medium"/>
                <a:ea typeface="Ubuntu Medium"/>
                <a:cs typeface="Ubuntu Medium"/>
                <a:sym typeface="Ubuntu Medium"/>
              </a:rPr>
              <a:t>   </a:t>
            </a:r>
            <a:endParaRPr sz="2400">
              <a:solidFill>
                <a:srgbClr val="0069BF"/>
              </a:solidFill>
              <a:latin typeface="Ubuntu Medium"/>
              <a:ea typeface="Ubuntu Medium"/>
              <a:cs typeface="Ubuntu Medium"/>
              <a:sym typeface="Ubuntu Medium"/>
            </a:endParaRPr>
          </a:p>
        </p:txBody>
      </p:sp>
      <p:sp>
        <p:nvSpPr>
          <p:cNvPr id="869" name="Google Shape;86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870" name="Google Shape;870;p84"/>
          <p:cNvPicPr preferRelativeResize="0"/>
          <p:nvPr/>
        </p:nvPicPr>
        <p:blipFill>
          <a:blip r:embed="rId9">
            <a:alphaModFix/>
          </a:blip>
          <a:stretch>
            <a:fillRect/>
          </a:stretch>
        </p:blipFill>
        <p:spPr>
          <a:xfrm>
            <a:off x="1143000" y="1693075"/>
            <a:ext cx="2459575" cy="2459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4"/>
        <p:cNvGrpSpPr/>
        <p:nvPr/>
      </p:nvGrpSpPr>
      <p:grpSpPr>
        <a:xfrm>
          <a:off x="0" y="0"/>
          <a:ext cx="0" cy="0"/>
          <a:chOff x="0" y="0"/>
          <a:chExt cx="0" cy="0"/>
        </a:xfrm>
      </p:grpSpPr>
      <p:sp>
        <p:nvSpPr>
          <p:cNvPr id="875" name="Google Shape;875;p85"/>
          <p:cNvSpPr txBox="1">
            <a:spLocks noGrp="1"/>
          </p:cNvSpPr>
          <p:nvPr>
            <p:ph type="body" idx="1"/>
          </p:nvPr>
        </p:nvSpPr>
        <p:spPr>
          <a:xfrm>
            <a:off x="2479700" y="3285925"/>
            <a:ext cx="3722100" cy="1548600"/>
          </a:xfrm>
          <a:prstGeom prst="rect">
            <a:avLst/>
          </a:prstGeom>
        </p:spPr>
        <p:txBody>
          <a:bodyPr spcFirstLastPara="1" wrap="square" lIns="91425" tIns="91425" rIns="91425" bIns="91425" anchor="t" anchorCtr="0">
            <a:normAutofit lnSpcReduction="20000"/>
          </a:bodyPr>
          <a:lstStyle/>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Fermer votre micro</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Ouvrir votre caméra</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Utiliser le clavardage</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Partager votre écran</a:t>
            </a:r>
            <a:endParaRPr sz="2200">
              <a:latin typeface="Ubuntu"/>
              <a:ea typeface="Ubuntu"/>
              <a:cs typeface="Ubuntu"/>
              <a:sym typeface="Ubuntu"/>
            </a:endParaRPr>
          </a:p>
        </p:txBody>
      </p:sp>
      <p:sp>
        <p:nvSpPr>
          <p:cNvPr id="876" name="Google Shape;876;p85"/>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5"/>
          <p:cNvSpPr txBox="1">
            <a:spLocks noGrp="1"/>
          </p:cNvSpPr>
          <p:nvPr>
            <p:ph type="title"/>
          </p:nvPr>
        </p:nvSpPr>
        <p:spPr>
          <a:xfrm>
            <a:off x="311713" y="277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 À distance</a:t>
            </a:r>
            <a:endParaRPr>
              <a:solidFill>
                <a:schemeClr val="lt1"/>
              </a:solidFill>
              <a:latin typeface="Viga"/>
              <a:ea typeface="Viga"/>
              <a:cs typeface="Viga"/>
              <a:sym typeface="Viga"/>
            </a:endParaRPr>
          </a:p>
        </p:txBody>
      </p:sp>
      <p:pic>
        <p:nvPicPr>
          <p:cNvPr id="878" name="Google Shape;878;p85"/>
          <p:cNvPicPr preferRelativeResize="0"/>
          <p:nvPr/>
        </p:nvPicPr>
        <p:blipFill>
          <a:blip r:embed="rId3">
            <a:alphaModFix/>
          </a:blip>
          <a:stretch>
            <a:fillRect/>
          </a:stretch>
        </p:blipFill>
        <p:spPr>
          <a:xfrm>
            <a:off x="0" y="1305400"/>
            <a:ext cx="8839198" cy="342232"/>
          </a:xfrm>
          <a:prstGeom prst="rect">
            <a:avLst/>
          </a:prstGeom>
          <a:noFill/>
          <a:ln>
            <a:noFill/>
          </a:ln>
        </p:spPr>
      </p:pic>
      <p:cxnSp>
        <p:nvCxnSpPr>
          <p:cNvPr id="879" name="Google Shape;879;p85"/>
          <p:cNvCxnSpPr/>
          <p:nvPr/>
        </p:nvCxnSpPr>
        <p:spPr>
          <a:xfrm rot="10800000">
            <a:off x="3775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880" name="Google Shape;880;p85"/>
          <p:cNvCxnSpPr/>
          <p:nvPr/>
        </p:nvCxnSpPr>
        <p:spPr>
          <a:xfrm rot="10800000">
            <a:off x="13681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881" name="Google Shape;881;p85"/>
          <p:cNvCxnSpPr/>
          <p:nvPr/>
        </p:nvCxnSpPr>
        <p:spPr>
          <a:xfrm rot="10800000">
            <a:off x="46225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882" name="Google Shape;882;p85"/>
          <p:cNvCxnSpPr/>
          <p:nvPr/>
        </p:nvCxnSpPr>
        <p:spPr>
          <a:xfrm rot="10800000">
            <a:off x="5232175" y="1739200"/>
            <a:ext cx="325500" cy="1272900"/>
          </a:xfrm>
          <a:prstGeom prst="straightConnector1">
            <a:avLst/>
          </a:prstGeom>
          <a:noFill/>
          <a:ln w="28575" cap="flat" cmpd="sng">
            <a:solidFill>
              <a:schemeClr val="dk2"/>
            </a:solidFill>
            <a:prstDash val="solid"/>
            <a:round/>
            <a:headEnd type="none" w="med" len="med"/>
            <a:tailEnd type="triangle" w="med" len="med"/>
          </a:ln>
        </p:spPr>
      </p:cxnSp>
      <p:sp>
        <p:nvSpPr>
          <p:cNvPr id="883" name="Google Shape;883;p85"/>
          <p:cNvSpPr txBox="1"/>
          <p:nvPr/>
        </p:nvSpPr>
        <p:spPr>
          <a:xfrm>
            <a:off x="723975" y="2593950"/>
            <a:ext cx="37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1</a:t>
            </a:r>
            <a:endParaRPr sz="2000">
              <a:solidFill>
                <a:schemeClr val="dk2"/>
              </a:solidFill>
              <a:latin typeface="Ubuntu"/>
              <a:ea typeface="Ubuntu"/>
              <a:cs typeface="Ubuntu"/>
              <a:sym typeface="Ubuntu"/>
            </a:endParaRPr>
          </a:p>
        </p:txBody>
      </p:sp>
      <p:sp>
        <p:nvSpPr>
          <p:cNvPr id="884" name="Google Shape;884;p85"/>
          <p:cNvSpPr txBox="1"/>
          <p:nvPr/>
        </p:nvSpPr>
        <p:spPr>
          <a:xfrm>
            <a:off x="1693675" y="2593950"/>
            <a:ext cx="37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2</a:t>
            </a:r>
            <a:endParaRPr/>
          </a:p>
        </p:txBody>
      </p:sp>
      <p:sp>
        <p:nvSpPr>
          <p:cNvPr id="885" name="Google Shape;885;p85"/>
          <p:cNvSpPr txBox="1"/>
          <p:nvPr/>
        </p:nvSpPr>
        <p:spPr>
          <a:xfrm>
            <a:off x="4951075" y="2593950"/>
            <a:ext cx="42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3</a:t>
            </a:r>
            <a:endParaRPr/>
          </a:p>
        </p:txBody>
      </p:sp>
      <p:sp>
        <p:nvSpPr>
          <p:cNvPr id="886" name="Google Shape;886;p85"/>
          <p:cNvSpPr txBox="1"/>
          <p:nvPr/>
        </p:nvSpPr>
        <p:spPr>
          <a:xfrm>
            <a:off x="5557675" y="2593950"/>
            <a:ext cx="54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6"/>
          <p:cNvSpPr/>
          <p:nvPr/>
        </p:nvSpPr>
        <p:spPr>
          <a:xfrm>
            <a:off x="-310000" y="1302525"/>
            <a:ext cx="5550900" cy="35229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6"/>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Plan</a:t>
            </a:r>
            <a:endParaRPr>
              <a:solidFill>
                <a:schemeClr val="lt1"/>
              </a:solidFill>
              <a:latin typeface="Viga"/>
              <a:ea typeface="Viga"/>
              <a:cs typeface="Viga"/>
              <a:sym typeface="Viga"/>
            </a:endParaRPr>
          </a:p>
        </p:txBody>
      </p:sp>
      <p:sp>
        <p:nvSpPr>
          <p:cNvPr id="894" name="Google Shape;894;p86"/>
          <p:cNvSpPr txBox="1">
            <a:spLocks noGrp="1"/>
          </p:cNvSpPr>
          <p:nvPr>
            <p:ph type="body" idx="1"/>
          </p:nvPr>
        </p:nvSpPr>
        <p:spPr>
          <a:xfrm>
            <a:off x="311700" y="1620750"/>
            <a:ext cx="4639500" cy="2948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Pourquoi programmer?</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Présentation de ScratchJr</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Exploration mains sur les touches </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Ressources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Badge </a:t>
            </a:r>
            <a:endParaRPr sz="2400">
              <a:solidFill>
                <a:schemeClr val="dk1"/>
              </a:solidFill>
              <a:latin typeface="Ubuntu"/>
              <a:ea typeface="Ubuntu"/>
              <a:cs typeface="Ubuntu"/>
              <a:sym typeface="Ubuntu"/>
            </a:endParaRPr>
          </a:p>
        </p:txBody>
      </p:sp>
      <p:sp>
        <p:nvSpPr>
          <p:cNvPr id="895" name="Google Shape;895;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896" name="Google Shape;896;p86"/>
          <p:cNvPicPr preferRelativeResize="0"/>
          <p:nvPr/>
        </p:nvPicPr>
        <p:blipFill>
          <a:blip r:embed="rId3">
            <a:alphaModFix/>
          </a:blip>
          <a:stretch>
            <a:fillRect/>
          </a:stretch>
        </p:blipFill>
        <p:spPr>
          <a:xfrm>
            <a:off x="5926775" y="1718425"/>
            <a:ext cx="2417149" cy="2417149"/>
          </a:xfrm>
          <a:prstGeom prst="rect">
            <a:avLst/>
          </a:prstGeom>
          <a:noFill/>
          <a:ln>
            <a:noFill/>
          </a:ln>
        </p:spPr>
      </p:pic>
      <p:sp>
        <p:nvSpPr>
          <p:cNvPr id="897" name="Google Shape;897;p86"/>
          <p:cNvSpPr txBox="1"/>
          <p:nvPr/>
        </p:nvSpPr>
        <p:spPr>
          <a:xfrm>
            <a:off x="7873050" y="4174000"/>
            <a:ext cx="5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dk2"/>
                </a:solidFill>
                <a:latin typeface="Ubuntu"/>
                <a:ea typeface="Ubuntu"/>
                <a:cs typeface="Ubuntu"/>
                <a:sym typeface="Ubuntu"/>
                <a:hlinkClick r:id="rId4">
                  <a:extLst>
                    <a:ext uri="{A12FA001-AC4F-418D-AE19-62706E023703}">
                      <ahyp:hlinkClr xmlns:ahyp="http://schemas.microsoft.com/office/drawing/2018/hyperlinkcolor" val="tx"/>
                    </a:ext>
                  </a:extLst>
                </a:hlinkClick>
              </a:rPr>
              <a:t>Source</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1"/>
        <p:cNvGrpSpPr/>
        <p:nvPr/>
      </p:nvGrpSpPr>
      <p:grpSpPr>
        <a:xfrm>
          <a:off x="0" y="0"/>
          <a:ext cx="0" cy="0"/>
          <a:chOff x="0" y="0"/>
          <a:chExt cx="0" cy="0"/>
        </a:xfrm>
      </p:grpSpPr>
      <p:sp>
        <p:nvSpPr>
          <p:cNvPr id="902" name="Google Shape;902;p87"/>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7"/>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Cadre de référence de la compétence numérique</a:t>
            </a:r>
            <a:endParaRPr sz="2600" b="1">
              <a:solidFill>
                <a:schemeClr val="lt1"/>
              </a:solidFill>
              <a:latin typeface="Viga"/>
              <a:ea typeface="Viga"/>
              <a:cs typeface="Viga"/>
              <a:sym typeface="Viga"/>
            </a:endParaRPr>
          </a:p>
        </p:txBody>
      </p:sp>
      <p:pic>
        <p:nvPicPr>
          <p:cNvPr id="904" name="Google Shape;904;p87"/>
          <p:cNvPicPr preferRelativeResize="0"/>
          <p:nvPr/>
        </p:nvPicPr>
        <p:blipFill>
          <a:blip r:embed="rId3">
            <a:alphaModFix/>
          </a:blip>
          <a:stretch>
            <a:fillRect/>
          </a:stretch>
        </p:blipFill>
        <p:spPr>
          <a:xfrm>
            <a:off x="157207" y="1131775"/>
            <a:ext cx="4274061" cy="3937373"/>
          </a:xfrm>
          <a:prstGeom prst="rect">
            <a:avLst/>
          </a:prstGeom>
          <a:noFill/>
          <a:ln>
            <a:noFill/>
          </a:ln>
          <a:effectLst>
            <a:outerShdw blurRad="57150" dist="19050" dir="5400000" algn="bl" rotWithShape="0">
              <a:srgbClr val="000000">
                <a:alpha val="50000"/>
              </a:srgbClr>
            </a:outerShdw>
          </a:effectLst>
        </p:spPr>
      </p:pic>
      <p:grpSp>
        <p:nvGrpSpPr>
          <p:cNvPr id="905" name="Google Shape;905;p87"/>
          <p:cNvGrpSpPr/>
          <p:nvPr/>
        </p:nvGrpSpPr>
        <p:grpSpPr>
          <a:xfrm>
            <a:off x="5193100" y="1488250"/>
            <a:ext cx="3324300" cy="3213000"/>
            <a:chOff x="4742875" y="1166475"/>
            <a:chExt cx="3324300" cy="3213000"/>
          </a:xfrm>
        </p:grpSpPr>
        <p:sp>
          <p:nvSpPr>
            <p:cNvPr id="906" name="Google Shape;906;p87"/>
            <p:cNvSpPr/>
            <p:nvPr/>
          </p:nvSpPr>
          <p:spPr>
            <a:xfrm>
              <a:off x="4742875" y="1166475"/>
              <a:ext cx="3324300" cy="321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7" name="Google Shape;907;p87"/>
            <p:cNvPicPr preferRelativeResize="0"/>
            <p:nvPr/>
          </p:nvPicPr>
          <p:blipFill rotWithShape="1">
            <a:blip r:embed="rId4">
              <a:alphaModFix/>
            </a:blip>
            <a:srcRect r="24161" b="74378"/>
            <a:stretch/>
          </p:blipFill>
          <p:spPr>
            <a:xfrm>
              <a:off x="4864875" y="1220850"/>
              <a:ext cx="2583203" cy="708601"/>
            </a:xfrm>
            <a:prstGeom prst="rect">
              <a:avLst/>
            </a:prstGeom>
            <a:noFill/>
            <a:ln>
              <a:noFill/>
            </a:ln>
          </p:spPr>
        </p:pic>
        <p:pic>
          <p:nvPicPr>
            <p:cNvPr id="908" name="Google Shape;908;p87"/>
            <p:cNvPicPr preferRelativeResize="0"/>
            <p:nvPr/>
          </p:nvPicPr>
          <p:blipFill rotWithShape="1">
            <a:blip r:embed="rId5">
              <a:alphaModFix/>
            </a:blip>
            <a:srcRect r="6576" b="61836"/>
            <a:stretch/>
          </p:blipFill>
          <p:spPr>
            <a:xfrm>
              <a:off x="4864875" y="3478812"/>
              <a:ext cx="3023007" cy="659526"/>
            </a:xfrm>
            <a:prstGeom prst="rect">
              <a:avLst/>
            </a:prstGeom>
            <a:noFill/>
            <a:ln>
              <a:noFill/>
            </a:ln>
          </p:spPr>
        </p:pic>
        <p:pic>
          <p:nvPicPr>
            <p:cNvPr id="909" name="Google Shape;909;p87"/>
            <p:cNvPicPr preferRelativeResize="0"/>
            <p:nvPr/>
          </p:nvPicPr>
          <p:blipFill rotWithShape="1">
            <a:blip r:embed="rId6">
              <a:alphaModFix/>
            </a:blip>
            <a:srcRect t="1354" r="9624" b="58573"/>
            <a:stretch/>
          </p:blipFill>
          <p:spPr>
            <a:xfrm>
              <a:off x="4871738" y="2339342"/>
              <a:ext cx="3009278" cy="659549"/>
            </a:xfrm>
            <a:prstGeom prst="rect">
              <a:avLst/>
            </a:prstGeom>
            <a:noFill/>
            <a:ln>
              <a:noFill/>
            </a:ln>
          </p:spPr>
        </p:pic>
      </p:grpSp>
      <p:sp>
        <p:nvSpPr>
          <p:cNvPr id="910" name="Google Shape;910;p87"/>
          <p:cNvSpPr txBox="1"/>
          <p:nvPr/>
        </p:nvSpPr>
        <p:spPr>
          <a:xfrm>
            <a:off x="3527950" y="4693775"/>
            <a:ext cx="5065800" cy="33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chemeClr val="accent5"/>
                </a:solidFill>
                <a:latin typeface="Ubuntu"/>
                <a:ea typeface="Ubuntu"/>
                <a:cs typeface="Ubuntu"/>
                <a:sym typeface="Ubuntu"/>
              </a:rPr>
              <a:t>🔗 </a:t>
            </a:r>
            <a:r>
              <a:rPr lang="en" sz="1600" u="sng">
                <a:solidFill>
                  <a:schemeClr val="hlink"/>
                </a:solidFill>
                <a:latin typeface="Ubuntu"/>
                <a:ea typeface="Ubuntu"/>
                <a:cs typeface="Ubuntu"/>
                <a:sym typeface="Ubuntu"/>
                <a:hlinkClick r:id="rId7"/>
              </a:rPr>
              <a:t>Cadre de référence de la compétence numérique</a:t>
            </a:r>
            <a:endParaRPr sz="1600">
              <a:solidFill>
                <a:schemeClr val="dk1"/>
              </a:solidFill>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88"/>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7</a:t>
            </a:fld>
            <a:endParaRPr sz="1000">
              <a:solidFill>
                <a:schemeClr val="dk2"/>
              </a:solidFill>
              <a:latin typeface="Arial"/>
              <a:ea typeface="Arial"/>
              <a:cs typeface="Arial"/>
              <a:sym typeface="Arial"/>
            </a:endParaRPr>
          </a:p>
        </p:txBody>
      </p:sp>
      <p:sp>
        <p:nvSpPr>
          <p:cNvPr id="917" name="Google Shape;917;p88"/>
          <p:cNvSpPr txBox="1"/>
          <p:nvPr/>
        </p:nvSpPr>
        <p:spPr>
          <a:xfrm>
            <a:off x="241875" y="1402425"/>
            <a:ext cx="235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5"/>
                </a:solidFill>
                <a:latin typeface="Ubuntu"/>
                <a:ea typeface="Ubuntu"/>
                <a:cs typeface="Ubuntu"/>
                <a:sym typeface="Ubuntu"/>
              </a:rPr>
              <a:t>🔗</a:t>
            </a:r>
            <a:r>
              <a:rPr lang="en" sz="1600">
                <a:solidFill>
                  <a:srgbClr val="0069BF"/>
                </a:solidFill>
                <a:latin typeface="Ubuntu"/>
                <a:ea typeface="Ubuntu"/>
                <a:cs typeface="Ubuntu"/>
                <a:sym typeface="Ubuntu"/>
              </a:rPr>
              <a:t> </a:t>
            </a:r>
            <a:r>
              <a:rPr lang="en" sz="30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ScratchJr</a:t>
            </a:r>
            <a:endParaRPr sz="3000">
              <a:solidFill>
                <a:srgbClr val="0069BF"/>
              </a:solidFill>
              <a:latin typeface="Viga"/>
              <a:ea typeface="Viga"/>
              <a:cs typeface="Viga"/>
              <a:sym typeface="Viga"/>
            </a:endParaRPr>
          </a:p>
        </p:txBody>
      </p:sp>
      <p:pic>
        <p:nvPicPr>
          <p:cNvPr id="918" name="Google Shape;918;p88"/>
          <p:cNvPicPr preferRelativeResize="0"/>
          <p:nvPr/>
        </p:nvPicPr>
        <p:blipFill>
          <a:blip r:embed="rId4">
            <a:alphaModFix/>
          </a:blip>
          <a:stretch>
            <a:fillRect/>
          </a:stretch>
        </p:blipFill>
        <p:spPr>
          <a:xfrm>
            <a:off x="3207193" y="533400"/>
            <a:ext cx="5860607" cy="4612076"/>
          </a:xfrm>
          <a:prstGeom prst="rect">
            <a:avLst/>
          </a:prstGeom>
          <a:noFill/>
          <a:ln>
            <a:noFill/>
          </a:ln>
        </p:spPr>
      </p:pic>
      <p:sp>
        <p:nvSpPr>
          <p:cNvPr id="919" name="Google Shape;919;p88"/>
          <p:cNvSpPr txBox="1"/>
          <p:nvPr/>
        </p:nvSpPr>
        <p:spPr>
          <a:xfrm>
            <a:off x="4958075" y="1453575"/>
            <a:ext cx="133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2.Choisir a-plan</a:t>
            </a:r>
            <a:endParaRPr>
              <a:latin typeface="Dosis"/>
              <a:ea typeface="Dosis"/>
              <a:cs typeface="Dosis"/>
              <a:sym typeface="Dosis"/>
            </a:endParaRPr>
          </a:p>
        </p:txBody>
      </p:sp>
      <p:sp>
        <p:nvSpPr>
          <p:cNvPr id="920" name="Google Shape;920;p88"/>
          <p:cNvSpPr txBox="1"/>
          <p:nvPr/>
        </p:nvSpPr>
        <p:spPr>
          <a:xfrm>
            <a:off x="3410250" y="2554075"/>
            <a:ext cx="143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1.Choisir lutin.</a:t>
            </a:r>
            <a:endParaRPr>
              <a:latin typeface="Dosis"/>
              <a:ea typeface="Dosis"/>
              <a:cs typeface="Dosis"/>
              <a:sym typeface="Dosis"/>
            </a:endParaRPr>
          </a:p>
        </p:txBody>
      </p:sp>
      <p:sp>
        <p:nvSpPr>
          <p:cNvPr id="921" name="Google Shape;921;p88"/>
          <p:cNvSpPr txBox="1"/>
          <p:nvPr/>
        </p:nvSpPr>
        <p:spPr>
          <a:xfrm>
            <a:off x="4958075" y="4279325"/>
            <a:ext cx="24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3.Déplacer les blocs ici.</a:t>
            </a:r>
            <a:endParaRPr>
              <a:latin typeface="Dosis"/>
              <a:ea typeface="Dosis"/>
              <a:cs typeface="Dosis"/>
              <a:sym typeface="Dosis"/>
            </a:endParaRPr>
          </a:p>
        </p:txBody>
      </p:sp>
      <p:sp>
        <p:nvSpPr>
          <p:cNvPr id="922" name="Google Shape;922;p88"/>
          <p:cNvSpPr txBox="1"/>
          <p:nvPr/>
        </p:nvSpPr>
        <p:spPr>
          <a:xfrm>
            <a:off x="7425025" y="2255775"/>
            <a:ext cx="1523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4.Démarrer le programme avec les drapeau vert.</a:t>
            </a:r>
            <a:endParaRPr>
              <a:latin typeface="Dosis"/>
              <a:ea typeface="Dosis"/>
              <a:cs typeface="Dosis"/>
              <a:sym typeface="Dosis"/>
            </a:endParaRPr>
          </a:p>
        </p:txBody>
      </p:sp>
      <p:cxnSp>
        <p:nvCxnSpPr>
          <p:cNvPr id="923" name="Google Shape;923;p88"/>
          <p:cNvCxnSpPr/>
          <p:nvPr/>
        </p:nvCxnSpPr>
        <p:spPr>
          <a:xfrm rot="10800000">
            <a:off x="3789100" y="2167100"/>
            <a:ext cx="0" cy="443400"/>
          </a:xfrm>
          <a:prstGeom prst="straightConnector1">
            <a:avLst/>
          </a:prstGeom>
          <a:noFill/>
          <a:ln w="9525" cap="flat" cmpd="sng">
            <a:solidFill>
              <a:schemeClr val="dk2"/>
            </a:solidFill>
            <a:prstDash val="solid"/>
            <a:round/>
            <a:headEnd type="none" w="med" len="med"/>
            <a:tailEnd type="triangle" w="med" len="med"/>
          </a:ln>
        </p:spPr>
      </p:cxnSp>
      <p:cxnSp>
        <p:nvCxnSpPr>
          <p:cNvPr id="924" name="Google Shape;924;p88"/>
          <p:cNvCxnSpPr/>
          <p:nvPr/>
        </p:nvCxnSpPr>
        <p:spPr>
          <a:xfrm rot="10800000" flipH="1">
            <a:off x="5199925" y="1199575"/>
            <a:ext cx="741600" cy="209700"/>
          </a:xfrm>
          <a:prstGeom prst="straightConnector1">
            <a:avLst/>
          </a:prstGeom>
          <a:noFill/>
          <a:ln w="9525" cap="flat" cmpd="sng">
            <a:solidFill>
              <a:schemeClr val="dk2"/>
            </a:solidFill>
            <a:prstDash val="solid"/>
            <a:round/>
            <a:headEnd type="none" w="med" len="med"/>
            <a:tailEnd type="triangle" w="med" len="med"/>
          </a:ln>
        </p:spPr>
      </p:cxnSp>
      <p:cxnSp>
        <p:nvCxnSpPr>
          <p:cNvPr id="925" name="Google Shape;925;p88"/>
          <p:cNvCxnSpPr/>
          <p:nvPr/>
        </p:nvCxnSpPr>
        <p:spPr>
          <a:xfrm flipH="1">
            <a:off x="5812550" y="3908475"/>
            <a:ext cx="588600" cy="370800"/>
          </a:xfrm>
          <a:prstGeom prst="straightConnector1">
            <a:avLst/>
          </a:prstGeom>
          <a:noFill/>
          <a:ln w="9525" cap="flat" cmpd="sng">
            <a:solidFill>
              <a:schemeClr val="dk2"/>
            </a:solidFill>
            <a:prstDash val="solid"/>
            <a:round/>
            <a:headEnd type="none" w="med" len="med"/>
            <a:tailEnd type="triangle" w="med" len="med"/>
          </a:ln>
        </p:spPr>
      </p:cxnSp>
      <p:cxnSp>
        <p:nvCxnSpPr>
          <p:cNvPr id="926" name="Google Shape;926;p88"/>
          <p:cNvCxnSpPr/>
          <p:nvPr/>
        </p:nvCxnSpPr>
        <p:spPr>
          <a:xfrm rot="10800000">
            <a:off x="7546025" y="1215725"/>
            <a:ext cx="362700" cy="1096500"/>
          </a:xfrm>
          <a:prstGeom prst="straightConnector1">
            <a:avLst/>
          </a:prstGeom>
          <a:noFill/>
          <a:ln w="9525" cap="flat" cmpd="sng">
            <a:solidFill>
              <a:schemeClr val="dk2"/>
            </a:solidFill>
            <a:prstDash val="solid"/>
            <a:round/>
            <a:headEnd type="none" w="med" len="med"/>
            <a:tailEnd type="triangle" w="med" len="med"/>
          </a:ln>
        </p:spPr>
      </p:cxnSp>
      <p:sp>
        <p:nvSpPr>
          <p:cNvPr id="927" name="Google Shape;927;p88"/>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L’application</a:t>
            </a:r>
            <a:endParaRPr sz="2600" b="1">
              <a:solidFill>
                <a:schemeClr val="lt1"/>
              </a:solidFill>
              <a:latin typeface="Viga"/>
              <a:ea typeface="Viga"/>
              <a:cs typeface="Viga"/>
              <a:sym typeface="Vig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9"/>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8</a:t>
            </a:fld>
            <a:endParaRPr sz="1000">
              <a:solidFill>
                <a:schemeClr val="dk2"/>
              </a:solidFill>
              <a:latin typeface="Arial"/>
              <a:ea typeface="Arial"/>
              <a:cs typeface="Arial"/>
              <a:sym typeface="Arial"/>
            </a:endParaRPr>
          </a:p>
        </p:txBody>
      </p:sp>
      <p:sp>
        <p:nvSpPr>
          <p:cNvPr id="934" name="Google Shape;934;p89"/>
          <p:cNvSpPr txBox="1"/>
          <p:nvPr/>
        </p:nvSpPr>
        <p:spPr>
          <a:xfrm>
            <a:off x="247263" y="1446700"/>
            <a:ext cx="2278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0069BF"/>
                </a:solidFill>
                <a:latin typeface="Ubuntu"/>
                <a:ea typeface="Ubuntu"/>
                <a:cs typeface="Ubuntu"/>
                <a:sym typeface="Ubuntu"/>
              </a:rPr>
              <a:t>Pour commencer : </a:t>
            </a:r>
            <a:r>
              <a:rPr lang="en" sz="1600">
                <a:solidFill>
                  <a:srgbClr val="0069BF"/>
                </a:solidFill>
                <a:latin typeface="Ubuntu"/>
                <a:ea typeface="Ubuntu"/>
                <a:cs typeface="Ubuntu"/>
                <a:sym typeface="Ubuntu"/>
              </a:rPr>
              <a:t>🔗</a:t>
            </a:r>
            <a:r>
              <a:rPr lang="en" sz="24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Missions</a:t>
            </a:r>
            <a:endParaRPr sz="2400">
              <a:solidFill>
                <a:srgbClr val="0069BF"/>
              </a:solidFill>
              <a:latin typeface="Ubuntu"/>
              <a:ea typeface="Ubuntu"/>
              <a:cs typeface="Ubuntu"/>
              <a:sym typeface="Ubuntu"/>
            </a:endParaRPr>
          </a:p>
          <a:p>
            <a:pPr marL="0" lvl="0" indent="0" algn="ctr" rtl="0">
              <a:spcBef>
                <a:spcPts val="0"/>
              </a:spcBef>
              <a:spcAft>
                <a:spcPts val="0"/>
              </a:spcAft>
              <a:buNone/>
            </a:pPr>
            <a:r>
              <a:rPr lang="en" sz="2000">
                <a:solidFill>
                  <a:srgbClr val="0069BF"/>
                </a:solidFill>
                <a:latin typeface="Ubuntu"/>
                <a:ea typeface="Ubuntu"/>
                <a:cs typeface="Ubuntu"/>
                <a:sym typeface="Ubuntu"/>
              </a:rPr>
              <a:t>Vidéos et aide</a:t>
            </a:r>
            <a:endParaRPr sz="2000">
              <a:solidFill>
                <a:srgbClr val="0069BF"/>
              </a:solidFill>
              <a:latin typeface="Ubuntu"/>
              <a:ea typeface="Ubuntu"/>
              <a:cs typeface="Ubuntu"/>
              <a:sym typeface="Ubuntu"/>
            </a:endParaRPr>
          </a:p>
        </p:txBody>
      </p:sp>
      <p:sp>
        <p:nvSpPr>
          <p:cNvPr id="935" name="Google Shape;935;p89"/>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Missions</a:t>
            </a:r>
            <a:endParaRPr sz="2600" b="1">
              <a:solidFill>
                <a:schemeClr val="lt1"/>
              </a:solidFill>
              <a:latin typeface="Viga"/>
              <a:ea typeface="Viga"/>
              <a:cs typeface="Viga"/>
              <a:sym typeface="Viga"/>
            </a:endParaRPr>
          </a:p>
        </p:txBody>
      </p:sp>
      <p:pic>
        <p:nvPicPr>
          <p:cNvPr id="936" name="Google Shape;936;p89"/>
          <p:cNvPicPr preferRelativeResize="0"/>
          <p:nvPr/>
        </p:nvPicPr>
        <p:blipFill>
          <a:blip r:embed="rId4">
            <a:alphaModFix/>
          </a:blip>
          <a:stretch>
            <a:fillRect/>
          </a:stretch>
        </p:blipFill>
        <p:spPr>
          <a:xfrm>
            <a:off x="3573313" y="1263375"/>
            <a:ext cx="2119851" cy="3711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90"/>
          <p:cNvSpPr txBox="1">
            <a:spLocks noGrp="1"/>
          </p:cNvSpPr>
          <p:nvPr>
            <p:ph type="body" idx="1"/>
          </p:nvPr>
        </p:nvSpPr>
        <p:spPr>
          <a:xfrm>
            <a:off x="409100" y="894875"/>
            <a:ext cx="3686400" cy="4063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sz="2000" b="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Choisir un personnage</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Choisir un arrière-plan</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Sélectionner les blocs</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Déclencheur </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Mouvement</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Apparence</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Son</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Contrôle</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Fin</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Démarrer le programme</a:t>
            </a:r>
            <a:endParaRPr sz="2000">
              <a:latin typeface="Ubuntu"/>
              <a:ea typeface="Ubuntu"/>
              <a:cs typeface="Ubuntu"/>
              <a:sym typeface="Ubuntu"/>
            </a:endParaRPr>
          </a:p>
        </p:txBody>
      </p:sp>
      <p:sp>
        <p:nvSpPr>
          <p:cNvPr id="942" name="Google Shape;942;p90"/>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0"/>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Programmer pour raconter</a:t>
            </a:r>
            <a:endParaRPr sz="2600" b="1">
              <a:solidFill>
                <a:schemeClr val="lt1"/>
              </a:solidFill>
              <a:latin typeface="Viga"/>
              <a:ea typeface="Viga"/>
              <a:cs typeface="Viga"/>
              <a:sym typeface="Viga"/>
            </a:endParaRPr>
          </a:p>
        </p:txBody>
      </p:sp>
      <p:pic>
        <p:nvPicPr>
          <p:cNvPr id="944" name="Google Shape;944;p90"/>
          <p:cNvPicPr preferRelativeResize="0"/>
          <p:nvPr/>
        </p:nvPicPr>
        <p:blipFill>
          <a:blip r:embed="rId3">
            <a:alphaModFix/>
          </a:blip>
          <a:stretch>
            <a:fillRect/>
          </a:stretch>
        </p:blipFill>
        <p:spPr>
          <a:xfrm>
            <a:off x="4143825" y="1194300"/>
            <a:ext cx="4923976" cy="3874974"/>
          </a:xfrm>
          <a:prstGeom prst="rect">
            <a:avLst/>
          </a:prstGeom>
          <a:noFill/>
          <a:ln>
            <a:noFill/>
          </a:ln>
        </p:spPr>
      </p:pic>
    </p:spTree>
  </p:cSld>
  <p:clrMapOvr>
    <a:masterClrMapping/>
  </p:clrMapOvr>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Watery Shapes Style MK Campaign by Slidesgo">
  <a:themeElements>
    <a:clrScheme name="Simple Light">
      <a:dk1>
        <a:srgbClr val="091D31"/>
      </a:dk1>
      <a:lt1>
        <a:srgbClr val="FFFFFF"/>
      </a:lt1>
      <a:dk2>
        <a:srgbClr val="0082A1"/>
      </a:dk2>
      <a:lt2>
        <a:srgbClr val="00FFFF"/>
      </a:lt2>
      <a:accent1>
        <a:srgbClr val="1AABBF"/>
      </a:accent1>
      <a:accent2>
        <a:srgbClr val="FA961E"/>
      </a:accent2>
      <a:accent3>
        <a:srgbClr val="19AABE"/>
      </a:accent3>
      <a:accent4>
        <a:srgbClr val="FA961E"/>
      </a:accent4>
      <a:accent5>
        <a:srgbClr val="0097A7"/>
      </a:accent5>
      <a:accent6>
        <a:srgbClr val="FFFFFF"/>
      </a:accent6>
      <a:hlink>
        <a:srgbClr val="091D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577</Words>
  <Application>Microsoft Office PowerPoint</Application>
  <PresentationFormat>Affichage à l'écran (16:9)</PresentationFormat>
  <Paragraphs>117</Paragraphs>
  <Slides>17</Slides>
  <Notes>17</Notes>
  <HiddenSlides>0</HiddenSlides>
  <MMClips>0</MMClips>
  <ScaleCrop>false</ScaleCrop>
  <HeadingPairs>
    <vt:vector size="6" baseType="variant">
      <vt:variant>
        <vt:lpstr>Polices utilisées</vt:lpstr>
      </vt:variant>
      <vt:variant>
        <vt:i4>17</vt:i4>
      </vt:variant>
      <vt:variant>
        <vt:lpstr>Thème</vt:lpstr>
      </vt:variant>
      <vt:variant>
        <vt:i4>5</vt:i4>
      </vt:variant>
      <vt:variant>
        <vt:lpstr>Titres des diapositives</vt:lpstr>
      </vt:variant>
      <vt:variant>
        <vt:i4>17</vt:i4>
      </vt:variant>
    </vt:vector>
  </HeadingPairs>
  <TitlesOfParts>
    <vt:vector size="39" baseType="lpstr">
      <vt:lpstr>Fira Sans</vt:lpstr>
      <vt:lpstr>Roboto</vt:lpstr>
      <vt:lpstr>Source Sans Pro SemiBold</vt:lpstr>
      <vt:lpstr>Dosis</vt:lpstr>
      <vt:lpstr>Viga</vt:lpstr>
      <vt:lpstr>Trebuchet MS</vt:lpstr>
      <vt:lpstr>Bangers</vt:lpstr>
      <vt:lpstr>Ubuntu Medium</vt:lpstr>
      <vt:lpstr>Dosis SemiBold</vt:lpstr>
      <vt:lpstr>Anaheim</vt:lpstr>
      <vt:lpstr>Sniglet</vt:lpstr>
      <vt:lpstr>Ubuntu</vt:lpstr>
      <vt:lpstr>Bebas Neue</vt:lpstr>
      <vt:lpstr>Arial</vt:lpstr>
      <vt:lpstr>Fira Mono</vt:lpstr>
      <vt:lpstr>Comfortaa</vt:lpstr>
      <vt:lpstr>Century Gothic</vt:lpstr>
      <vt:lpstr>Friar template</vt:lpstr>
      <vt:lpstr>Simple Light</vt:lpstr>
      <vt:lpstr>Simple Light</vt:lpstr>
      <vt:lpstr>Simple Watery Shapes Style MK Campaign by Slidesgo</vt:lpstr>
      <vt:lpstr>Simple Light</vt:lpstr>
      <vt:lpstr>S’initier à ScratchJr pour  apprendre à programmer</vt:lpstr>
      <vt:lpstr>Présentation PowerPoint</vt:lpstr>
      <vt:lpstr>S’initier à ScratchJr pour apprendre à programmer</vt:lpstr>
      <vt:lpstr>💡 À distance</vt:lpstr>
      <vt:lpstr>Plan</vt:lpstr>
      <vt:lpstr>📑 Cadre de référence de la compétence numérique</vt:lpstr>
      <vt:lpstr>📑 L’application</vt:lpstr>
      <vt:lpstr>📑 Missions</vt:lpstr>
      <vt:lpstr>📑 Programmer pour raconter</vt:lpstr>
      <vt:lpstr>📑 Programmer pour raconter</vt:lpstr>
      <vt:lpstr>Présentation PowerPoint</vt:lpstr>
      <vt:lpstr>L’équipe du RÉCIT MST est disponible  les mercredis matins de 9 h à 11 h 30. </vt:lpstr>
      <vt:lpstr>Présentation PowerPoint</vt:lpstr>
      <vt:lpstr>Présentation PowerPoint</vt:lpstr>
      <vt:lpstr>Présentation PowerPoint</vt:lpstr>
      <vt:lpstr>📑 Badge « Découverte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S’initier à ScratchJr pour  apprendre à programmer</dc:title>
  <dc:creator>Utilisateur</dc:creator>
  <cp:lastModifiedBy>Fiset Sonia</cp:lastModifiedBy>
  <cp:revision>1</cp:revision>
  <dcterms:modified xsi:type="dcterms:W3CDTF">2022-11-18T13:29:35Z</dcterms:modified>
</cp:coreProperties>
</file>