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9" r:id="rId4"/>
    <p:sldMasterId id="214748367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7772400" cx="10058400"/>
  <p:notesSz cx="6858000" cy="9144000"/>
  <p:embeddedFontLst>
    <p:embeddedFont>
      <p:font typeface="Sniglet"/>
      <p:regular r:id="rId22"/>
    </p:embeddedFont>
    <p:embeddedFont>
      <p:font typeface="Dosis"/>
      <p:regular r:id="rId23"/>
      <p:bold r:id="rId24"/>
    </p:embeddedFont>
    <p:embeddedFont>
      <p:font typeface="Ubuntu"/>
      <p:regular r:id="rId25"/>
      <p:bold r:id="rId26"/>
      <p:italic r:id="rId27"/>
      <p:boldItalic r:id="rId28"/>
    </p:embeddedFont>
    <p:embeddedFont>
      <p:font typeface="Economica"/>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448" orient="horz"/>
        <p:guide pos="316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Sniglet-regular.fntdata"/><Relationship Id="rId21" Type="http://schemas.openxmlformats.org/officeDocument/2006/relationships/slide" Target="slides/slide15.xml"/><Relationship Id="rId24" Type="http://schemas.openxmlformats.org/officeDocument/2006/relationships/font" Target="fonts/Dosis-bold.fntdata"/><Relationship Id="rId23" Type="http://schemas.openxmlformats.org/officeDocument/2006/relationships/font" Target="fonts/Dosi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Ubuntu-bold.fntdata"/><Relationship Id="rId25" Type="http://schemas.openxmlformats.org/officeDocument/2006/relationships/font" Target="fonts/Ubuntu-regular.fntdata"/><Relationship Id="rId28" Type="http://schemas.openxmlformats.org/officeDocument/2006/relationships/font" Target="fonts/Ubuntu-boldItalic.fntdata"/><Relationship Id="rId27" Type="http://schemas.openxmlformats.org/officeDocument/2006/relationships/font" Target="fonts/Ubuntu-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Economica-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Economica-italic.fntdata"/><Relationship Id="rId30" Type="http://schemas.openxmlformats.org/officeDocument/2006/relationships/font" Target="fonts/Economica-bold.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Economica-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7" name="Shape 557"/>
        <p:cNvGrpSpPr/>
        <p:nvPr/>
      </p:nvGrpSpPr>
      <p:grpSpPr>
        <a:xfrm>
          <a:off x="0" y="0"/>
          <a:ext cx="0" cy="0"/>
          <a:chOff x="0" y="0"/>
          <a:chExt cx="0" cy="0"/>
        </a:xfrm>
      </p:grpSpPr>
      <p:sp>
        <p:nvSpPr>
          <p:cNvPr id="558" name="Google Shape;558;g643c30d5e4_0_3: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9" name="Google Shape;559;g643c30d5e4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2" name="Shape 732"/>
        <p:cNvGrpSpPr/>
        <p:nvPr/>
      </p:nvGrpSpPr>
      <p:grpSpPr>
        <a:xfrm>
          <a:off x="0" y="0"/>
          <a:ext cx="0" cy="0"/>
          <a:chOff x="0" y="0"/>
          <a:chExt cx="0" cy="0"/>
        </a:xfrm>
      </p:grpSpPr>
      <p:sp>
        <p:nvSpPr>
          <p:cNvPr id="733" name="Google Shape;733;g6b58d27e87_0_121: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4" name="Google Shape;734;g6b58d27e87_0_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8" name="Shape 748"/>
        <p:cNvGrpSpPr/>
        <p:nvPr/>
      </p:nvGrpSpPr>
      <p:grpSpPr>
        <a:xfrm>
          <a:off x="0" y="0"/>
          <a:ext cx="0" cy="0"/>
          <a:chOff x="0" y="0"/>
          <a:chExt cx="0" cy="0"/>
        </a:xfrm>
      </p:grpSpPr>
      <p:sp>
        <p:nvSpPr>
          <p:cNvPr id="749" name="Google Shape;749;g6b58d27e87_0_142: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0" name="Google Shape;750;g6b58d27e87_0_1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3" name="Shape 763"/>
        <p:cNvGrpSpPr/>
        <p:nvPr/>
      </p:nvGrpSpPr>
      <p:grpSpPr>
        <a:xfrm>
          <a:off x="0" y="0"/>
          <a:ext cx="0" cy="0"/>
          <a:chOff x="0" y="0"/>
          <a:chExt cx="0" cy="0"/>
        </a:xfrm>
      </p:grpSpPr>
      <p:sp>
        <p:nvSpPr>
          <p:cNvPr id="764" name="Google Shape;764;g7918e2de44_0_0: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5" name="Google Shape;765;g7918e2de4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6" name="Shape 776"/>
        <p:cNvGrpSpPr/>
        <p:nvPr/>
      </p:nvGrpSpPr>
      <p:grpSpPr>
        <a:xfrm>
          <a:off x="0" y="0"/>
          <a:ext cx="0" cy="0"/>
          <a:chOff x="0" y="0"/>
          <a:chExt cx="0" cy="0"/>
        </a:xfrm>
      </p:grpSpPr>
      <p:sp>
        <p:nvSpPr>
          <p:cNvPr id="777" name="Google Shape;777;g7918e2de44_0_17: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8" name="Google Shape;778;g7918e2de44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6" name="Shape 806"/>
        <p:cNvGrpSpPr/>
        <p:nvPr/>
      </p:nvGrpSpPr>
      <p:grpSpPr>
        <a:xfrm>
          <a:off x="0" y="0"/>
          <a:ext cx="0" cy="0"/>
          <a:chOff x="0" y="0"/>
          <a:chExt cx="0" cy="0"/>
        </a:xfrm>
      </p:grpSpPr>
      <p:sp>
        <p:nvSpPr>
          <p:cNvPr id="807" name="Google Shape;807;g791a591356_1_28: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8" name="Google Shape;808;g791a591356_1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4" name="Shape 824"/>
        <p:cNvGrpSpPr/>
        <p:nvPr/>
      </p:nvGrpSpPr>
      <p:grpSpPr>
        <a:xfrm>
          <a:off x="0" y="0"/>
          <a:ext cx="0" cy="0"/>
          <a:chOff x="0" y="0"/>
          <a:chExt cx="0" cy="0"/>
        </a:xfrm>
      </p:grpSpPr>
      <p:sp>
        <p:nvSpPr>
          <p:cNvPr id="825" name="Google Shape;825;g791a591356_1_50: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6" name="Google Shape;826;g791a591356_1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2" name="Shape 592"/>
        <p:cNvGrpSpPr/>
        <p:nvPr/>
      </p:nvGrpSpPr>
      <p:grpSpPr>
        <a:xfrm>
          <a:off x="0" y="0"/>
          <a:ext cx="0" cy="0"/>
          <a:chOff x="0" y="0"/>
          <a:chExt cx="0" cy="0"/>
        </a:xfrm>
      </p:grpSpPr>
      <p:sp>
        <p:nvSpPr>
          <p:cNvPr id="593" name="Google Shape;593;g6b16b0c354_0_8: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4" name="Google Shape;594;g6b16b0c354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9" name="Shape 609"/>
        <p:cNvGrpSpPr/>
        <p:nvPr/>
      </p:nvGrpSpPr>
      <p:grpSpPr>
        <a:xfrm>
          <a:off x="0" y="0"/>
          <a:ext cx="0" cy="0"/>
          <a:chOff x="0" y="0"/>
          <a:chExt cx="0" cy="0"/>
        </a:xfrm>
      </p:grpSpPr>
      <p:sp>
        <p:nvSpPr>
          <p:cNvPr id="610" name="Google Shape;610;g6b1e06aef9_21_1: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1" name="Google Shape;611;g6b1e06aef9_21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9" name="Shape 629"/>
        <p:cNvGrpSpPr/>
        <p:nvPr/>
      </p:nvGrpSpPr>
      <p:grpSpPr>
        <a:xfrm>
          <a:off x="0" y="0"/>
          <a:ext cx="0" cy="0"/>
          <a:chOff x="0" y="0"/>
          <a:chExt cx="0" cy="0"/>
        </a:xfrm>
      </p:grpSpPr>
      <p:sp>
        <p:nvSpPr>
          <p:cNvPr id="630" name="Google Shape;630;g6b16b0c354_0_66: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1" name="Google Shape;631;g6b16b0c354_0_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3" name="Shape 643"/>
        <p:cNvGrpSpPr/>
        <p:nvPr/>
      </p:nvGrpSpPr>
      <p:grpSpPr>
        <a:xfrm>
          <a:off x="0" y="0"/>
          <a:ext cx="0" cy="0"/>
          <a:chOff x="0" y="0"/>
          <a:chExt cx="0" cy="0"/>
        </a:xfrm>
      </p:grpSpPr>
      <p:sp>
        <p:nvSpPr>
          <p:cNvPr id="644" name="Google Shape;644;g6b58d27e87_0_4: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5" name="Google Shape;645;g6b58d27e87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6" name="Shape 666"/>
        <p:cNvGrpSpPr/>
        <p:nvPr/>
      </p:nvGrpSpPr>
      <p:grpSpPr>
        <a:xfrm>
          <a:off x="0" y="0"/>
          <a:ext cx="0" cy="0"/>
          <a:chOff x="0" y="0"/>
          <a:chExt cx="0" cy="0"/>
        </a:xfrm>
      </p:grpSpPr>
      <p:sp>
        <p:nvSpPr>
          <p:cNvPr id="667" name="Google Shape;667;g6b58d27e87_0_26: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8" name="Google Shape;668;g6b58d27e87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0" name="Shape 680"/>
        <p:cNvGrpSpPr/>
        <p:nvPr/>
      </p:nvGrpSpPr>
      <p:grpSpPr>
        <a:xfrm>
          <a:off x="0" y="0"/>
          <a:ext cx="0" cy="0"/>
          <a:chOff x="0" y="0"/>
          <a:chExt cx="0" cy="0"/>
        </a:xfrm>
      </p:grpSpPr>
      <p:sp>
        <p:nvSpPr>
          <p:cNvPr id="681" name="Google Shape;681;g6b58d27e87_0_49: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2" name="Google Shape;682;g6b58d27e87_0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9" name="Shape 699"/>
        <p:cNvGrpSpPr/>
        <p:nvPr/>
      </p:nvGrpSpPr>
      <p:grpSpPr>
        <a:xfrm>
          <a:off x="0" y="0"/>
          <a:ext cx="0" cy="0"/>
          <a:chOff x="0" y="0"/>
          <a:chExt cx="0" cy="0"/>
        </a:xfrm>
      </p:grpSpPr>
      <p:sp>
        <p:nvSpPr>
          <p:cNvPr id="700" name="Google Shape;700;g6b58d27e87_0_61: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1" name="Google Shape;701;g6b58d27e87_0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4" name="Shape 714"/>
        <p:cNvGrpSpPr/>
        <p:nvPr/>
      </p:nvGrpSpPr>
      <p:grpSpPr>
        <a:xfrm>
          <a:off x="0" y="0"/>
          <a:ext cx="0" cy="0"/>
          <a:chOff x="0" y="0"/>
          <a:chExt cx="0" cy="0"/>
        </a:xfrm>
      </p:grpSpPr>
      <p:sp>
        <p:nvSpPr>
          <p:cNvPr id="715" name="Google Shape;715;g6b58d27e87_0_100: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6" name="Google Shape;716;g6b58d27e87_0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42879" y="1125136"/>
            <a:ext cx="9372900" cy="31017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42870" y="4282678"/>
            <a:ext cx="9372900" cy="1197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42870" y="1671478"/>
            <a:ext cx="9372900" cy="29670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42870" y="4763362"/>
            <a:ext cx="9372900" cy="1965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205" name="Shape 205"/>
        <p:cNvGrpSpPr/>
        <p:nvPr/>
      </p:nvGrpSpPr>
      <p:grpSpPr>
        <a:xfrm>
          <a:off x="0" y="0"/>
          <a:ext cx="0" cy="0"/>
          <a:chOff x="0" y="0"/>
          <a:chExt cx="0" cy="0"/>
        </a:xfrm>
      </p:grpSpPr>
      <p:sp>
        <p:nvSpPr>
          <p:cNvPr id="206" name="Google Shape;206;p14"/>
          <p:cNvSpPr txBox="1"/>
          <p:nvPr>
            <p:ph type="ctrTitle"/>
          </p:nvPr>
        </p:nvSpPr>
        <p:spPr>
          <a:xfrm>
            <a:off x="2535610" y="1754476"/>
            <a:ext cx="6768600" cy="1752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1C4587"/>
              </a:buClr>
              <a:buSzPts val="1400"/>
              <a:buFont typeface="Sniglet"/>
              <a:buNone/>
              <a:defRPr b="0" i="0" sz="4800" u="none" cap="none" strike="noStrike">
                <a:solidFill>
                  <a:srgbClr val="1C4587"/>
                </a:solidFill>
                <a:latin typeface="Sniglet"/>
                <a:ea typeface="Sniglet"/>
                <a:cs typeface="Sniglet"/>
                <a:sym typeface="Sniglet"/>
              </a:defRPr>
            </a:lvl1pPr>
            <a:lvl2pPr indent="0" lvl="1"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2pPr>
            <a:lvl3pPr indent="0" lvl="2"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3pPr>
            <a:lvl4pPr indent="0" lvl="3"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4pPr>
            <a:lvl5pPr indent="0" lvl="4"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5pPr>
            <a:lvl6pPr indent="0" lvl="5"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6pPr>
            <a:lvl7pPr indent="0" lvl="6"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7pPr>
            <a:lvl8pPr indent="0" lvl="7"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8pPr>
            <a:lvl9pPr indent="0" lvl="8"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9pPr>
          </a:lstStyle>
          <a:p/>
        </p:txBody>
      </p:sp>
      <p:sp>
        <p:nvSpPr>
          <p:cNvPr id="207" name="Google Shape;207;p14"/>
          <p:cNvSpPr/>
          <p:nvPr/>
        </p:nvSpPr>
        <p:spPr>
          <a:xfrm>
            <a:off x="796061" y="6377025"/>
            <a:ext cx="874800" cy="14898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08" name="Google Shape;208;p14"/>
          <p:cNvSpPr/>
          <p:nvPr/>
        </p:nvSpPr>
        <p:spPr>
          <a:xfrm>
            <a:off x="-64150" y="4613854"/>
            <a:ext cx="860400" cy="13455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09" name="Google Shape;209;p14"/>
          <p:cNvSpPr/>
          <p:nvPr/>
        </p:nvSpPr>
        <p:spPr>
          <a:xfrm>
            <a:off x="4427611" y="5171657"/>
            <a:ext cx="408000" cy="12234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0" name="Google Shape;210;p14"/>
          <p:cNvSpPr/>
          <p:nvPr/>
        </p:nvSpPr>
        <p:spPr>
          <a:xfrm>
            <a:off x="3385849" y="4727289"/>
            <a:ext cx="804000" cy="13536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1" name="Google Shape;211;p14"/>
          <p:cNvSpPr/>
          <p:nvPr/>
        </p:nvSpPr>
        <p:spPr>
          <a:xfrm>
            <a:off x="5941812" y="4965076"/>
            <a:ext cx="886200" cy="11346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2" name="Google Shape;212;p14"/>
          <p:cNvSpPr/>
          <p:nvPr/>
        </p:nvSpPr>
        <p:spPr>
          <a:xfrm>
            <a:off x="9200905" y="5057450"/>
            <a:ext cx="961200" cy="9072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3" name="Google Shape;213;p14"/>
          <p:cNvSpPr/>
          <p:nvPr/>
        </p:nvSpPr>
        <p:spPr>
          <a:xfrm>
            <a:off x="5006228" y="4723038"/>
            <a:ext cx="723000" cy="10263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4" name="Google Shape;214;p14"/>
          <p:cNvSpPr/>
          <p:nvPr/>
        </p:nvSpPr>
        <p:spPr>
          <a:xfrm>
            <a:off x="4861869" y="6036638"/>
            <a:ext cx="1011600" cy="14370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5" name="Google Shape;215;p14"/>
          <p:cNvSpPr/>
          <p:nvPr/>
        </p:nvSpPr>
        <p:spPr>
          <a:xfrm>
            <a:off x="2909402" y="6099656"/>
            <a:ext cx="979500" cy="10680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6" name="Google Shape;216;p14"/>
          <p:cNvSpPr/>
          <p:nvPr/>
        </p:nvSpPr>
        <p:spPr>
          <a:xfrm>
            <a:off x="2328195" y="4814636"/>
            <a:ext cx="912600" cy="11790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7" name="Google Shape;217;p14"/>
          <p:cNvSpPr/>
          <p:nvPr/>
        </p:nvSpPr>
        <p:spPr>
          <a:xfrm>
            <a:off x="1482096" y="4814621"/>
            <a:ext cx="658800" cy="10680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8" name="Google Shape;218;p14"/>
          <p:cNvSpPr/>
          <p:nvPr/>
        </p:nvSpPr>
        <p:spPr>
          <a:xfrm>
            <a:off x="2949775" y="7273821"/>
            <a:ext cx="898800" cy="4746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9" name="Google Shape;219;p14"/>
          <p:cNvSpPr/>
          <p:nvPr/>
        </p:nvSpPr>
        <p:spPr>
          <a:xfrm>
            <a:off x="7861063" y="6813243"/>
            <a:ext cx="1144800" cy="11040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0" name="Google Shape;220;p14"/>
          <p:cNvSpPr/>
          <p:nvPr/>
        </p:nvSpPr>
        <p:spPr>
          <a:xfrm>
            <a:off x="7861073" y="4691140"/>
            <a:ext cx="753300" cy="10902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1" name="Google Shape;221;p14"/>
          <p:cNvSpPr/>
          <p:nvPr/>
        </p:nvSpPr>
        <p:spPr>
          <a:xfrm>
            <a:off x="5788428" y="7146824"/>
            <a:ext cx="577200" cy="5631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2" name="Google Shape;222;p14"/>
          <p:cNvSpPr/>
          <p:nvPr/>
        </p:nvSpPr>
        <p:spPr>
          <a:xfrm>
            <a:off x="9214008" y="7146137"/>
            <a:ext cx="559500" cy="4911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3" name="Google Shape;223;p14"/>
          <p:cNvSpPr/>
          <p:nvPr/>
        </p:nvSpPr>
        <p:spPr>
          <a:xfrm>
            <a:off x="4189588" y="6693204"/>
            <a:ext cx="628200" cy="8574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4" name="Google Shape;224;p14"/>
          <p:cNvSpPr/>
          <p:nvPr/>
        </p:nvSpPr>
        <p:spPr>
          <a:xfrm>
            <a:off x="8772929" y="4613832"/>
            <a:ext cx="595500" cy="10263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5" name="Google Shape;225;p14"/>
          <p:cNvSpPr/>
          <p:nvPr/>
        </p:nvSpPr>
        <p:spPr>
          <a:xfrm>
            <a:off x="1727862" y="6087200"/>
            <a:ext cx="807900" cy="10929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6" name="Google Shape;226;p14"/>
          <p:cNvSpPr/>
          <p:nvPr/>
        </p:nvSpPr>
        <p:spPr>
          <a:xfrm>
            <a:off x="271766" y="6187811"/>
            <a:ext cx="302700" cy="369000"/>
          </a:xfrm>
          <a:custGeom>
            <a:rect b="b" l="l" r="r" t="t"/>
            <a:pathLst>
              <a:path extrusionOk="0" h="120000" w="120000">
                <a:moveTo>
                  <a:pt x="112783" y="0"/>
                </a:moveTo>
                <a:lnTo>
                  <a:pt x="110385" y="909"/>
                </a:lnTo>
                <a:lnTo>
                  <a:pt x="108793" y="2704"/>
                </a:lnTo>
                <a:lnTo>
                  <a:pt x="103997" y="9934"/>
                </a:lnTo>
                <a:lnTo>
                  <a:pt x="98393" y="15344"/>
                </a:lnTo>
                <a:lnTo>
                  <a:pt x="91984" y="20754"/>
                </a:lnTo>
                <a:lnTo>
                  <a:pt x="85595" y="24368"/>
                </a:lnTo>
                <a:lnTo>
                  <a:pt x="81584" y="26163"/>
                </a:lnTo>
                <a:lnTo>
                  <a:pt x="77594" y="27073"/>
                </a:lnTo>
                <a:lnTo>
                  <a:pt x="70399" y="27073"/>
                </a:lnTo>
                <a:lnTo>
                  <a:pt x="62398" y="25278"/>
                </a:lnTo>
                <a:lnTo>
                  <a:pt x="55203" y="22549"/>
                </a:lnTo>
                <a:lnTo>
                  <a:pt x="48815" y="19844"/>
                </a:lnTo>
                <a:lnTo>
                  <a:pt x="41598" y="18049"/>
                </a:lnTo>
                <a:lnTo>
                  <a:pt x="34404" y="16254"/>
                </a:lnTo>
                <a:lnTo>
                  <a:pt x="27209" y="15344"/>
                </a:lnTo>
                <a:lnTo>
                  <a:pt x="20014" y="16254"/>
                </a:lnTo>
                <a:lnTo>
                  <a:pt x="13626" y="18959"/>
                </a:lnTo>
                <a:lnTo>
                  <a:pt x="10421" y="20754"/>
                </a:lnTo>
                <a:lnTo>
                  <a:pt x="8023" y="23459"/>
                </a:lnTo>
                <a:lnTo>
                  <a:pt x="5625" y="26163"/>
                </a:lnTo>
                <a:lnTo>
                  <a:pt x="3226" y="29778"/>
                </a:lnTo>
                <a:lnTo>
                  <a:pt x="2420" y="31573"/>
                </a:lnTo>
                <a:lnTo>
                  <a:pt x="2420" y="32483"/>
                </a:lnTo>
                <a:lnTo>
                  <a:pt x="3226" y="35188"/>
                </a:lnTo>
                <a:lnTo>
                  <a:pt x="5625" y="36098"/>
                </a:lnTo>
                <a:lnTo>
                  <a:pt x="8023" y="36098"/>
                </a:lnTo>
                <a:lnTo>
                  <a:pt x="15218" y="31573"/>
                </a:lnTo>
                <a:lnTo>
                  <a:pt x="22412" y="28868"/>
                </a:lnTo>
                <a:lnTo>
                  <a:pt x="22412" y="62237"/>
                </a:lnTo>
                <a:lnTo>
                  <a:pt x="20821" y="79377"/>
                </a:lnTo>
                <a:lnTo>
                  <a:pt x="19207" y="96516"/>
                </a:lnTo>
                <a:lnTo>
                  <a:pt x="15218" y="94721"/>
                </a:lnTo>
                <a:lnTo>
                  <a:pt x="12013" y="92016"/>
                </a:lnTo>
                <a:lnTo>
                  <a:pt x="8023" y="89311"/>
                </a:lnTo>
                <a:lnTo>
                  <a:pt x="4011" y="86606"/>
                </a:lnTo>
                <a:lnTo>
                  <a:pt x="2420" y="86606"/>
                </a:lnTo>
                <a:lnTo>
                  <a:pt x="828" y="88401"/>
                </a:lnTo>
                <a:lnTo>
                  <a:pt x="21" y="90221"/>
                </a:lnTo>
                <a:lnTo>
                  <a:pt x="21" y="92926"/>
                </a:lnTo>
                <a:lnTo>
                  <a:pt x="828" y="97426"/>
                </a:lnTo>
                <a:lnTo>
                  <a:pt x="3226" y="101926"/>
                </a:lnTo>
                <a:lnTo>
                  <a:pt x="6409" y="104655"/>
                </a:lnTo>
                <a:lnTo>
                  <a:pt x="11206" y="108245"/>
                </a:lnTo>
                <a:lnTo>
                  <a:pt x="16024" y="110065"/>
                </a:lnTo>
                <a:lnTo>
                  <a:pt x="25617" y="110065"/>
                </a:lnTo>
                <a:lnTo>
                  <a:pt x="27209" y="109155"/>
                </a:lnTo>
                <a:lnTo>
                  <a:pt x="28800" y="108245"/>
                </a:lnTo>
                <a:lnTo>
                  <a:pt x="30414" y="104655"/>
                </a:lnTo>
                <a:lnTo>
                  <a:pt x="32812" y="85696"/>
                </a:lnTo>
                <a:lnTo>
                  <a:pt x="34404" y="66762"/>
                </a:lnTo>
                <a:lnTo>
                  <a:pt x="34404" y="46918"/>
                </a:lnTo>
                <a:lnTo>
                  <a:pt x="33619" y="36983"/>
                </a:lnTo>
                <a:lnTo>
                  <a:pt x="32812" y="27983"/>
                </a:lnTo>
                <a:lnTo>
                  <a:pt x="38415" y="28868"/>
                </a:lnTo>
                <a:lnTo>
                  <a:pt x="46395" y="32483"/>
                </a:lnTo>
                <a:lnTo>
                  <a:pt x="53611" y="35188"/>
                </a:lnTo>
                <a:lnTo>
                  <a:pt x="61591" y="38803"/>
                </a:lnTo>
                <a:lnTo>
                  <a:pt x="69593" y="40598"/>
                </a:lnTo>
                <a:lnTo>
                  <a:pt x="76002" y="40598"/>
                </a:lnTo>
                <a:lnTo>
                  <a:pt x="75196" y="62237"/>
                </a:lnTo>
                <a:lnTo>
                  <a:pt x="74389" y="84811"/>
                </a:lnTo>
                <a:lnTo>
                  <a:pt x="74389" y="98336"/>
                </a:lnTo>
                <a:lnTo>
                  <a:pt x="74389" y="104655"/>
                </a:lnTo>
                <a:lnTo>
                  <a:pt x="74389" y="107360"/>
                </a:lnTo>
                <a:lnTo>
                  <a:pt x="74389" y="108245"/>
                </a:lnTo>
                <a:lnTo>
                  <a:pt x="75196" y="108245"/>
                </a:lnTo>
                <a:lnTo>
                  <a:pt x="74389" y="110065"/>
                </a:lnTo>
                <a:lnTo>
                  <a:pt x="73604" y="110950"/>
                </a:lnTo>
                <a:lnTo>
                  <a:pt x="73604" y="114565"/>
                </a:lnTo>
                <a:lnTo>
                  <a:pt x="73604" y="115475"/>
                </a:lnTo>
                <a:lnTo>
                  <a:pt x="74389" y="118180"/>
                </a:lnTo>
                <a:lnTo>
                  <a:pt x="76787" y="119975"/>
                </a:lnTo>
                <a:lnTo>
                  <a:pt x="79186" y="119975"/>
                </a:lnTo>
                <a:lnTo>
                  <a:pt x="81584" y="119065"/>
                </a:lnTo>
                <a:lnTo>
                  <a:pt x="84004" y="116360"/>
                </a:lnTo>
                <a:lnTo>
                  <a:pt x="85595" y="112770"/>
                </a:lnTo>
                <a:lnTo>
                  <a:pt x="85595" y="109155"/>
                </a:lnTo>
                <a:lnTo>
                  <a:pt x="85595" y="104655"/>
                </a:lnTo>
                <a:lnTo>
                  <a:pt x="86402" y="74877"/>
                </a:lnTo>
                <a:lnTo>
                  <a:pt x="86402" y="46008"/>
                </a:lnTo>
                <a:lnTo>
                  <a:pt x="86402" y="37893"/>
                </a:lnTo>
                <a:lnTo>
                  <a:pt x="95188" y="34278"/>
                </a:lnTo>
                <a:lnTo>
                  <a:pt x="103190" y="27983"/>
                </a:lnTo>
                <a:lnTo>
                  <a:pt x="110385" y="20754"/>
                </a:lnTo>
                <a:lnTo>
                  <a:pt x="115988" y="13549"/>
                </a:lnTo>
                <a:lnTo>
                  <a:pt x="119193" y="9024"/>
                </a:lnTo>
                <a:lnTo>
                  <a:pt x="119978" y="6319"/>
                </a:lnTo>
                <a:lnTo>
                  <a:pt x="119978" y="4524"/>
                </a:lnTo>
                <a:lnTo>
                  <a:pt x="118386" y="1819"/>
                </a:lnTo>
                <a:lnTo>
                  <a:pt x="116773" y="909"/>
                </a:lnTo>
                <a:lnTo>
                  <a:pt x="115181"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7" name="Google Shape;227;p14"/>
          <p:cNvSpPr/>
          <p:nvPr/>
        </p:nvSpPr>
        <p:spPr>
          <a:xfrm>
            <a:off x="9368637" y="6169690"/>
            <a:ext cx="759300" cy="7710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8" name="Google Shape;228;p14"/>
          <p:cNvSpPr/>
          <p:nvPr/>
        </p:nvSpPr>
        <p:spPr>
          <a:xfrm>
            <a:off x="945684" y="5164135"/>
            <a:ext cx="349500" cy="9960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9" name="Google Shape;229;p14"/>
          <p:cNvSpPr/>
          <p:nvPr/>
        </p:nvSpPr>
        <p:spPr>
          <a:xfrm rot="2438957">
            <a:off x="6220419" y="6406487"/>
            <a:ext cx="1087766" cy="1057109"/>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30" name="Google Shape;230;p14"/>
          <p:cNvSpPr/>
          <p:nvPr/>
        </p:nvSpPr>
        <p:spPr>
          <a:xfrm rot="-3944847">
            <a:off x="44270" y="6880456"/>
            <a:ext cx="758108" cy="569969"/>
          </a:xfrm>
          <a:custGeom>
            <a:rect b="b" l="l" r="r" t="t"/>
            <a:pathLst>
              <a:path extrusionOk="0" h="120000" w="120000">
                <a:moveTo>
                  <a:pt x="45463" y="7111"/>
                </a:moveTo>
                <a:lnTo>
                  <a:pt x="48332" y="7589"/>
                </a:lnTo>
                <a:lnTo>
                  <a:pt x="51190" y="9011"/>
                </a:lnTo>
                <a:lnTo>
                  <a:pt x="54060" y="10912"/>
                </a:lnTo>
                <a:lnTo>
                  <a:pt x="56103" y="13757"/>
                </a:lnTo>
                <a:lnTo>
                  <a:pt x="57342" y="15657"/>
                </a:lnTo>
                <a:lnTo>
                  <a:pt x="58157" y="18023"/>
                </a:lnTo>
                <a:lnTo>
                  <a:pt x="58570" y="19924"/>
                </a:lnTo>
                <a:lnTo>
                  <a:pt x="58972" y="22290"/>
                </a:lnTo>
                <a:lnTo>
                  <a:pt x="58972" y="27035"/>
                </a:lnTo>
                <a:lnTo>
                  <a:pt x="58570" y="31781"/>
                </a:lnTo>
                <a:lnTo>
                  <a:pt x="58157" y="34147"/>
                </a:lnTo>
                <a:lnTo>
                  <a:pt x="52419" y="22769"/>
                </a:lnTo>
                <a:lnTo>
                  <a:pt x="45463" y="7111"/>
                </a:lnTo>
                <a:close/>
                <a:moveTo>
                  <a:pt x="15150" y="38892"/>
                </a:moveTo>
                <a:lnTo>
                  <a:pt x="16791" y="42215"/>
                </a:lnTo>
                <a:lnTo>
                  <a:pt x="18020" y="46003"/>
                </a:lnTo>
                <a:lnTo>
                  <a:pt x="20063" y="49804"/>
                </a:lnTo>
                <a:lnTo>
                  <a:pt x="16378" y="48848"/>
                </a:lnTo>
                <a:lnTo>
                  <a:pt x="12694" y="48382"/>
                </a:lnTo>
                <a:lnTo>
                  <a:pt x="14748" y="40314"/>
                </a:lnTo>
                <a:lnTo>
                  <a:pt x="15150" y="38892"/>
                </a:lnTo>
                <a:close/>
                <a:moveTo>
                  <a:pt x="42593" y="7111"/>
                </a:moveTo>
                <a:lnTo>
                  <a:pt x="45463" y="15179"/>
                </a:lnTo>
                <a:lnTo>
                  <a:pt x="48332" y="23247"/>
                </a:lnTo>
                <a:lnTo>
                  <a:pt x="52419" y="32724"/>
                </a:lnTo>
                <a:lnTo>
                  <a:pt x="56929" y="42215"/>
                </a:lnTo>
                <a:lnTo>
                  <a:pt x="55701" y="49804"/>
                </a:lnTo>
                <a:lnTo>
                  <a:pt x="52832" y="41258"/>
                </a:lnTo>
                <a:lnTo>
                  <a:pt x="49962" y="32724"/>
                </a:lnTo>
                <a:lnTo>
                  <a:pt x="47506" y="25613"/>
                </a:lnTo>
                <a:lnTo>
                  <a:pt x="45050" y="18967"/>
                </a:lnTo>
                <a:lnTo>
                  <a:pt x="41778" y="11378"/>
                </a:lnTo>
                <a:lnTo>
                  <a:pt x="39724" y="7589"/>
                </a:lnTo>
                <a:lnTo>
                  <a:pt x="42593" y="7111"/>
                </a:lnTo>
                <a:close/>
                <a:moveTo>
                  <a:pt x="19661" y="22290"/>
                </a:moveTo>
                <a:lnTo>
                  <a:pt x="19248" y="23247"/>
                </a:lnTo>
                <a:lnTo>
                  <a:pt x="19661" y="25135"/>
                </a:lnTo>
                <a:lnTo>
                  <a:pt x="20476" y="26092"/>
                </a:lnTo>
                <a:lnTo>
                  <a:pt x="21704" y="26557"/>
                </a:lnTo>
                <a:lnTo>
                  <a:pt x="22932" y="26557"/>
                </a:lnTo>
                <a:lnTo>
                  <a:pt x="25388" y="32724"/>
                </a:lnTo>
                <a:lnTo>
                  <a:pt x="27443" y="38413"/>
                </a:lnTo>
                <a:lnTo>
                  <a:pt x="33583" y="54071"/>
                </a:lnTo>
                <a:lnTo>
                  <a:pt x="34398" y="55972"/>
                </a:lnTo>
                <a:lnTo>
                  <a:pt x="31540" y="55015"/>
                </a:lnTo>
                <a:lnTo>
                  <a:pt x="27443" y="52649"/>
                </a:lnTo>
                <a:lnTo>
                  <a:pt x="24160" y="48382"/>
                </a:lnTo>
                <a:lnTo>
                  <a:pt x="21704" y="43637"/>
                </a:lnTo>
                <a:lnTo>
                  <a:pt x="19248" y="37948"/>
                </a:lnTo>
                <a:lnTo>
                  <a:pt x="18433" y="35103"/>
                </a:lnTo>
                <a:lnTo>
                  <a:pt x="16791" y="32246"/>
                </a:lnTo>
                <a:lnTo>
                  <a:pt x="19248" y="22769"/>
                </a:lnTo>
                <a:lnTo>
                  <a:pt x="19661" y="22290"/>
                </a:lnTo>
                <a:close/>
                <a:moveTo>
                  <a:pt x="29073" y="15179"/>
                </a:moveTo>
                <a:lnTo>
                  <a:pt x="30312" y="20868"/>
                </a:lnTo>
                <a:lnTo>
                  <a:pt x="31942" y="26557"/>
                </a:lnTo>
                <a:lnTo>
                  <a:pt x="36040" y="37470"/>
                </a:lnTo>
                <a:lnTo>
                  <a:pt x="44637" y="60704"/>
                </a:lnTo>
                <a:lnTo>
                  <a:pt x="40550" y="58816"/>
                </a:lnTo>
                <a:lnTo>
                  <a:pt x="39322" y="56437"/>
                </a:lnTo>
                <a:lnTo>
                  <a:pt x="36855" y="50270"/>
                </a:lnTo>
                <a:lnTo>
                  <a:pt x="31942" y="37948"/>
                </a:lnTo>
                <a:lnTo>
                  <a:pt x="25388" y="23712"/>
                </a:lnTo>
                <a:lnTo>
                  <a:pt x="25802" y="21346"/>
                </a:lnTo>
                <a:lnTo>
                  <a:pt x="27030" y="18967"/>
                </a:lnTo>
                <a:lnTo>
                  <a:pt x="29073" y="15179"/>
                </a:lnTo>
                <a:close/>
                <a:moveTo>
                  <a:pt x="37268" y="8533"/>
                </a:moveTo>
                <a:lnTo>
                  <a:pt x="37681" y="9955"/>
                </a:lnTo>
                <a:lnTo>
                  <a:pt x="40952" y="18967"/>
                </a:lnTo>
                <a:lnTo>
                  <a:pt x="44235" y="27979"/>
                </a:lnTo>
                <a:lnTo>
                  <a:pt x="46691" y="36047"/>
                </a:lnTo>
                <a:lnTo>
                  <a:pt x="49147" y="44115"/>
                </a:lnTo>
                <a:lnTo>
                  <a:pt x="53245" y="60239"/>
                </a:lnTo>
                <a:lnTo>
                  <a:pt x="52832" y="62126"/>
                </a:lnTo>
                <a:lnTo>
                  <a:pt x="52017" y="62126"/>
                </a:lnTo>
                <a:lnTo>
                  <a:pt x="50788" y="62605"/>
                </a:lnTo>
                <a:lnTo>
                  <a:pt x="40952" y="38413"/>
                </a:lnTo>
                <a:lnTo>
                  <a:pt x="35627" y="25613"/>
                </a:lnTo>
                <a:lnTo>
                  <a:pt x="33170" y="19446"/>
                </a:lnTo>
                <a:lnTo>
                  <a:pt x="31127" y="12813"/>
                </a:lnTo>
                <a:lnTo>
                  <a:pt x="33997" y="10434"/>
                </a:lnTo>
                <a:lnTo>
                  <a:pt x="37268" y="8533"/>
                </a:lnTo>
                <a:close/>
                <a:moveTo>
                  <a:pt x="86002" y="64027"/>
                </a:moveTo>
                <a:lnTo>
                  <a:pt x="88872" y="67828"/>
                </a:lnTo>
                <a:lnTo>
                  <a:pt x="88872" y="67828"/>
                </a:lnTo>
                <a:lnTo>
                  <a:pt x="88057" y="67350"/>
                </a:lnTo>
                <a:lnTo>
                  <a:pt x="84774" y="68772"/>
                </a:lnTo>
                <a:lnTo>
                  <a:pt x="81503" y="70673"/>
                </a:lnTo>
                <a:lnTo>
                  <a:pt x="80275" y="69251"/>
                </a:lnTo>
                <a:lnTo>
                  <a:pt x="79047" y="67828"/>
                </a:lnTo>
                <a:lnTo>
                  <a:pt x="82318" y="65928"/>
                </a:lnTo>
                <a:lnTo>
                  <a:pt x="86002" y="64027"/>
                </a:lnTo>
                <a:close/>
                <a:moveTo>
                  <a:pt x="90100" y="69251"/>
                </a:moveTo>
                <a:lnTo>
                  <a:pt x="91328" y="70673"/>
                </a:lnTo>
                <a:lnTo>
                  <a:pt x="88459" y="72095"/>
                </a:lnTo>
                <a:lnTo>
                  <a:pt x="88459" y="72095"/>
                </a:lnTo>
                <a:lnTo>
                  <a:pt x="89687" y="70195"/>
                </a:lnTo>
                <a:lnTo>
                  <a:pt x="90100" y="69251"/>
                </a:lnTo>
                <a:close/>
                <a:moveTo>
                  <a:pt x="84361" y="72561"/>
                </a:moveTo>
                <a:lnTo>
                  <a:pt x="83546" y="73983"/>
                </a:lnTo>
                <a:lnTo>
                  <a:pt x="83546" y="73517"/>
                </a:lnTo>
                <a:lnTo>
                  <a:pt x="84361" y="72561"/>
                </a:lnTo>
                <a:close/>
                <a:moveTo>
                  <a:pt x="92969" y="73039"/>
                </a:moveTo>
                <a:lnTo>
                  <a:pt x="92969" y="73517"/>
                </a:lnTo>
                <a:lnTo>
                  <a:pt x="87644" y="79685"/>
                </a:lnTo>
                <a:lnTo>
                  <a:pt x="86416" y="77784"/>
                </a:lnTo>
                <a:lnTo>
                  <a:pt x="89285" y="74940"/>
                </a:lnTo>
                <a:lnTo>
                  <a:pt x="92969" y="73039"/>
                </a:lnTo>
                <a:close/>
                <a:moveTo>
                  <a:pt x="94197" y="74940"/>
                </a:moveTo>
                <a:lnTo>
                  <a:pt x="95839" y="78263"/>
                </a:lnTo>
                <a:lnTo>
                  <a:pt x="90915" y="79685"/>
                </a:lnTo>
                <a:lnTo>
                  <a:pt x="94197" y="74940"/>
                </a:lnTo>
                <a:close/>
                <a:moveTo>
                  <a:pt x="94197" y="82051"/>
                </a:moveTo>
                <a:lnTo>
                  <a:pt x="91328" y="86318"/>
                </a:lnTo>
                <a:lnTo>
                  <a:pt x="90513" y="83952"/>
                </a:lnTo>
                <a:lnTo>
                  <a:pt x="94197" y="82051"/>
                </a:lnTo>
                <a:close/>
                <a:moveTo>
                  <a:pt x="97882" y="81573"/>
                </a:moveTo>
                <a:lnTo>
                  <a:pt x="98697" y="82995"/>
                </a:lnTo>
                <a:lnTo>
                  <a:pt x="95426" y="86318"/>
                </a:lnTo>
                <a:lnTo>
                  <a:pt x="97882" y="81573"/>
                </a:lnTo>
                <a:close/>
                <a:moveTo>
                  <a:pt x="100751" y="60704"/>
                </a:moveTo>
                <a:lnTo>
                  <a:pt x="103208" y="61183"/>
                </a:lnTo>
                <a:lnTo>
                  <a:pt x="105664" y="62126"/>
                </a:lnTo>
                <a:lnTo>
                  <a:pt x="107707" y="63549"/>
                </a:lnTo>
                <a:lnTo>
                  <a:pt x="109761" y="65449"/>
                </a:lnTo>
                <a:lnTo>
                  <a:pt x="110576" y="65928"/>
                </a:lnTo>
                <a:lnTo>
                  <a:pt x="110989" y="65928"/>
                </a:lnTo>
                <a:lnTo>
                  <a:pt x="112218" y="67350"/>
                </a:lnTo>
                <a:lnTo>
                  <a:pt x="113446" y="70195"/>
                </a:lnTo>
                <a:lnTo>
                  <a:pt x="113859" y="73039"/>
                </a:lnTo>
                <a:lnTo>
                  <a:pt x="114261" y="75884"/>
                </a:lnTo>
                <a:lnTo>
                  <a:pt x="113859" y="78728"/>
                </a:lnTo>
                <a:lnTo>
                  <a:pt x="113446" y="82051"/>
                </a:lnTo>
                <a:lnTo>
                  <a:pt x="112631" y="84896"/>
                </a:lnTo>
                <a:lnTo>
                  <a:pt x="110989" y="90585"/>
                </a:lnTo>
                <a:lnTo>
                  <a:pt x="110576" y="91541"/>
                </a:lnTo>
                <a:lnTo>
                  <a:pt x="107707" y="86318"/>
                </a:lnTo>
                <a:lnTo>
                  <a:pt x="100751" y="75405"/>
                </a:lnTo>
                <a:lnTo>
                  <a:pt x="96241" y="68294"/>
                </a:lnTo>
                <a:lnTo>
                  <a:pt x="93784" y="64971"/>
                </a:lnTo>
                <a:lnTo>
                  <a:pt x="90915" y="62605"/>
                </a:lnTo>
                <a:lnTo>
                  <a:pt x="95839" y="61183"/>
                </a:lnTo>
                <a:lnTo>
                  <a:pt x="98295" y="60704"/>
                </a:lnTo>
                <a:close/>
                <a:moveTo>
                  <a:pt x="11879" y="51227"/>
                </a:moveTo>
                <a:lnTo>
                  <a:pt x="15150" y="54071"/>
                </a:lnTo>
                <a:lnTo>
                  <a:pt x="18433" y="55972"/>
                </a:lnTo>
                <a:lnTo>
                  <a:pt x="26215" y="59282"/>
                </a:lnTo>
                <a:lnTo>
                  <a:pt x="27443" y="60239"/>
                </a:lnTo>
                <a:lnTo>
                  <a:pt x="27845" y="60704"/>
                </a:lnTo>
                <a:lnTo>
                  <a:pt x="28671" y="61183"/>
                </a:lnTo>
                <a:lnTo>
                  <a:pt x="29486" y="60704"/>
                </a:lnTo>
                <a:lnTo>
                  <a:pt x="48332" y="68772"/>
                </a:lnTo>
                <a:lnTo>
                  <a:pt x="48332" y="69251"/>
                </a:lnTo>
                <a:lnTo>
                  <a:pt x="47919" y="68772"/>
                </a:lnTo>
                <a:lnTo>
                  <a:pt x="43409" y="66872"/>
                </a:lnTo>
                <a:lnTo>
                  <a:pt x="41365" y="66406"/>
                </a:lnTo>
                <a:lnTo>
                  <a:pt x="38909" y="65928"/>
                </a:lnTo>
                <a:lnTo>
                  <a:pt x="38496" y="66406"/>
                </a:lnTo>
                <a:lnTo>
                  <a:pt x="38083" y="66872"/>
                </a:lnTo>
                <a:lnTo>
                  <a:pt x="38496" y="67828"/>
                </a:lnTo>
                <a:lnTo>
                  <a:pt x="40137" y="69716"/>
                </a:lnTo>
                <a:lnTo>
                  <a:pt x="43007" y="71617"/>
                </a:lnTo>
                <a:lnTo>
                  <a:pt x="45865" y="73517"/>
                </a:lnTo>
                <a:lnTo>
                  <a:pt x="49147" y="74461"/>
                </a:lnTo>
                <a:lnTo>
                  <a:pt x="48734" y="76362"/>
                </a:lnTo>
                <a:lnTo>
                  <a:pt x="45050" y="76362"/>
                </a:lnTo>
                <a:lnTo>
                  <a:pt x="41778" y="75884"/>
                </a:lnTo>
                <a:lnTo>
                  <a:pt x="38083" y="74461"/>
                </a:lnTo>
                <a:lnTo>
                  <a:pt x="36040" y="73517"/>
                </a:lnTo>
                <a:lnTo>
                  <a:pt x="35627" y="72561"/>
                </a:lnTo>
                <a:lnTo>
                  <a:pt x="35225" y="72095"/>
                </a:lnTo>
                <a:lnTo>
                  <a:pt x="34812" y="71617"/>
                </a:lnTo>
                <a:lnTo>
                  <a:pt x="34398" y="71138"/>
                </a:lnTo>
                <a:lnTo>
                  <a:pt x="33997" y="71138"/>
                </a:lnTo>
                <a:lnTo>
                  <a:pt x="33583" y="71617"/>
                </a:lnTo>
                <a:lnTo>
                  <a:pt x="33170" y="73039"/>
                </a:lnTo>
                <a:lnTo>
                  <a:pt x="33170" y="73983"/>
                </a:lnTo>
                <a:lnTo>
                  <a:pt x="33583" y="74940"/>
                </a:lnTo>
                <a:lnTo>
                  <a:pt x="33997" y="75884"/>
                </a:lnTo>
                <a:lnTo>
                  <a:pt x="35627" y="77784"/>
                </a:lnTo>
                <a:lnTo>
                  <a:pt x="37268" y="79206"/>
                </a:lnTo>
                <a:lnTo>
                  <a:pt x="39322" y="80150"/>
                </a:lnTo>
                <a:lnTo>
                  <a:pt x="41778" y="81107"/>
                </a:lnTo>
                <a:lnTo>
                  <a:pt x="44235" y="81573"/>
                </a:lnTo>
                <a:lnTo>
                  <a:pt x="46691" y="81573"/>
                </a:lnTo>
                <a:lnTo>
                  <a:pt x="44235" y="86318"/>
                </a:lnTo>
                <a:lnTo>
                  <a:pt x="41778" y="85374"/>
                </a:lnTo>
                <a:lnTo>
                  <a:pt x="36040" y="83473"/>
                </a:lnTo>
                <a:lnTo>
                  <a:pt x="33170" y="82995"/>
                </a:lnTo>
                <a:lnTo>
                  <a:pt x="30312" y="82529"/>
                </a:lnTo>
                <a:lnTo>
                  <a:pt x="29486" y="82529"/>
                </a:lnTo>
                <a:lnTo>
                  <a:pt x="29486" y="83473"/>
                </a:lnTo>
                <a:lnTo>
                  <a:pt x="29486" y="83952"/>
                </a:lnTo>
                <a:lnTo>
                  <a:pt x="29899" y="84417"/>
                </a:lnTo>
                <a:lnTo>
                  <a:pt x="31942" y="86318"/>
                </a:lnTo>
                <a:lnTo>
                  <a:pt x="34398" y="87740"/>
                </a:lnTo>
                <a:lnTo>
                  <a:pt x="39322" y="90119"/>
                </a:lnTo>
                <a:lnTo>
                  <a:pt x="41778" y="91541"/>
                </a:lnTo>
                <a:lnTo>
                  <a:pt x="40550" y="93429"/>
                </a:lnTo>
                <a:lnTo>
                  <a:pt x="39322" y="94851"/>
                </a:lnTo>
                <a:lnTo>
                  <a:pt x="32768" y="91541"/>
                </a:lnTo>
                <a:lnTo>
                  <a:pt x="25802" y="88218"/>
                </a:lnTo>
                <a:lnTo>
                  <a:pt x="24986" y="88218"/>
                </a:lnTo>
                <a:lnTo>
                  <a:pt x="24573" y="88697"/>
                </a:lnTo>
                <a:lnTo>
                  <a:pt x="24573" y="89162"/>
                </a:lnTo>
                <a:lnTo>
                  <a:pt x="24573" y="90119"/>
                </a:lnTo>
                <a:lnTo>
                  <a:pt x="27443" y="92964"/>
                </a:lnTo>
                <a:lnTo>
                  <a:pt x="29899" y="95808"/>
                </a:lnTo>
                <a:lnTo>
                  <a:pt x="33170" y="97709"/>
                </a:lnTo>
                <a:lnTo>
                  <a:pt x="36453" y="99597"/>
                </a:lnTo>
                <a:lnTo>
                  <a:pt x="33170" y="102919"/>
                </a:lnTo>
                <a:lnTo>
                  <a:pt x="29486" y="102919"/>
                </a:lnTo>
                <a:lnTo>
                  <a:pt x="25802" y="101976"/>
                </a:lnTo>
                <a:lnTo>
                  <a:pt x="22117" y="100553"/>
                </a:lnTo>
                <a:lnTo>
                  <a:pt x="20889" y="100553"/>
                </a:lnTo>
                <a:lnTo>
                  <a:pt x="20476" y="101019"/>
                </a:lnTo>
                <a:lnTo>
                  <a:pt x="20063" y="101497"/>
                </a:lnTo>
                <a:lnTo>
                  <a:pt x="20063" y="102441"/>
                </a:lnTo>
                <a:lnTo>
                  <a:pt x="20476" y="104342"/>
                </a:lnTo>
                <a:lnTo>
                  <a:pt x="21704" y="105286"/>
                </a:lnTo>
                <a:lnTo>
                  <a:pt x="23345" y="106242"/>
                </a:lnTo>
                <a:lnTo>
                  <a:pt x="24986" y="107186"/>
                </a:lnTo>
                <a:lnTo>
                  <a:pt x="26215" y="107665"/>
                </a:lnTo>
                <a:lnTo>
                  <a:pt x="24160" y="108143"/>
                </a:lnTo>
                <a:lnTo>
                  <a:pt x="21704" y="108143"/>
                </a:lnTo>
                <a:lnTo>
                  <a:pt x="19661" y="107665"/>
                </a:lnTo>
                <a:lnTo>
                  <a:pt x="17205" y="106708"/>
                </a:lnTo>
                <a:lnTo>
                  <a:pt x="13922" y="104342"/>
                </a:lnTo>
                <a:lnTo>
                  <a:pt x="11466" y="101497"/>
                </a:lnTo>
                <a:lnTo>
                  <a:pt x="9423" y="98174"/>
                </a:lnTo>
                <a:lnTo>
                  <a:pt x="7781" y="94386"/>
                </a:lnTo>
                <a:lnTo>
                  <a:pt x="6966" y="90119"/>
                </a:lnTo>
                <a:lnTo>
                  <a:pt x="6140" y="86318"/>
                </a:lnTo>
                <a:lnTo>
                  <a:pt x="6140" y="82051"/>
                </a:lnTo>
                <a:lnTo>
                  <a:pt x="6140" y="77784"/>
                </a:lnTo>
                <a:lnTo>
                  <a:pt x="6966" y="71138"/>
                </a:lnTo>
                <a:lnTo>
                  <a:pt x="8195" y="64505"/>
                </a:lnTo>
                <a:lnTo>
                  <a:pt x="11879" y="51227"/>
                </a:lnTo>
                <a:close/>
                <a:moveTo>
                  <a:pt x="75764" y="70195"/>
                </a:moveTo>
                <a:lnTo>
                  <a:pt x="76590" y="73039"/>
                </a:lnTo>
                <a:lnTo>
                  <a:pt x="77819" y="75405"/>
                </a:lnTo>
                <a:lnTo>
                  <a:pt x="78221" y="76362"/>
                </a:lnTo>
                <a:lnTo>
                  <a:pt x="78634" y="77306"/>
                </a:lnTo>
                <a:lnTo>
                  <a:pt x="79449" y="77784"/>
                </a:lnTo>
                <a:lnTo>
                  <a:pt x="87231" y="90585"/>
                </a:lnTo>
                <a:lnTo>
                  <a:pt x="90915" y="97230"/>
                </a:lnTo>
                <a:lnTo>
                  <a:pt x="90915" y="99131"/>
                </a:lnTo>
                <a:lnTo>
                  <a:pt x="90915" y="100075"/>
                </a:lnTo>
                <a:lnTo>
                  <a:pt x="91741" y="101019"/>
                </a:lnTo>
                <a:lnTo>
                  <a:pt x="92556" y="101497"/>
                </a:lnTo>
                <a:lnTo>
                  <a:pt x="93371" y="101497"/>
                </a:lnTo>
                <a:lnTo>
                  <a:pt x="93784" y="101019"/>
                </a:lnTo>
                <a:lnTo>
                  <a:pt x="95013" y="101976"/>
                </a:lnTo>
                <a:lnTo>
                  <a:pt x="95839" y="102441"/>
                </a:lnTo>
                <a:lnTo>
                  <a:pt x="97067" y="102919"/>
                </a:lnTo>
                <a:lnTo>
                  <a:pt x="97882" y="102441"/>
                </a:lnTo>
                <a:lnTo>
                  <a:pt x="99110" y="103398"/>
                </a:lnTo>
                <a:lnTo>
                  <a:pt x="100338" y="103398"/>
                </a:lnTo>
                <a:lnTo>
                  <a:pt x="101153" y="103863"/>
                </a:lnTo>
                <a:lnTo>
                  <a:pt x="101979" y="103398"/>
                </a:lnTo>
                <a:lnTo>
                  <a:pt x="102794" y="102441"/>
                </a:lnTo>
                <a:lnTo>
                  <a:pt x="102794" y="101019"/>
                </a:lnTo>
                <a:lnTo>
                  <a:pt x="102794" y="100075"/>
                </a:lnTo>
                <a:lnTo>
                  <a:pt x="101979" y="99131"/>
                </a:lnTo>
                <a:lnTo>
                  <a:pt x="102381" y="97709"/>
                </a:lnTo>
                <a:lnTo>
                  <a:pt x="102794" y="96752"/>
                </a:lnTo>
                <a:lnTo>
                  <a:pt x="103208" y="95808"/>
                </a:lnTo>
                <a:lnTo>
                  <a:pt x="103208" y="95330"/>
                </a:lnTo>
                <a:lnTo>
                  <a:pt x="102794" y="94386"/>
                </a:lnTo>
                <a:lnTo>
                  <a:pt x="102381" y="93907"/>
                </a:lnTo>
                <a:lnTo>
                  <a:pt x="101979" y="93429"/>
                </a:lnTo>
                <a:lnTo>
                  <a:pt x="100338" y="93429"/>
                </a:lnTo>
                <a:lnTo>
                  <a:pt x="97067" y="94851"/>
                </a:lnTo>
                <a:lnTo>
                  <a:pt x="97067" y="94386"/>
                </a:lnTo>
                <a:lnTo>
                  <a:pt x="99110" y="92485"/>
                </a:lnTo>
                <a:lnTo>
                  <a:pt x="101153" y="90119"/>
                </a:lnTo>
                <a:lnTo>
                  <a:pt x="101979" y="88697"/>
                </a:lnTo>
                <a:lnTo>
                  <a:pt x="103208" y="91063"/>
                </a:lnTo>
                <a:lnTo>
                  <a:pt x="106077" y="96274"/>
                </a:lnTo>
                <a:lnTo>
                  <a:pt x="106479" y="98174"/>
                </a:lnTo>
                <a:lnTo>
                  <a:pt x="104023" y="101976"/>
                </a:lnTo>
                <a:lnTo>
                  <a:pt x="100751" y="105286"/>
                </a:lnTo>
                <a:lnTo>
                  <a:pt x="97469" y="108143"/>
                </a:lnTo>
                <a:lnTo>
                  <a:pt x="93784" y="110509"/>
                </a:lnTo>
                <a:lnTo>
                  <a:pt x="90100" y="111931"/>
                </a:lnTo>
                <a:lnTo>
                  <a:pt x="86002" y="112410"/>
                </a:lnTo>
                <a:lnTo>
                  <a:pt x="83959" y="112410"/>
                </a:lnTo>
                <a:lnTo>
                  <a:pt x="82318" y="111931"/>
                </a:lnTo>
                <a:lnTo>
                  <a:pt x="80275" y="111453"/>
                </a:lnTo>
                <a:lnTo>
                  <a:pt x="78221" y="110509"/>
                </a:lnTo>
                <a:lnTo>
                  <a:pt x="76177" y="109087"/>
                </a:lnTo>
                <a:lnTo>
                  <a:pt x="74536" y="107186"/>
                </a:lnTo>
                <a:lnTo>
                  <a:pt x="71667" y="103398"/>
                </a:lnTo>
                <a:lnTo>
                  <a:pt x="69211" y="99131"/>
                </a:lnTo>
                <a:lnTo>
                  <a:pt x="67580" y="94386"/>
                </a:lnTo>
                <a:lnTo>
                  <a:pt x="67167" y="89162"/>
                </a:lnTo>
                <a:lnTo>
                  <a:pt x="67167" y="86318"/>
                </a:lnTo>
                <a:lnTo>
                  <a:pt x="67580" y="83952"/>
                </a:lnTo>
                <a:lnTo>
                  <a:pt x="67982" y="81573"/>
                </a:lnTo>
                <a:lnTo>
                  <a:pt x="68809" y="79206"/>
                </a:lnTo>
                <a:lnTo>
                  <a:pt x="70037" y="76840"/>
                </a:lnTo>
                <a:lnTo>
                  <a:pt x="71265" y="74461"/>
                </a:lnTo>
                <a:lnTo>
                  <a:pt x="73308" y="72095"/>
                </a:lnTo>
                <a:lnTo>
                  <a:pt x="75764" y="70195"/>
                </a:lnTo>
                <a:close/>
                <a:moveTo>
                  <a:pt x="43007" y="0"/>
                </a:moveTo>
                <a:lnTo>
                  <a:pt x="39322" y="478"/>
                </a:lnTo>
                <a:lnTo>
                  <a:pt x="35627" y="1422"/>
                </a:lnTo>
                <a:lnTo>
                  <a:pt x="32355" y="3322"/>
                </a:lnTo>
                <a:lnTo>
                  <a:pt x="29073" y="5689"/>
                </a:lnTo>
                <a:lnTo>
                  <a:pt x="26215" y="8533"/>
                </a:lnTo>
                <a:lnTo>
                  <a:pt x="23345" y="8533"/>
                </a:lnTo>
                <a:lnTo>
                  <a:pt x="20889" y="9490"/>
                </a:lnTo>
                <a:lnTo>
                  <a:pt x="18835" y="11378"/>
                </a:lnTo>
                <a:lnTo>
                  <a:pt x="17205" y="13757"/>
                </a:lnTo>
                <a:lnTo>
                  <a:pt x="15563" y="16601"/>
                </a:lnTo>
                <a:lnTo>
                  <a:pt x="14748" y="19446"/>
                </a:lnTo>
                <a:lnTo>
                  <a:pt x="12694" y="25135"/>
                </a:lnTo>
                <a:lnTo>
                  <a:pt x="7368" y="45538"/>
                </a:lnTo>
                <a:lnTo>
                  <a:pt x="4510" y="55494"/>
                </a:lnTo>
                <a:lnTo>
                  <a:pt x="2043" y="65449"/>
                </a:lnTo>
                <a:lnTo>
                  <a:pt x="413" y="74461"/>
                </a:lnTo>
                <a:lnTo>
                  <a:pt x="0" y="79206"/>
                </a:lnTo>
                <a:lnTo>
                  <a:pt x="0" y="83473"/>
                </a:lnTo>
                <a:lnTo>
                  <a:pt x="0" y="87740"/>
                </a:lnTo>
                <a:lnTo>
                  <a:pt x="815" y="92485"/>
                </a:lnTo>
                <a:lnTo>
                  <a:pt x="2043" y="96752"/>
                </a:lnTo>
                <a:lnTo>
                  <a:pt x="3684" y="101019"/>
                </a:lnTo>
                <a:lnTo>
                  <a:pt x="5325" y="103863"/>
                </a:lnTo>
                <a:lnTo>
                  <a:pt x="7368" y="106708"/>
                </a:lnTo>
                <a:lnTo>
                  <a:pt x="9825" y="109565"/>
                </a:lnTo>
                <a:lnTo>
                  <a:pt x="12292" y="111931"/>
                </a:lnTo>
                <a:lnTo>
                  <a:pt x="15150" y="113354"/>
                </a:lnTo>
                <a:lnTo>
                  <a:pt x="18433" y="114776"/>
                </a:lnTo>
                <a:lnTo>
                  <a:pt x="21302" y="115254"/>
                </a:lnTo>
                <a:lnTo>
                  <a:pt x="24573" y="115720"/>
                </a:lnTo>
                <a:lnTo>
                  <a:pt x="27443" y="115254"/>
                </a:lnTo>
                <a:lnTo>
                  <a:pt x="29899" y="114298"/>
                </a:lnTo>
                <a:lnTo>
                  <a:pt x="32355" y="112875"/>
                </a:lnTo>
                <a:lnTo>
                  <a:pt x="34398" y="111453"/>
                </a:lnTo>
                <a:lnTo>
                  <a:pt x="38496" y="107186"/>
                </a:lnTo>
                <a:lnTo>
                  <a:pt x="42180" y="102441"/>
                </a:lnTo>
                <a:lnTo>
                  <a:pt x="42593" y="102919"/>
                </a:lnTo>
                <a:lnTo>
                  <a:pt x="43822" y="102919"/>
                </a:lnTo>
                <a:lnTo>
                  <a:pt x="45050" y="101976"/>
                </a:lnTo>
                <a:lnTo>
                  <a:pt x="45865" y="101019"/>
                </a:lnTo>
                <a:lnTo>
                  <a:pt x="45865" y="100075"/>
                </a:lnTo>
                <a:lnTo>
                  <a:pt x="45463" y="98174"/>
                </a:lnTo>
                <a:lnTo>
                  <a:pt x="46691" y="96274"/>
                </a:lnTo>
                <a:lnTo>
                  <a:pt x="50375" y="89162"/>
                </a:lnTo>
                <a:lnTo>
                  <a:pt x="53245" y="81573"/>
                </a:lnTo>
                <a:lnTo>
                  <a:pt x="56103" y="73983"/>
                </a:lnTo>
                <a:lnTo>
                  <a:pt x="58157" y="65928"/>
                </a:lnTo>
                <a:lnTo>
                  <a:pt x="58570" y="65449"/>
                </a:lnTo>
                <a:lnTo>
                  <a:pt x="58972" y="64505"/>
                </a:lnTo>
                <a:lnTo>
                  <a:pt x="58972" y="63549"/>
                </a:lnTo>
                <a:lnTo>
                  <a:pt x="61027" y="55494"/>
                </a:lnTo>
                <a:lnTo>
                  <a:pt x="62657" y="46960"/>
                </a:lnTo>
                <a:lnTo>
                  <a:pt x="63885" y="38413"/>
                </a:lnTo>
                <a:lnTo>
                  <a:pt x="64711" y="29880"/>
                </a:lnTo>
                <a:lnTo>
                  <a:pt x="65113" y="25613"/>
                </a:lnTo>
                <a:lnTo>
                  <a:pt x="64711" y="21346"/>
                </a:lnTo>
                <a:lnTo>
                  <a:pt x="64298" y="17545"/>
                </a:lnTo>
                <a:lnTo>
                  <a:pt x="63070" y="13757"/>
                </a:lnTo>
                <a:lnTo>
                  <a:pt x="61842" y="10434"/>
                </a:lnTo>
                <a:lnTo>
                  <a:pt x="59799" y="7589"/>
                </a:lnTo>
                <a:lnTo>
                  <a:pt x="56929" y="4745"/>
                </a:lnTo>
                <a:lnTo>
                  <a:pt x="54060" y="2379"/>
                </a:lnTo>
                <a:lnTo>
                  <a:pt x="50375" y="943"/>
                </a:lnTo>
                <a:lnTo>
                  <a:pt x="46691" y="0"/>
                </a:lnTo>
                <a:close/>
                <a:moveTo>
                  <a:pt x="97469" y="51227"/>
                </a:moveTo>
                <a:lnTo>
                  <a:pt x="95839" y="52649"/>
                </a:lnTo>
                <a:lnTo>
                  <a:pt x="94197" y="54071"/>
                </a:lnTo>
                <a:lnTo>
                  <a:pt x="92969" y="55972"/>
                </a:lnTo>
                <a:lnTo>
                  <a:pt x="88057" y="57394"/>
                </a:lnTo>
                <a:lnTo>
                  <a:pt x="81905" y="59282"/>
                </a:lnTo>
                <a:lnTo>
                  <a:pt x="75764" y="62605"/>
                </a:lnTo>
                <a:lnTo>
                  <a:pt x="73308" y="64505"/>
                </a:lnTo>
                <a:lnTo>
                  <a:pt x="70439" y="66872"/>
                </a:lnTo>
                <a:lnTo>
                  <a:pt x="67982" y="69251"/>
                </a:lnTo>
                <a:lnTo>
                  <a:pt x="65939" y="72095"/>
                </a:lnTo>
                <a:lnTo>
                  <a:pt x="64298" y="74940"/>
                </a:lnTo>
                <a:lnTo>
                  <a:pt x="62657" y="78263"/>
                </a:lnTo>
                <a:lnTo>
                  <a:pt x="61842" y="81573"/>
                </a:lnTo>
                <a:lnTo>
                  <a:pt x="61429" y="85374"/>
                </a:lnTo>
                <a:lnTo>
                  <a:pt x="61027" y="88697"/>
                </a:lnTo>
                <a:lnTo>
                  <a:pt x="61429" y="92007"/>
                </a:lnTo>
                <a:lnTo>
                  <a:pt x="61842" y="95330"/>
                </a:lnTo>
                <a:lnTo>
                  <a:pt x="62657" y="98653"/>
                </a:lnTo>
                <a:lnTo>
                  <a:pt x="63885" y="101976"/>
                </a:lnTo>
                <a:lnTo>
                  <a:pt x="65526" y="104820"/>
                </a:lnTo>
                <a:lnTo>
                  <a:pt x="67167" y="107665"/>
                </a:lnTo>
                <a:lnTo>
                  <a:pt x="69211" y="110509"/>
                </a:lnTo>
                <a:lnTo>
                  <a:pt x="71667" y="112875"/>
                </a:lnTo>
                <a:lnTo>
                  <a:pt x="74123" y="115254"/>
                </a:lnTo>
                <a:lnTo>
                  <a:pt x="76590" y="117142"/>
                </a:lnTo>
                <a:lnTo>
                  <a:pt x="79449" y="118564"/>
                </a:lnTo>
                <a:lnTo>
                  <a:pt x="82731" y="119521"/>
                </a:lnTo>
                <a:lnTo>
                  <a:pt x="86002" y="120000"/>
                </a:lnTo>
                <a:lnTo>
                  <a:pt x="89687" y="119521"/>
                </a:lnTo>
                <a:lnTo>
                  <a:pt x="92969" y="118564"/>
                </a:lnTo>
                <a:lnTo>
                  <a:pt x="96241" y="116677"/>
                </a:lnTo>
                <a:lnTo>
                  <a:pt x="99110" y="114776"/>
                </a:lnTo>
                <a:lnTo>
                  <a:pt x="104849" y="110509"/>
                </a:lnTo>
                <a:lnTo>
                  <a:pt x="107305" y="108143"/>
                </a:lnTo>
                <a:lnTo>
                  <a:pt x="109348" y="105286"/>
                </a:lnTo>
                <a:lnTo>
                  <a:pt x="111391" y="102441"/>
                </a:lnTo>
                <a:lnTo>
                  <a:pt x="113446" y="99597"/>
                </a:lnTo>
                <a:lnTo>
                  <a:pt x="116315" y="92964"/>
                </a:lnTo>
                <a:lnTo>
                  <a:pt x="118771" y="86318"/>
                </a:lnTo>
                <a:lnTo>
                  <a:pt x="119586" y="82051"/>
                </a:lnTo>
                <a:lnTo>
                  <a:pt x="120000" y="78263"/>
                </a:lnTo>
                <a:lnTo>
                  <a:pt x="120000" y="73983"/>
                </a:lnTo>
                <a:lnTo>
                  <a:pt x="119586" y="70673"/>
                </a:lnTo>
                <a:lnTo>
                  <a:pt x="118358" y="66872"/>
                </a:lnTo>
                <a:lnTo>
                  <a:pt x="116717" y="63549"/>
                </a:lnTo>
                <a:lnTo>
                  <a:pt x="114674" y="60239"/>
                </a:lnTo>
                <a:lnTo>
                  <a:pt x="112218" y="57394"/>
                </a:lnTo>
                <a:lnTo>
                  <a:pt x="109348" y="55015"/>
                </a:lnTo>
                <a:lnTo>
                  <a:pt x="106479" y="53114"/>
                </a:lnTo>
                <a:lnTo>
                  <a:pt x="103208" y="51692"/>
                </a:lnTo>
                <a:lnTo>
                  <a:pt x="99925" y="5122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31" name="Google Shape;231;p14"/>
          <p:cNvSpPr/>
          <p:nvPr/>
        </p:nvSpPr>
        <p:spPr>
          <a:xfrm>
            <a:off x="8270001" y="5993564"/>
            <a:ext cx="930900" cy="9042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32" name="Google Shape;232;p14"/>
          <p:cNvSpPr/>
          <p:nvPr/>
        </p:nvSpPr>
        <p:spPr>
          <a:xfrm rot="-5400000">
            <a:off x="7044929" y="4695700"/>
            <a:ext cx="746100" cy="6945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33" name="Google Shape;233;p14"/>
          <p:cNvSpPr/>
          <p:nvPr/>
        </p:nvSpPr>
        <p:spPr>
          <a:xfrm>
            <a:off x="7098526" y="5600036"/>
            <a:ext cx="732900" cy="11373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34" name="Google Shape;234;p14"/>
          <p:cNvSpPr/>
          <p:nvPr/>
        </p:nvSpPr>
        <p:spPr>
          <a:xfrm>
            <a:off x="2052612" y="7167016"/>
            <a:ext cx="749400" cy="6882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35" name="Google Shape;235;p14"/>
          <p:cNvSpPr/>
          <p:nvPr/>
        </p:nvSpPr>
        <p:spPr>
          <a:xfrm>
            <a:off x="7336785" y="6972862"/>
            <a:ext cx="339300" cy="4995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Quote">
    <p:spTree>
      <p:nvGrpSpPr>
        <p:cNvPr id="236" name="Shape 236"/>
        <p:cNvGrpSpPr/>
        <p:nvPr/>
      </p:nvGrpSpPr>
      <p:grpSpPr>
        <a:xfrm>
          <a:off x="0" y="0"/>
          <a:ext cx="0" cy="0"/>
          <a:chOff x="0" y="0"/>
          <a:chExt cx="0" cy="0"/>
        </a:xfrm>
      </p:grpSpPr>
      <p:sp>
        <p:nvSpPr>
          <p:cNvPr id="237" name="Google Shape;237;p15"/>
          <p:cNvSpPr txBox="1"/>
          <p:nvPr>
            <p:ph idx="1" type="body"/>
          </p:nvPr>
        </p:nvSpPr>
        <p:spPr>
          <a:xfrm>
            <a:off x="2375257" y="3266720"/>
            <a:ext cx="5307900" cy="1239000"/>
          </a:xfrm>
          <a:prstGeom prst="rect">
            <a:avLst/>
          </a:prstGeom>
          <a:noFill/>
          <a:ln>
            <a:noFill/>
          </a:ln>
        </p:spPr>
        <p:txBody>
          <a:bodyPr anchorCtr="0" anchor="ctr" bIns="91425" lIns="91425" spcFirstLastPara="1" rIns="91425" wrap="square" tIns="91425">
            <a:noAutofit/>
          </a:bodyPr>
          <a:lstStyle>
            <a:lvl1pPr indent="-387350" lvl="0" marL="457200" marR="0" rtl="0" algn="ctr">
              <a:lnSpc>
                <a:spcPct val="100000"/>
              </a:lnSpc>
              <a:spcBef>
                <a:spcPts val="0"/>
              </a:spcBef>
              <a:spcAft>
                <a:spcPts val="0"/>
              </a:spcAft>
              <a:buClr>
                <a:srgbClr val="1C4587"/>
              </a:buClr>
              <a:buSzPts val="2500"/>
              <a:buFont typeface="Dosis"/>
              <a:buChar char="✘"/>
              <a:defRPr b="1" i="0" sz="2500" u="none" cap="none" strike="noStrike">
                <a:solidFill>
                  <a:srgbClr val="1C4587"/>
                </a:solidFill>
                <a:latin typeface="Dosis"/>
                <a:ea typeface="Dosis"/>
                <a:cs typeface="Dosis"/>
                <a:sym typeface="Dosis"/>
              </a:defRPr>
            </a:lvl1pPr>
            <a:lvl2pPr indent="-387350" lvl="1" marL="914400" marR="0" rtl="0" algn="ctr">
              <a:lnSpc>
                <a:spcPct val="100000"/>
              </a:lnSpc>
              <a:spcBef>
                <a:spcPts val="0"/>
              </a:spcBef>
              <a:spcAft>
                <a:spcPts val="0"/>
              </a:spcAft>
              <a:buClr>
                <a:srgbClr val="1C4587"/>
              </a:buClr>
              <a:buSzPts val="2500"/>
              <a:buFont typeface="Dosis"/>
              <a:buChar char="✗"/>
              <a:defRPr b="1" i="0" sz="2500" u="none" cap="none" strike="noStrike">
                <a:solidFill>
                  <a:srgbClr val="1C4587"/>
                </a:solidFill>
                <a:latin typeface="Dosis"/>
                <a:ea typeface="Dosis"/>
                <a:cs typeface="Dosis"/>
                <a:sym typeface="Dosis"/>
              </a:defRPr>
            </a:lvl2pPr>
            <a:lvl3pPr indent="-228600" lvl="2" marL="1371600" marR="0" rtl="0" algn="ctr">
              <a:lnSpc>
                <a:spcPct val="100000"/>
              </a:lnSpc>
              <a:spcBef>
                <a:spcPts val="0"/>
              </a:spcBef>
              <a:spcAft>
                <a:spcPts val="0"/>
              </a:spcAft>
              <a:buClr>
                <a:srgbClr val="1C4587"/>
              </a:buClr>
              <a:buSzPts val="1400"/>
              <a:buFont typeface="Dosis"/>
              <a:buNone/>
              <a:defRPr b="1" i="0" sz="2500" u="none" cap="none" strike="noStrike">
                <a:solidFill>
                  <a:srgbClr val="1C4587"/>
                </a:solidFill>
                <a:latin typeface="Dosis"/>
                <a:ea typeface="Dosis"/>
                <a:cs typeface="Dosis"/>
                <a:sym typeface="Dosis"/>
              </a:defRPr>
            </a:lvl3pPr>
            <a:lvl4pPr indent="-228600" lvl="3" marL="1828800" marR="0" rtl="0" algn="ctr">
              <a:lnSpc>
                <a:spcPct val="100000"/>
              </a:lnSpc>
              <a:spcBef>
                <a:spcPts val="0"/>
              </a:spcBef>
              <a:spcAft>
                <a:spcPts val="0"/>
              </a:spcAft>
              <a:buClr>
                <a:srgbClr val="1C4587"/>
              </a:buClr>
              <a:buSzPts val="1400"/>
              <a:buFont typeface="Dosis"/>
              <a:buNone/>
              <a:defRPr b="1" i="0" sz="2500" u="none" cap="none" strike="noStrike">
                <a:solidFill>
                  <a:srgbClr val="1C4587"/>
                </a:solidFill>
                <a:latin typeface="Dosis"/>
                <a:ea typeface="Dosis"/>
                <a:cs typeface="Dosis"/>
                <a:sym typeface="Dosis"/>
              </a:defRPr>
            </a:lvl4pPr>
            <a:lvl5pPr indent="-228600" lvl="4" marL="2286000" marR="0" rtl="0" algn="ctr">
              <a:lnSpc>
                <a:spcPct val="100000"/>
              </a:lnSpc>
              <a:spcBef>
                <a:spcPts val="0"/>
              </a:spcBef>
              <a:spcAft>
                <a:spcPts val="0"/>
              </a:spcAft>
              <a:buClr>
                <a:srgbClr val="1C4587"/>
              </a:buClr>
              <a:buSzPts val="1400"/>
              <a:buFont typeface="Dosis"/>
              <a:buNone/>
              <a:defRPr b="1" i="0" sz="2500" u="none" cap="none" strike="noStrike">
                <a:solidFill>
                  <a:srgbClr val="1C4587"/>
                </a:solidFill>
                <a:latin typeface="Dosis"/>
                <a:ea typeface="Dosis"/>
                <a:cs typeface="Dosis"/>
                <a:sym typeface="Dosis"/>
              </a:defRPr>
            </a:lvl5pPr>
            <a:lvl6pPr indent="-228600" lvl="5" marL="2743200" marR="0" rtl="0" algn="ctr">
              <a:lnSpc>
                <a:spcPct val="100000"/>
              </a:lnSpc>
              <a:spcBef>
                <a:spcPts val="0"/>
              </a:spcBef>
              <a:spcAft>
                <a:spcPts val="0"/>
              </a:spcAft>
              <a:buClr>
                <a:srgbClr val="1C4587"/>
              </a:buClr>
              <a:buSzPts val="1400"/>
              <a:buFont typeface="Dosis"/>
              <a:buNone/>
              <a:defRPr b="1" i="0" sz="2500" u="none" cap="none" strike="noStrike">
                <a:solidFill>
                  <a:srgbClr val="1C4587"/>
                </a:solidFill>
                <a:latin typeface="Dosis"/>
                <a:ea typeface="Dosis"/>
                <a:cs typeface="Dosis"/>
                <a:sym typeface="Dosis"/>
              </a:defRPr>
            </a:lvl6pPr>
            <a:lvl7pPr indent="-228600" lvl="6" marL="3200400" marR="0" rtl="0" algn="ctr">
              <a:lnSpc>
                <a:spcPct val="100000"/>
              </a:lnSpc>
              <a:spcBef>
                <a:spcPts val="0"/>
              </a:spcBef>
              <a:spcAft>
                <a:spcPts val="0"/>
              </a:spcAft>
              <a:buClr>
                <a:srgbClr val="1C4587"/>
              </a:buClr>
              <a:buSzPts val="1400"/>
              <a:buFont typeface="Dosis"/>
              <a:buNone/>
              <a:defRPr b="1" i="0" sz="2500" u="none" cap="none" strike="noStrike">
                <a:solidFill>
                  <a:srgbClr val="1C4587"/>
                </a:solidFill>
                <a:latin typeface="Dosis"/>
                <a:ea typeface="Dosis"/>
                <a:cs typeface="Dosis"/>
                <a:sym typeface="Dosis"/>
              </a:defRPr>
            </a:lvl7pPr>
            <a:lvl8pPr indent="-228600" lvl="7" marL="3657600" marR="0" rtl="0" algn="ctr">
              <a:lnSpc>
                <a:spcPct val="100000"/>
              </a:lnSpc>
              <a:spcBef>
                <a:spcPts val="0"/>
              </a:spcBef>
              <a:spcAft>
                <a:spcPts val="0"/>
              </a:spcAft>
              <a:buClr>
                <a:srgbClr val="1C4587"/>
              </a:buClr>
              <a:buSzPts val="1400"/>
              <a:buFont typeface="Dosis"/>
              <a:buNone/>
              <a:defRPr b="1" i="0" sz="2500" u="none" cap="none" strike="noStrike">
                <a:solidFill>
                  <a:srgbClr val="1C4587"/>
                </a:solidFill>
                <a:latin typeface="Dosis"/>
                <a:ea typeface="Dosis"/>
                <a:cs typeface="Dosis"/>
                <a:sym typeface="Dosis"/>
              </a:defRPr>
            </a:lvl8pPr>
            <a:lvl9pPr indent="-228600" lvl="8" marL="4114800" marR="0" rtl="0" algn="ctr">
              <a:lnSpc>
                <a:spcPct val="100000"/>
              </a:lnSpc>
              <a:spcBef>
                <a:spcPts val="0"/>
              </a:spcBef>
              <a:spcAft>
                <a:spcPts val="0"/>
              </a:spcAft>
              <a:buClr>
                <a:srgbClr val="1C4587"/>
              </a:buClr>
              <a:buSzPts val="1400"/>
              <a:buFont typeface="Dosis"/>
              <a:buNone/>
              <a:defRPr b="1" i="0" sz="2500" u="none" cap="none" strike="noStrike">
                <a:solidFill>
                  <a:srgbClr val="1C4587"/>
                </a:solidFill>
                <a:latin typeface="Dosis"/>
                <a:ea typeface="Dosis"/>
                <a:cs typeface="Dosis"/>
                <a:sym typeface="Dosis"/>
              </a:defRPr>
            </a:lvl9pPr>
          </a:lstStyle>
          <a:p/>
        </p:txBody>
      </p:sp>
      <p:sp>
        <p:nvSpPr>
          <p:cNvPr id="238" name="Google Shape;238;p15"/>
          <p:cNvSpPr/>
          <p:nvPr/>
        </p:nvSpPr>
        <p:spPr>
          <a:xfrm>
            <a:off x="8033168" y="-444812"/>
            <a:ext cx="495900" cy="8439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39" name="Google Shape;239;p15"/>
          <p:cNvSpPr/>
          <p:nvPr/>
        </p:nvSpPr>
        <p:spPr>
          <a:xfrm>
            <a:off x="-38911" y="5087854"/>
            <a:ext cx="487500" cy="7623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0" name="Google Shape;240;p15"/>
          <p:cNvSpPr/>
          <p:nvPr/>
        </p:nvSpPr>
        <p:spPr>
          <a:xfrm>
            <a:off x="9699742" y="5197709"/>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1" name="Google Shape;241;p15"/>
          <p:cNvSpPr/>
          <p:nvPr/>
        </p:nvSpPr>
        <p:spPr>
          <a:xfrm>
            <a:off x="9617270" y="6296311"/>
            <a:ext cx="544800" cy="5142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2" name="Google Shape;242;p15"/>
          <p:cNvSpPr/>
          <p:nvPr/>
        </p:nvSpPr>
        <p:spPr>
          <a:xfrm>
            <a:off x="9197049" y="6810451"/>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3" name="Google Shape;243;p15"/>
          <p:cNvSpPr/>
          <p:nvPr/>
        </p:nvSpPr>
        <p:spPr>
          <a:xfrm>
            <a:off x="-84786" y="2248560"/>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4" name="Google Shape;244;p15"/>
          <p:cNvSpPr/>
          <p:nvPr/>
        </p:nvSpPr>
        <p:spPr>
          <a:xfrm>
            <a:off x="8857828" y="7291502"/>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5" name="Google Shape;245;p15"/>
          <p:cNvSpPr/>
          <p:nvPr/>
        </p:nvSpPr>
        <p:spPr>
          <a:xfrm>
            <a:off x="8857835" y="6244404"/>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6" name="Google Shape;246;p15"/>
          <p:cNvSpPr/>
          <p:nvPr/>
        </p:nvSpPr>
        <p:spPr>
          <a:xfrm>
            <a:off x="8173987" y="7363901"/>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7" name="Google Shape;247;p15"/>
          <p:cNvSpPr/>
          <p:nvPr/>
        </p:nvSpPr>
        <p:spPr>
          <a:xfrm>
            <a:off x="9624698" y="7480189"/>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8" name="Google Shape;248;p15"/>
          <p:cNvSpPr/>
          <p:nvPr/>
        </p:nvSpPr>
        <p:spPr>
          <a:xfrm>
            <a:off x="9374687" y="6044866"/>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9" name="Google Shape;249;p15"/>
          <p:cNvSpPr/>
          <p:nvPr/>
        </p:nvSpPr>
        <p:spPr>
          <a:xfrm>
            <a:off x="9712343" y="6926734"/>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0" name="Google Shape;250;p15"/>
          <p:cNvSpPr/>
          <p:nvPr/>
        </p:nvSpPr>
        <p:spPr>
          <a:xfrm>
            <a:off x="9860376" y="2022952"/>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1" name="Google Shape;251;p15"/>
          <p:cNvSpPr/>
          <p:nvPr/>
        </p:nvSpPr>
        <p:spPr>
          <a:xfrm rot="-2971370">
            <a:off x="7794783" y="7397925"/>
            <a:ext cx="360474" cy="484506"/>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2" name="Google Shape;252;p15"/>
          <p:cNvSpPr/>
          <p:nvPr/>
        </p:nvSpPr>
        <p:spPr>
          <a:xfrm>
            <a:off x="8425612" y="6603852"/>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3" name="Google Shape;253;p15"/>
          <p:cNvSpPr/>
          <p:nvPr/>
        </p:nvSpPr>
        <p:spPr>
          <a:xfrm>
            <a:off x="9677345" y="4652306"/>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4" name="Google Shape;254;p15"/>
          <p:cNvSpPr/>
          <p:nvPr/>
        </p:nvSpPr>
        <p:spPr>
          <a:xfrm>
            <a:off x="8560662" y="7381977"/>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5" name="Google Shape;255;p15"/>
          <p:cNvSpPr/>
          <p:nvPr/>
        </p:nvSpPr>
        <p:spPr>
          <a:xfrm>
            <a:off x="381565" y="919683"/>
            <a:ext cx="231300" cy="6936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6" name="Google Shape;256;p15"/>
          <p:cNvSpPr/>
          <p:nvPr/>
        </p:nvSpPr>
        <p:spPr>
          <a:xfrm>
            <a:off x="709511" y="537897"/>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7" name="Google Shape;257;p15"/>
          <p:cNvSpPr/>
          <p:nvPr/>
        </p:nvSpPr>
        <p:spPr>
          <a:xfrm>
            <a:off x="9150691" y="-45064"/>
            <a:ext cx="502800" cy="6432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8" name="Google Shape;258;p15"/>
          <p:cNvSpPr/>
          <p:nvPr/>
        </p:nvSpPr>
        <p:spPr>
          <a:xfrm>
            <a:off x="-8" y="1531309"/>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9" name="Google Shape;259;p15"/>
          <p:cNvSpPr/>
          <p:nvPr/>
        </p:nvSpPr>
        <p:spPr>
          <a:xfrm>
            <a:off x="9569292" y="270657"/>
            <a:ext cx="573300" cy="8145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0" name="Google Shape;260;p15"/>
          <p:cNvSpPr/>
          <p:nvPr/>
        </p:nvSpPr>
        <p:spPr>
          <a:xfrm>
            <a:off x="770499" y="6887038"/>
            <a:ext cx="555300" cy="6054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1" name="Google Shape;261;p15"/>
          <p:cNvSpPr/>
          <p:nvPr/>
        </p:nvSpPr>
        <p:spPr>
          <a:xfrm>
            <a:off x="284863" y="-130335"/>
            <a:ext cx="517500" cy="6681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2" name="Google Shape;262;p15"/>
          <p:cNvSpPr/>
          <p:nvPr/>
        </p:nvSpPr>
        <p:spPr>
          <a:xfrm>
            <a:off x="-38516" y="6158674"/>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3" name="Google Shape;263;p15"/>
          <p:cNvSpPr/>
          <p:nvPr/>
        </p:nvSpPr>
        <p:spPr>
          <a:xfrm>
            <a:off x="793383" y="7552560"/>
            <a:ext cx="509400" cy="2688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4" name="Google Shape;264;p15"/>
          <p:cNvSpPr/>
          <p:nvPr/>
        </p:nvSpPr>
        <p:spPr>
          <a:xfrm>
            <a:off x="-267440" y="81916"/>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5" name="Google Shape;265;p15"/>
          <p:cNvSpPr/>
          <p:nvPr/>
        </p:nvSpPr>
        <p:spPr>
          <a:xfrm>
            <a:off x="8626258" y="-152430"/>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6" name="Google Shape;266;p15"/>
          <p:cNvSpPr/>
          <p:nvPr/>
        </p:nvSpPr>
        <p:spPr>
          <a:xfrm>
            <a:off x="-42489" y="875001"/>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7" name="Google Shape;267;p15"/>
          <p:cNvSpPr/>
          <p:nvPr/>
        </p:nvSpPr>
        <p:spPr>
          <a:xfrm>
            <a:off x="1544153" y="17378"/>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8" name="Google Shape;268;p15"/>
          <p:cNvSpPr/>
          <p:nvPr/>
        </p:nvSpPr>
        <p:spPr>
          <a:xfrm>
            <a:off x="1051588" y="-86384"/>
            <a:ext cx="356100" cy="4860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9" name="Google Shape;269;p15"/>
          <p:cNvSpPr/>
          <p:nvPr/>
        </p:nvSpPr>
        <p:spPr>
          <a:xfrm>
            <a:off x="1466622" y="7069664"/>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0" name="Google Shape;270;p15"/>
          <p:cNvSpPr/>
          <p:nvPr/>
        </p:nvSpPr>
        <p:spPr>
          <a:xfrm>
            <a:off x="100786" y="6879979"/>
            <a:ext cx="457800" cy="6195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1" name="Google Shape;271;p15"/>
          <p:cNvSpPr/>
          <p:nvPr/>
        </p:nvSpPr>
        <p:spPr>
          <a:xfrm>
            <a:off x="1678246" y="7421585"/>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2" name="Google Shape;272;p15"/>
          <p:cNvSpPr/>
          <p:nvPr/>
        </p:nvSpPr>
        <p:spPr>
          <a:xfrm>
            <a:off x="2973" y="7404792"/>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3" name="Google Shape;273;p15"/>
          <p:cNvSpPr/>
          <p:nvPr/>
        </p:nvSpPr>
        <p:spPr>
          <a:xfrm rot="2439525">
            <a:off x="9015641" y="966852"/>
            <a:ext cx="616528" cy="599178"/>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4" name="Google Shape;274;p15"/>
          <p:cNvSpPr/>
          <p:nvPr/>
        </p:nvSpPr>
        <p:spPr>
          <a:xfrm>
            <a:off x="381554" y="6141370"/>
            <a:ext cx="527700" cy="5127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5" name="Google Shape;275;p15"/>
          <p:cNvSpPr/>
          <p:nvPr/>
        </p:nvSpPr>
        <p:spPr>
          <a:xfrm rot="-5400000">
            <a:off x="8738274" y="552562"/>
            <a:ext cx="423000" cy="393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6" name="Google Shape;276;p15"/>
          <p:cNvSpPr/>
          <p:nvPr/>
        </p:nvSpPr>
        <p:spPr>
          <a:xfrm>
            <a:off x="9681936" y="1194186"/>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7" name="Google Shape;277;p15"/>
          <p:cNvSpPr/>
          <p:nvPr/>
        </p:nvSpPr>
        <p:spPr>
          <a:xfrm>
            <a:off x="284858" y="7492024"/>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8" name="Google Shape;278;p15"/>
          <p:cNvSpPr/>
          <p:nvPr/>
        </p:nvSpPr>
        <p:spPr>
          <a:xfrm>
            <a:off x="9569280" y="1739902"/>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9" name="Shape 279"/>
        <p:cNvGrpSpPr/>
        <p:nvPr/>
      </p:nvGrpSpPr>
      <p:grpSpPr>
        <a:xfrm>
          <a:off x="0" y="0"/>
          <a:ext cx="0" cy="0"/>
          <a:chOff x="0" y="0"/>
          <a:chExt cx="0" cy="0"/>
        </a:xfrm>
      </p:grpSpPr>
      <p:sp>
        <p:nvSpPr>
          <p:cNvPr id="280" name="Google Shape;280;p16"/>
          <p:cNvSpPr/>
          <p:nvPr/>
        </p:nvSpPr>
        <p:spPr>
          <a:xfrm>
            <a:off x="8033168" y="-444812"/>
            <a:ext cx="495900" cy="8439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1" name="Google Shape;281;p16"/>
          <p:cNvSpPr/>
          <p:nvPr/>
        </p:nvSpPr>
        <p:spPr>
          <a:xfrm>
            <a:off x="-38911" y="5087854"/>
            <a:ext cx="487500" cy="7623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2" name="Google Shape;282;p16"/>
          <p:cNvSpPr/>
          <p:nvPr/>
        </p:nvSpPr>
        <p:spPr>
          <a:xfrm>
            <a:off x="9699742" y="5197709"/>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3" name="Google Shape;283;p16"/>
          <p:cNvSpPr/>
          <p:nvPr/>
        </p:nvSpPr>
        <p:spPr>
          <a:xfrm>
            <a:off x="9617270" y="6296311"/>
            <a:ext cx="544800" cy="5142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4" name="Google Shape;284;p16"/>
          <p:cNvSpPr/>
          <p:nvPr/>
        </p:nvSpPr>
        <p:spPr>
          <a:xfrm>
            <a:off x="9197049" y="6810451"/>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5" name="Google Shape;285;p16"/>
          <p:cNvSpPr/>
          <p:nvPr/>
        </p:nvSpPr>
        <p:spPr>
          <a:xfrm>
            <a:off x="-84786" y="2248560"/>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6" name="Google Shape;286;p16"/>
          <p:cNvSpPr/>
          <p:nvPr/>
        </p:nvSpPr>
        <p:spPr>
          <a:xfrm>
            <a:off x="8857828" y="7291502"/>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7" name="Google Shape;287;p16"/>
          <p:cNvSpPr/>
          <p:nvPr/>
        </p:nvSpPr>
        <p:spPr>
          <a:xfrm>
            <a:off x="8857835" y="6244404"/>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8" name="Google Shape;288;p16"/>
          <p:cNvSpPr/>
          <p:nvPr/>
        </p:nvSpPr>
        <p:spPr>
          <a:xfrm>
            <a:off x="8173987" y="7363901"/>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9" name="Google Shape;289;p16"/>
          <p:cNvSpPr/>
          <p:nvPr/>
        </p:nvSpPr>
        <p:spPr>
          <a:xfrm>
            <a:off x="9624698" y="7480189"/>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0" name="Google Shape;290;p16"/>
          <p:cNvSpPr/>
          <p:nvPr/>
        </p:nvSpPr>
        <p:spPr>
          <a:xfrm>
            <a:off x="9374687" y="6044866"/>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1" name="Google Shape;291;p16"/>
          <p:cNvSpPr/>
          <p:nvPr/>
        </p:nvSpPr>
        <p:spPr>
          <a:xfrm>
            <a:off x="9712343" y="6926734"/>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2" name="Google Shape;292;p16"/>
          <p:cNvSpPr/>
          <p:nvPr/>
        </p:nvSpPr>
        <p:spPr>
          <a:xfrm>
            <a:off x="9860376" y="2022952"/>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3" name="Google Shape;293;p16"/>
          <p:cNvSpPr/>
          <p:nvPr/>
        </p:nvSpPr>
        <p:spPr>
          <a:xfrm rot="-2971370">
            <a:off x="7794783" y="7397925"/>
            <a:ext cx="360474" cy="484506"/>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4" name="Google Shape;294;p16"/>
          <p:cNvSpPr/>
          <p:nvPr/>
        </p:nvSpPr>
        <p:spPr>
          <a:xfrm>
            <a:off x="8425612" y="6603852"/>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5" name="Google Shape;295;p16"/>
          <p:cNvSpPr/>
          <p:nvPr/>
        </p:nvSpPr>
        <p:spPr>
          <a:xfrm>
            <a:off x="9677345" y="4652306"/>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6" name="Google Shape;296;p16"/>
          <p:cNvSpPr/>
          <p:nvPr/>
        </p:nvSpPr>
        <p:spPr>
          <a:xfrm>
            <a:off x="8560662" y="7381977"/>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7" name="Google Shape;297;p16"/>
          <p:cNvSpPr/>
          <p:nvPr/>
        </p:nvSpPr>
        <p:spPr>
          <a:xfrm>
            <a:off x="381565" y="919683"/>
            <a:ext cx="231300" cy="6936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8" name="Google Shape;298;p16"/>
          <p:cNvSpPr/>
          <p:nvPr/>
        </p:nvSpPr>
        <p:spPr>
          <a:xfrm>
            <a:off x="709511" y="537897"/>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9" name="Google Shape;299;p16"/>
          <p:cNvSpPr/>
          <p:nvPr/>
        </p:nvSpPr>
        <p:spPr>
          <a:xfrm>
            <a:off x="9150691" y="-45064"/>
            <a:ext cx="502800" cy="6432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0" name="Google Shape;300;p16"/>
          <p:cNvSpPr/>
          <p:nvPr/>
        </p:nvSpPr>
        <p:spPr>
          <a:xfrm>
            <a:off x="-8" y="1531309"/>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1" name="Google Shape;301;p16"/>
          <p:cNvSpPr/>
          <p:nvPr/>
        </p:nvSpPr>
        <p:spPr>
          <a:xfrm>
            <a:off x="9569292" y="270657"/>
            <a:ext cx="573300" cy="8145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2" name="Google Shape;302;p16"/>
          <p:cNvSpPr/>
          <p:nvPr/>
        </p:nvSpPr>
        <p:spPr>
          <a:xfrm>
            <a:off x="770499" y="6887038"/>
            <a:ext cx="555300" cy="6054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3" name="Google Shape;303;p16"/>
          <p:cNvSpPr/>
          <p:nvPr/>
        </p:nvSpPr>
        <p:spPr>
          <a:xfrm>
            <a:off x="284863" y="-130335"/>
            <a:ext cx="517500" cy="6681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4" name="Google Shape;304;p16"/>
          <p:cNvSpPr/>
          <p:nvPr/>
        </p:nvSpPr>
        <p:spPr>
          <a:xfrm>
            <a:off x="-38516" y="6158674"/>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5" name="Google Shape;305;p16"/>
          <p:cNvSpPr/>
          <p:nvPr/>
        </p:nvSpPr>
        <p:spPr>
          <a:xfrm>
            <a:off x="793383" y="7552560"/>
            <a:ext cx="509400" cy="2688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6" name="Google Shape;306;p16"/>
          <p:cNvSpPr/>
          <p:nvPr/>
        </p:nvSpPr>
        <p:spPr>
          <a:xfrm>
            <a:off x="-267440" y="81916"/>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7" name="Google Shape;307;p16"/>
          <p:cNvSpPr/>
          <p:nvPr/>
        </p:nvSpPr>
        <p:spPr>
          <a:xfrm>
            <a:off x="8626258" y="-152430"/>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8" name="Google Shape;308;p16"/>
          <p:cNvSpPr/>
          <p:nvPr/>
        </p:nvSpPr>
        <p:spPr>
          <a:xfrm>
            <a:off x="-42489" y="875001"/>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9" name="Google Shape;309;p16"/>
          <p:cNvSpPr/>
          <p:nvPr/>
        </p:nvSpPr>
        <p:spPr>
          <a:xfrm>
            <a:off x="1544153" y="17378"/>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0" name="Google Shape;310;p16"/>
          <p:cNvSpPr/>
          <p:nvPr/>
        </p:nvSpPr>
        <p:spPr>
          <a:xfrm>
            <a:off x="1051588" y="-86384"/>
            <a:ext cx="356100" cy="4860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1" name="Google Shape;311;p16"/>
          <p:cNvSpPr/>
          <p:nvPr/>
        </p:nvSpPr>
        <p:spPr>
          <a:xfrm>
            <a:off x="1466622" y="7069664"/>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2" name="Google Shape;312;p16"/>
          <p:cNvSpPr/>
          <p:nvPr/>
        </p:nvSpPr>
        <p:spPr>
          <a:xfrm>
            <a:off x="100786" y="6879979"/>
            <a:ext cx="457800" cy="6195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3" name="Google Shape;313;p16"/>
          <p:cNvSpPr/>
          <p:nvPr/>
        </p:nvSpPr>
        <p:spPr>
          <a:xfrm>
            <a:off x="1678246" y="7421585"/>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4" name="Google Shape;314;p16"/>
          <p:cNvSpPr/>
          <p:nvPr/>
        </p:nvSpPr>
        <p:spPr>
          <a:xfrm>
            <a:off x="2973" y="7404792"/>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5" name="Google Shape;315;p16"/>
          <p:cNvSpPr/>
          <p:nvPr/>
        </p:nvSpPr>
        <p:spPr>
          <a:xfrm rot="2439525">
            <a:off x="9015641" y="966852"/>
            <a:ext cx="616528" cy="599178"/>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6" name="Google Shape;316;p16"/>
          <p:cNvSpPr/>
          <p:nvPr/>
        </p:nvSpPr>
        <p:spPr>
          <a:xfrm>
            <a:off x="381554" y="6141370"/>
            <a:ext cx="527700" cy="5127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7" name="Google Shape;317;p16"/>
          <p:cNvSpPr/>
          <p:nvPr/>
        </p:nvSpPr>
        <p:spPr>
          <a:xfrm rot="-5400000">
            <a:off x="8738274" y="552562"/>
            <a:ext cx="423000" cy="393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8" name="Google Shape;318;p16"/>
          <p:cNvSpPr/>
          <p:nvPr/>
        </p:nvSpPr>
        <p:spPr>
          <a:xfrm>
            <a:off x="9681936" y="1194186"/>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9" name="Google Shape;319;p16"/>
          <p:cNvSpPr/>
          <p:nvPr/>
        </p:nvSpPr>
        <p:spPr>
          <a:xfrm>
            <a:off x="284858" y="7492024"/>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20" name="Google Shape;320;p16"/>
          <p:cNvSpPr/>
          <p:nvPr/>
        </p:nvSpPr>
        <p:spPr>
          <a:xfrm>
            <a:off x="9569280" y="1739902"/>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321" name="Shape 321"/>
        <p:cNvGrpSpPr/>
        <p:nvPr/>
      </p:nvGrpSpPr>
      <p:grpSpPr>
        <a:xfrm>
          <a:off x="0" y="0"/>
          <a:ext cx="0" cy="0"/>
          <a:chOff x="0" y="0"/>
          <a:chExt cx="0" cy="0"/>
        </a:xfrm>
      </p:grpSpPr>
      <p:sp>
        <p:nvSpPr>
          <p:cNvPr id="322" name="Google Shape;322;p17"/>
          <p:cNvSpPr txBox="1"/>
          <p:nvPr>
            <p:ph idx="1" type="body"/>
          </p:nvPr>
        </p:nvSpPr>
        <p:spPr>
          <a:xfrm>
            <a:off x="502920" y="6658422"/>
            <a:ext cx="9052500" cy="78510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00000"/>
              </a:lnSpc>
              <a:spcBef>
                <a:spcPts val="360"/>
              </a:spcBef>
              <a:spcAft>
                <a:spcPts val="0"/>
              </a:spcAft>
              <a:buClr>
                <a:srgbClr val="3D4965"/>
              </a:buClr>
              <a:buSzPts val="2600"/>
              <a:buFont typeface="Dosis"/>
              <a:buNone/>
              <a:defRPr b="0" i="0" sz="1800" u="none" cap="none" strike="noStrike">
                <a:solidFill>
                  <a:srgbClr val="3D4965"/>
                </a:solidFill>
                <a:latin typeface="Dosis"/>
                <a:ea typeface="Dosis"/>
                <a:cs typeface="Dosis"/>
                <a:sym typeface="Dosis"/>
              </a:defRPr>
            </a:lvl1pPr>
            <a:lvl2pPr indent="-355600" lvl="1" marL="914400" marR="0" rtl="0" algn="l">
              <a:lnSpc>
                <a:spcPct val="100000"/>
              </a:lnSpc>
              <a:spcBef>
                <a:spcPts val="480"/>
              </a:spcBef>
              <a:spcAft>
                <a:spcPts val="0"/>
              </a:spcAft>
              <a:buClr>
                <a:srgbClr val="3D4965"/>
              </a:buClr>
              <a:buSzPts val="2000"/>
              <a:buFont typeface="Dosis"/>
              <a:buChar char="✗"/>
              <a:defRPr b="0" i="0" sz="2000" u="none" cap="none" strike="noStrike">
                <a:solidFill>
                  <a:srgbClr val="3D4965"/>
                </a:solidFill>
                <a:latin typeface="Dosis"/>
                <a:ea typeface="Dosis"/>
                <a:cs typeface="Dosis"/>
                <a:sym typeface="Dosis"/>
              </a:defRPr>
            </a:lvl2pPr>
            <a:lvl3pPr indent="-228600" lvl="2" marL="1371600" marR="0" rtl="0" algn="l">
              <a:lnSpc>
                <a:spcPct val="100000"/>
              </a:lnSpc>
              <a:spcBef>
                <a:spcPts val="480"/>
              </a:spcBef>
              <a:spcAft>
                <a:spcPts val="0"/>
              </a:spcAft>
              <a:buClr>
                <a:srgbClr val="3D4965"/>
              </a:buClr>
              <a:buSzPts val="1400"/>
              <a:buFont typeface="Dosis"/>
              <a:buNone/>
              <a:defRPr b="0" i="0" sz="2000" u="none" cap="none" strike="noStrike">
                <a:solidFill>
                  <a:srgbClr val="3D4965"/>
                </a:solidFill>
                <a:latin typeface="Dosis"/>
                <a:ea typeface="Dosis"/>
                <a:cs typeface="Dosis"/>
                <a:sym typeface="Dosis"/>
              </a:defRPr>
            </a:lvl3pPr>
            <a:lvl4pPr indent="-228600" lvl="3" marL="18288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4pPr>
            <a:lvl5pPr indent="-228600" lvl="4" marL="22860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5pPr>
            <a:lvl6pPr indent="-228600" lvl="5" marL="27432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6pPr>
            <a:lvl7pPr indent="-228600" lvl="6" marL="32004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7pPr>
            <a:lvl8pPr indent="-228600" lvl="7" marL="36576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8pPr>
            <a:lvl9pPr indent="-228600" lvl="8" marL="41148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9pPr>
          </a:lstStyle>
          <a:p/>
        </p:txBody>
      </p:sp>
      <p:sp>
        <p:nvSpPr>
          <p:cNvPr id="323" name="Google Shape;323;p17"/>
          <p:cNvSpPr/>
          <p:nvPr/>
        </p:nvSpPr>
        <p:spPr>
          <a:xfrm>
            <a:off x="8033168" y="-444812"/>
            <a:ext cx="495900" cy="8439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24" name="Google Shape;324;p17"/>
          <p:cNvSpPr/>
          <p:nvPr/>
        </p:nvSpPr>
        <p:spPr>
          <a:xfrm>
            <a:off x="-38911" y="5087854"/>
            <a:ext cx="487500" cy="7623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25" name="Google Shape;325;p17"/>
          <p:cNvSpPr/>
          <p:nvPr/>
        </p:nvSpPr>
        <p:spPr>
          <a:xfrm>
            <a:off x="9699742" y="5197709"/>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26" name="Google Shape;326;p17"/>
          <p:cNvSpPr/>
          <p:nvPr/>
        </p:nvSpPr>
        <p:spPr>
          <a:xfrm>
            <a:off x="9617270" y="6296311"/>
            <a:ext cx="544800" cy="5142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27" name="Google Shape;327;p17"/>
          <p:cNvSpPr/>
          <p:nvPr/>
        </p:nvSpPr>
        <p:spPr>
          <a:xfrm>
            <a:off x="9197049" y="6810451"/>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28" name="Google Shape;328;p17"/>
          <p:cNvSpPr/>
          <p:nvPr/>
        </p:nvSpPr>
        <p:spPr>
          <a:xfrm>
            <a:off x="-84786" y="2248560"/>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29" name="Google Shape;329;p17"/>
          <p:cNvSpPr/>
          <p:nvPr/>
        </p:nvSpPr>
        <p:spPr>
          <a:xfrm>
            <a:off x="8857828" y="7291502"/>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30" name="Google Shape;330;p17"/>
          <p:cNvSpPr/>
          <p:nvPr/>
        </p:nvSpPr>
        <p:spPr>
          <a:xfrm>
            <a:off x="8857835" y="6244404"/>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31" name="Google Shape;331;p17"/>
          <p:cNvSpPr/>
          <p:nvPr/>
        </p:nvSpPr>
        <p:spPr>
          <a:xfrm>
            <a:off x="8173987" y="7363901"/>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32" name="Google Shape;332;p17"/>
          <p:cNvSpPr/>
          <p:nvPr/>
        </p:nvSpPr>
        <p:spPr>
          <a:xfrm>
            <a:off x="9624698" y="7480189"/>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33" name="Google Shape;333;p17"/>
          <p:cNvSpPr/>
          <p:nvPr/>
        </p:nvSpPr>
        <p:spPr>
          <a:xfrm>
            <a:off x="9374687" y="6044866"/>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34" name="Google Shape;334;p17"/>
          <p:cNvSpPr/>
          <p:nvPr/>
        </p:nvSpPr>
        <p:spPr>
          <a:xfrm>
            <a:off x="9712343" y="6926734"/>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35" name="Google Shape;335;p17"/>
          <p:cNvSpPr/>
          <p:nvPr/>
        </p:nvSpPr>
        <p:spPr>
          <a:xfrm>
            <a:off x="9860376" y="2022952"/>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36" name="Google Shape;336;p17"/>
          <p:cNvSpPr/>
          <p:nvPr/>
        </p:nvSpPr>
        <p:spPr>
          <a:xfrm rot="-2971370">
            <a:off x="7794783" y="7397925"/>
            <a:ext cx="360474" cy="484506"/>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37" name="Google Shape;337;p17"/>
          <p:cNvSpPr/>
          <p:nvPr/>
        </p:nvSpPr>
        <p:spPr>
          <a:xfrm>
            <a:off x="8425612" y="6603852"/>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38" name="Google Shape;338;p17"/>
          <p:cNvSpPr/>
          <p:nvPr/>
        </p:nvSpPr>
        <p:spPr>
          <a:xfrm>
            <a:off x="9677345" y="4652306"/>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39" name="Google Shape;339;p17"/>
          <p:cNvSpPr/>
          <p:nvPr/>
        </p:nvSpPr>
        <p:spPr>
          <a:xfrm>
            <a:off x="8560662" y="7381977"/>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40" name="Google Shape;340;p17"/>
          <p:cNvSpPr/>
          <p:nvPr/>
        </p:nvSpPr>
        <p:spPr>
          <a:xfrm>
            <a:off x="381565" y="919683"/>
            <a:ext cx="231300" cy="6936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41" name="Google Shape;341;p17"/>
          <p:cNvSpPr/>
          <p:nvPr/>
        </p:nvSpPr>
        <p:spPr>
          <a:xfrm>
            <a:off x="709511" y="537897"/>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42" name="Google Shape;342;p17"/>
          <p:cNvSpPr/>
          <p:nvPr/>
        </p:nvSpPr>
        <p:spPr>
          <a:xfrm>
            <a:off x="9150691" y="-45064"/>
            <a:ext cx="502800" cy="6432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43" name="Google Shape;343;p17"/>
          <p:cNvSpPr/>
          <p:nvPr/>
        </p:nvSpPr>
        <p:spPr>
          <a:xfrm>
            <a:off x="-8" y="1531309"/>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44" name="Google Shape;344;p17"/>
          <p:cNvSpPr/>
          <p:nvPr/>
        </p:nvSpPr>
        <p:spPr>
          <a:xfrm>
            <a:off x="9569292" y="270657"/>
            <a:ext cx="573300" cy="8145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45" name="Google Shape;345;p17"/>
          <p:cNvSpPr/>
          <p:nvPr/>
        </p:nvSpPr>
        <p:spPr>
          <a:xfrm>
            <a:off x="770499" y="6887038"/>
            <a:ext cx="555300" cy="6054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46" name="Google Shape;346;p17"/>
          <p:cNvSpPr/>
          <p:nvPr/>
        </p:nvSpPr>
        <p:spPr>
          <a:xfrm>
            <a:off x="284863" y="-130335"/>
            <a:ext cx="517500" cy="6681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47" name="Google Shape;347;p17"/>
          <p:cNvSpPr/>
          <p:nvPr/>
        </p:nvSpPr>
        <p:spPr>
          <a:xfrm>
            <a:off x="-38516" y="6158674"/>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48" name="Google Shape;348;p17"/>
          <p:cNvSpPr/>
          <p:nvPr/>
        </p:nvSpPr>
        <p:spPr>
          <a:xfrm>
            <a:off x="793383" y="7552560"/>
            <a:ext cx="509400" cy="2688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49" name="Google Shape;349;p17"/>
          <p:cNvSpPr/>
          <p:nvPr/>
        </p:nvSpPr>
        <p:spPr>
          <a:xfrm>
            <a:off x="-267440" y="81916"/>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50" name="Google Shape;350;p17"/>
          <p:cNvSpPr/>
          <p:nvPr/>
        </p:nvSpPr>
        <p:spPr>
          <a:xfrm>
            <a:off x="8626258" y="-152430"/>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51" name="Google Shape;351;p17"/>
          <p:cNvSpPr/>
          <p:nvPr/>
        </p:nvSpPr>
        <p:spPr>
          <a:xfrm>
            <a:off x="-42489" y="875001"/>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52" name="Google Shape;352;p17"/>
          <p:cNvSpPr/>
          <p:nvPr/>
        </p:nvSpPr>
        <p:spPr>
          <a:xfrm>
            <a:off x="1544153" y="17378"/>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53" name="Google Shape;353;p17"/>
          <p:cNvSpPr/>
          <p:nvPr/>
        </p:nvSpPr>
        <p:spPr>
          <a:xfrm>
            <a:off x="1051588" y="-86384"/>
            <a:ext cx="356100" cy="4860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54" name="Google Shape;354;p17"/>
          <p:cNvSpPr/>
          <p:nvPr/>
        </p:nvSpPr>
        <p:spPr>
          <a:xfrm>
            <a:off x="1466622" y="7069664"/>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55" name="Google Shape;355;p17"/>
          <p:cNvSpPr/>
          <p:nvPr/>
        </p:nvSpPr>
        <p:spPr>
          <a:xfrm>
            <a:off x="100786" y="6879979"/>
            <a:ext cx="457800" cy="6195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56" name="Google Shape;356;p17"/>
          <p:cNvSpPr/>
          <p:nvPr/>
        </p:nvSpPr>
        <p:spPr>
          <a:xfrm>
            <a:off x="1678246" y="7421585"/>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57" name="Google Shape;357;p17"/>
          <p:cNvSpPr/>
          <p:nvPr/>
        </p:nvSpPr>
        <p:spPr>
          <a:xfrm>
            <a:off x="2973" y="7404792"/>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58" name="Google Shape;358;p17"/>
          <p:cNvSpPr/>
          <p:nvPr/>
        </p:nvSpPr>
        <p:spPr>
          <a:xfrm rot="2439525">
            <a:off x="9015641" y="966852"/>
            <a:ext cx="616528" cy="599178"/>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59" name="Google Shape;359;p17"/>
          <p:cNvSpPr/>
          <p:nvPr/>
        </p:nvSpPr>
        <p:spPr>
          <a:xfrm>
            <a:off x="381554" y="6141370"/>
            <a:ext cx="527700" cy="5127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60" name="Google Shape;360;p17"/>
          <p:cNvSpPr/>
          <p:nvPr/>
        </p:nvSpPr>
        <p:spPr>
          <a:xfrm rot="-5400000">
            <a:off x="8738274" y="552562"/>
            <a:ext cx="423000" cy="393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61" name="Google Shape;361;p17"/>
          <p:cNvSpPr/>
          <p:nvPr/>
        </p:nvSpPr>
        <p:spPr>
          <a:xfrm>
            <a:off x="9681936" y="1194186"/>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62" name="Google Shape;362;p17"/>
          <p:cNvSpPr/>
          <p:nvPr/>
        </p:nvSpPr>
        <p:spPr>
          <a:xfrm>
            <a:off x="284858" y="7492024"/>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63" name="Google Shape;363;p17"/>
          <p:cNvSpPr/>
          <p:nvPr/>
        </p:nvSpPr>
        <p:spPr>
          <a:xfrm>
            <a:off x="9569280" y="1739902"/>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64" name="Shape 364"/>
        <p:cNvGrpSpPr/>
        <p:nvPr/>
      </p:nvGrpSpPr>
      <p:grpSpPr>
        <a:xfrm>
          <a:off x="0" y="0"/>
          <a:ext cx="0" cy="0"/>
          <a:chOff x="0" y="0"/>
          <a:chExt cx="0" cy="0"/>
        </a:xfrm>
      </p:grpSpPr>
      <p:sp>
        <p:nvSpPr>
          <p:cNvPr id="365" name="Google Shape;365;p18"/>
          <p:cNvSpPr txBox="1"/>
          <p:nvPr>
            <p:ph type="title"/>
          </p:nvPr>
        </p:nvSpPr>
        <p:spPr>
          <a:xfrm>
            <a:off x="822718" y="340038"/>
            <a:ext cx="6754500" cy="12957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rgbClr val="3C78D8"/>
              </a:buClr>
              <a:buSzPts val="1400"/>
              <a:buFont typeface="Sniglet"/>
              <a:buNone/>
              <a:defRPr b="1" i="0" sz="1800" u="none" cap="none" strike="noStrike">
                <a:solidFill>
                  <a:srgbClr val="3C78D8"/>
                </a:solidFill>
                <a:latin typeface="Sniglet"/>
                <a:ea typeface="Sniglet"/>
                <a:cs typeface="Sniglet"/>
                <a:sym typeface="Sniglet"/>
              </a:defRPr>
            </a:lvl1pPr>
            <a:lvl2pPr indent="0" lvl="1"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2pPr>
            <a:lvl3pPr indent="0" lvl="2"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3pPr>
            <a:lvl4pPr indent="0" lvl="3"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4pPr>
            <a:lvl5pPr indent="0" lvl="4"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5pPr>
            <a:lvl6pPr indent="0" lvl="5"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6pPr>
            <a:lvl7pPr indent="0" lvl="6"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7pPr>
            <a:lvl8pPr indent="0" lvl="7"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8pPr>
            <a:lvl9pPr indent="0" lvl="8"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9pPr>
          </a:lstStyle>
          <a:p/>
        </p:txBody>
      </p:sp>
      <p:grpSp>
        <p:nvGrpSpPr>
          <p:cNvPr id="366" name="Google Shape;366;p18"/>
          <p:cNvGrpSpPr/>
          <p:nvPr/>
        </p:nvGrpSpPr>
        <p:grpSpPr>
          <a:xfrm>
            <a:off x="8186832" y="-137739"/>
            <a:ext cx="1975728" cy="8055307"/>
            <a:chOff x="6023725" y="842300"/>
            <a:chExt cx="1358075" cy="4030475"/>
          </a:xfrm>
        </p:grpSpPr>
        <p:sp>
          <p:nvSpPr>
            <p:cNvPr id="367" name="Google Shape;367;p18"/>
            <p:cNvSpPr/>
            <p:nvPr/>
          </p:nvSpPr>
          <p:spPr>
            <a:xfrm>
              <a:off x="6371275" y="842300"/>
              <a:ext cx="397200" cy="4923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18"/>
            <p:cNvSpPr/>
            <p:nvPr/>
          </p:nvSpPr>
          <p:spPr>
            <a:xfrm>
              <a:off x="6991200" y="2879025"/>
              <a:ext cx="390600" cy="4449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18"/>
            <p:cNvSpPr/>
            <p:nvPr/>
          </p:nvSpPr>
          <p:spPr>
            <a:xfrm>
              <a:off x="6244725" y="2547975"/>
              <a:ext cx="185400" cy="4044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18"/>
            <p:cNvSpPr/>
            <p:nvPr/>
          </p:nvSpPr>
          <p:spPr>
            <a:xfrm>
              <a:off x="6823375" y="1978500"/>
              <a:ext cx="365100" cy="4476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18"/>
            <p:cNvSpPr/>
            <p:nvPr/>
          </p:nvSpPr>
          <p:spPr>
            <a:xfrm>
              <a:off x="6071400" y="1791425"/>
              <a:ext cx="402600" cy="3750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18"/>
            <p:cNvSpPr/>
            <p:nvPr/>
          </p:nvSpPr>
          <p:spPr>
            <a:xfrm>
              <a:off x="6902250" y="3951050"/>
              <a:ext cx="436500" cy="3000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18"/>
            <p:cNvSpPr/>
            <p:nvPr/>
          </p:nvSpPr>
          <p:spPr>
            <a:xfrm>
              <a:off x="6405225" y="2154575"/>
              <a:ext cx="328200" cy="3393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18"/>
            <p:cNvSpPr/>
            <p:nvPr/>
          </p:nvSpPr>
          <p:spPr>
            <a:xfrm>
              <a:off x="6537275" y="2750650"/>
              <a:ext cx="459600" cy="4752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18"/>
            <p:cNvSpPr/>
            <p:nvPr/>
          </p:nvSpPr>
          <p:spPr>
            <a:xfrm>
              <a:off x="6855475" y="1544725"/>
              <a:ext cx="444900" cy="3531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18"/>
            <p:cNvSpPr/>
            <p:nvPr/>
          </p:nvSpPr>
          <p:spPr>
            <a:xfrm>
              <a:off x="6844475" y="1037625"/>
              <a:ext cx="414600" cy="3897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18"/>
            <p:cNvSpPr/>
            <p:nvPr/>
          </p:nvSpPr>
          <p:spPr>
            <a:xfrm>
              <a:off x="6553775" y="1840025"/>
              <a:ext cx="234900" cy="2769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18"/>
            <p:cNvSpPr/>
            <p:nvPr/>
          </p:nvSpPr>
          <p:spPr>
            <a:xfrm>
              <a:off x="6618875" y="2550725"/>
              <a:ext cx="408000" cy="1569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18"/>
            <p:cNvSpPr/>
            <p:nvPr/>
          </p:nvSpPr>
          <p:spPr>
            <a:xfrm>
              <a:off x="6336425" y="4507675"/>
              <a:ext cx="519900" cy="3651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18"/>
            <p:cNvSpPr/>
            <p:nvPr/>
          </p:nvSpPr>
          <p:spPr>
            <a:xfrm>
              <a:off x="6425400" y="3728200"/>
              <a:ext cx="342000" cy="3603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18"/>
            <p:cNvSpPr/>
            <p:nvPr/>
          </p:nvSpPr>
          <p:spPr>
            <a:xfrm>
              <a:off x="6789450" y="3384325"/>
              <a:ext cx="262200" cy="1863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18"/>
            <p:cNvSpPr/>
            <p:nvPr/>
          </p:nvSpPr>
          <p:spPr>
            <a:xfrm>
              <a:off x="6950850" y="4617725"/>
              <a:ext cx="254100" cy="1623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18"/>
            <p:cNvSpPr/>
            <p:nvPr/>
          </p:nvSpPr>
          <p:spPr>
            <a:xfrm>
              <a:off x="6051225" y="1090800"/>
              <a:ext cx="285300" cy="2835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18"/>
            <p:cNvSpPr/>
            <p:nvPr/>
          </p:nvSpPr>
          <p:spPr>
            <a:xfrm>
              <a:off x="6849975" y="3631900"/>
              <a:ext cx="270600" cy="3393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18"/>
            <p:cNvSpPr/>
            <p:nvPr/>
          </p:nvSpPr>
          <p:spPr>
            <a:xfrm>
              <a:off x="6351100" y="3281600"/>
              <a:ext cx="366900" cy="3612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18"/>
            <p:cNvSpPr/>
            <p:nvPr/>
          </p:nvSpPr>
          <p:spPr>
            <a:xfrm>
              <a:off x="6316250" y="3040425"/>
              <a:ext cx="137700" cy="122100"/>
            </a:xfrm>
            <a:custGeom>
              <a:rect b="b" l="l" r="r" t="t"/>
              <a:pathLst>
                <a:path extrusionOk="0" h="120000" w="120000">
                  <a:moveTo>
                    <a:pt x="112783" y="0"/>
                  </a:moveTo>
                  <a:lnTo>
                    <a:pt x="110385" y="909"/>
                  </a:lnTo>
                  <a:lnTo>
                    <a:pt x="108793" y="2704"/>
                  </a:lnTo>
                  <a:lnTo>
                    <a:pt x="103997" y="9934"/>
                  </a:lnTo>
                  <a:lnTo>
                    <a:pt x="98393" y="15344"/>
                  </a:lnTo>
                  <a:lnTo>
                    <a:pt x="91984" y="20754"/>
                  </a:lnTo>
                  <a:lnTo>
                    <a:pt x="85595" y="24368"/>
                  </a:lnTo>
                  <a:lnTo>
                    <a:pt x="81584" y="26163"/>
                  </a:lnTo>
                  <a:lnTo>
                    <a:pt x="77594" y="27073"/>
                  </a:lnTo>
                  <a:lnTo>
                    <a:pt x="70399" y="27073"/>
                  </a:lnTo>
                  <a:lnTo>
                    <a:pt x="62398" y="25278"/>
                  </a:lnTo>
                  <a:lnTo>
                    <a:pt x="55203" y="22549"/>
                  </a:lnTo>
                  <a:lnTo>
                    <a:pt x="48815" y="19844"/>
                  </a:lnTo>
                  <a:lnTo>
                    <a:pt x="41598" y="18049"/>
                  </a:lnTo>
                  <a:lnTo>
                    <a:pt x="34404" y="16254"/>
                  </a:lnTo>
                  <a:lnTo>
                    <a:pt x="27209" y="15344"/>
                  </a:lnTo>
                  <a:lnTo>
                    <a:pt x="20014" y="16254"/>
                  </a:lnTo>
                  <a:lnTo>
                    <a:pt x="13626" y="18959"/>
                  </a:lnTo>
                  <a:lnTo>
                    <a:pt x="10421" y="20754"/>
                  </a:lnTo>
                  <a:lnTo>
                    <a:pt x="8023" y="23459"/>
                  </a:lnTo>
                  <a:lnTo>
                    <a:pt x="5625" y="26163"/>
                  </a:lnTo>
                  <a:lnTo>
                    <a:pt x="3226" y="29778"/>
                  </a:lnTo>
                  <a:lnTo>
                    <a:pt x="2420" y="31573"/>
                  </a:lnTo>
                  <a:lnTo>
                    <a:pt x="2420" y="32483"/>
                  </a:lnTo>
                  <a:lnTo>
                    <a:pt x="3226" y="35188"/>
                  </a:lnTo>
                  <a:lnTo>
                    <a:pt x="5625" y="36098"/>
                  </a:lnTo>
                  <a:lnTo>
                    <a:pt x="8023" y="36098"/>
                  </a:lnTo>
                  <a:lnTo>
                    <a:pt x="15218" y="31573"/>
                  </a:lnTo>
                  <a:lnTo>
                    <a:pt x="22412" y="28868"/>
                  </a:lnTo>
                  <a:lnTo>
                    <a:pt x="22412" y="62237"/>
                  </a:lnTo>
                  <a:lnTo>
                    <a:pt x="20821" y="79377"/>
                  </a:lnTo>
                  <a:lnTo>
                    <a:pt x="19207" y="96516"/>
                  </a:lnTo>
                  <a:lnTo>
                    <a:pt x="15218" y="94721"/>
                  </a:lnTo>
                  <a:lnTo>
                    <a:pt x="12013" y="92016"/>
                  </a:lnTo>
                  <a:lnTo>
                    <a:pt x="8023" y="89311"/>
                  </a:lnTo>
                  <a:lnTo>
                    <a:pt x="4011" y="86606"/>
                  </a:lnTo>
                  <a:lnTo>
                    <a:pt x="2420" y="86606"/>
                  </a:lnTo>
                  <a:lnTo>
                    <a:pt x="828" y="88401"/>
                  </a:lnTo>
                  <a:lnTo>
                    <a:pt x="21" y="90221"/>
                  </a:lnTo>
                  <a:lnTo>
                    <a:pt x="21" y="92926"/>
                  </a:lnTo>
                  <a:lnTo>
                    <a:pt x="828" y="97426"/>
                  </a:lnTo>
                  <a:lnTo>
                    <a:pt x="3226" y="101926"/>
                  </a:lnTo>
                  <a:lnTo>
                    <a:pt x="6409" y="104655"/>
                  </a:lnTo>
                  <a:lnTo>
                    <a:pt x="11206" y="108245"/>
                  </a:lnTo>
                  <a:lnTo>
                    <a:pt x="16024" y="110065"/>
                  </a:lnTo>
                  <a:lnTo>
                    <a:pt x="25617" y="110065"/>
                  </a:lnTo>
                  <a:lnTo>
                    <a:pt x="27209" y="109155"/>
                  </a:lnTo>
                  <a:lnTo>
                    <a:pt x="28800" y="108245"/>
                  </a:lnTo>
                  <a:lnTo>
                    <a:pt x="30414" y="104655"/>
                  </a:lnTo>
                  <a:lnTo>
                    <a:pt x="32812" y="85696"/>
                  </a:lnTo>
                  <a:lnTo>
                    <a:pt x="34404" y="66762"/>
                  </a:lnTo>
                  <a:lnTo>
                    <a:pt x="34404" y="46918"/>
                  </a:lnTo>
                  <a:lnTo>
                    <a:pt x="33619" y="36983"/>
                  </a:lnTo>
                  <a:lnTo>
                    <a:pt x="32812" y="27983"/>
                  </a:lnTo>
                  <a:lnTo>
                    <a:pt x="38415" y="28868"/>
                  </a:lnTo>
                  <a:lnTo>
                    <a:pt x="46395" y="32483"/>
                  </a:lnTo>
                  <a:lnTo>
                    <a:pt x="53611" y="35188"/>
                  </a:lnTo>
                  <a:lnTo>
                    <a:pt x="61591" y="38803"/>
                  </a:lnTo>
                  <a:lnTo>
                    <a:pt x="69593" y="40598"/>
                  </a:lnTo>
                  <a:lnTo>
                    <a:pt x="76002" y="40598"/>
                  </a:lnTo>
                  <a:lnTo>
                    <a:pt x="75196" y="62237"/>
                  </a:lnTo>
                  <a:lnTo>
                    <a:pt x="74389" y="84811"/>
                  </a:lnTo>
                  <a:lnTo>
                    <a:pt x="74389" y="98336"/>
                  </a:lnTo>
                  <a:lnTo>
                    <a:pt x="74389" y="104655"/>
                  </a:lnTo>
                  <a:lnTo>
                    <a:pt x="74389" y="107360"/>
                  </a:lnTo>
                  <a:lnTo>
                    <a:pt x="74389" y="108245"/>
                  </a:lnTo>
                  <a:lnTo>
                    <a:pt x="75196" y="108245"/>
                  </a:lnTo>
                  <a:lnTo>
                    <a:pt x="74389" y="110065"/>
                  </a:lnTo>
                  <a:lnTo>
                    <a:pt x="73604" y="110950"/>
                  </a:lnTo>
                  <a:lnTo>
                    <a:pt x="73604" y="114565"/>
                  </a:lnTo>
                  <a:lnTo>
                    <a:pt x="73604" y="115475"/>
                  </a:lnTo>
                  <a:lnTo>
                    <a:pt x="74389" y="118180"/>
                  </a:lnTo>
                  <a:lnTo>
                    <a:pt x="76787" y="119975"/>
                  </a:lnTo>
                  <a:lnTo>
                    <a:pt x="79186" y="119975"/>
                  </a:lnTo>
                  <a:lnTo>
                    <a:pt x="81584" y="119065"/>
                  </a:lnTo>
                  <a:lnTo>
                    <a:pt x="84004" y="116360"/>
                  </a:lnTo>
                  <a:lnTo>
                    <a:pt x="85595" y="112770"/>
                  </a:lnTo>
                  <a:lnTo>
                    <a:pt x="85595" y="109155"/>
                  </a:lnTo>
                  <a:lnTo>
                    <a:pt x="85595" y="104655"/>
                  </a:lnTo>
                  <a:lnTo>
                    <a:pt x="86402" y="74877"/>
                  </a:lnTo>
                  <a:lnTo>
                    <a:pt x="86402" y="46008"/>
                  </a:lnTo>
                  <a:lnTo>
                    <a:pt x="86402" y="37893"/>
                  </a:lnTo>
                  <a:lnTo>
                    <a:pt x="95188" y="34278"/>
                  </a:lnTo>
                  <a:lnTo>
                    <a:pt x="103190" y="27983"/>
                  </a:lnTo>
                  <a:lnTo>
                    <a:pt x="110385" y="20754"/>
                  </a:lnTo>
                  <a:lnTo>
                    <a:pt x="115988" y="13549"/>
                  </a:lnTo>
                  <a:lnTo>
                    <a:pt x="119193" y="9024"/>
                  </a:lnTo>
                  <a:lnTo>
                    <a:pt x="119978" y="6319"/>
                  </a:lnTo>
                  <a:lnTo>
                    <a:pt x="119978" y="4524"/>
                  </a:lnTo>
                  <a:lnTo>
                    <a:pt x="118386" y="1819"/>
                  </a:lnTo>
                  <a:lnTo>
                    <a:pt x="116773" y="909"/>
                  </a:lnTo>
                  <a:lnTo>
                    <a:pt x="11518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18"/>
            <p:cNvSpPr/>
            <p:nvPr/>
          </p:nvSpPr>
          <p:spPr>
            <a:xfrm>
              <a:off x="6879325" y="4294925"/>
              <a:ext cx="344700" cy="2550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18"/>
            <p:cNvSpPr/>
            <p:nvPr/>
          </p:nvSpPr>
          <p:spPr>
            <a:xfrm>
              <a:off x="6114500" y="2324225"/>
              <a:ext cx="158700" cy="3291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18"/>
            <p:cNvSpPr/>
            <p:nvPr/>
          </p:nvSpPr>
          <p:spPr>
            <a:xfrm>
              <a:off x="6335525" y="1405350"/>
              <a:ext cx="441900" cy="375000"/>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18"/>
            <p:cNvSpPr/>
            <p:nvPr/>
          </p:nvSpPr>
          <p:spPr>
            <a:xfrm>
              <a:off x="6059500" y="3516375"/>
              <a:ext cx="268800" cy="231900"/>
            </a:xfrm>
            <a:custGeom>
              <a:rect b="b" l="l" r="r" t="t"/>
              <a:pathLst>
                <a:path extrusionOk="0" h="120000" w="120000">
                  <a:moveTo>
                    <a:pt x="45463" y="7111"/>
                  </a:moveTo>
                  <a:lnTo>
                    <a:pt x="48332" y="7589"/>
                  </a:lnTo>
                  <a:lnTo>
                    <a:pt x="51190" y="9011"/>
                  </a:lnTo>
                  <a:lnTo>
                    <a:pt x="54060" y="10912"/>
                  </a:lnTo>
                  <a:lnTo>
                    <a:pt x="56103" y="13757"/>
                  </a:lnTo>
                  <a:lnTo>
                    <a:pt x="57342" y="15657"/>
                  </a:lnTo>
                  <a:lnTo>
                    <a:pt x="58157" y="18023"/>
                  </a:lnTo>
                  <a:lnTo>
                    <a:pt x="58570" y="19924"/>
                  </a:lnTo>
                  <a:lnTo>
                    <a:pt x="58972" y="22290"/>
                  </a:lnTo>
                  <a:lnTo>
                    <a:pt x="58972" y="27035"/>
                  </a:lnTo>
                  <a:lnTo>
                    <a:pt x="58570" y="31781"/>
                  </a:lnTo>
                  <a:lnTo>
                    <a:pt x="58157" y="34147"/>
                  </a:lnTo>
                  <a:lnTo>
                    <a:pt x="52419" y="22769"/>
                  </a:lnTo>
                  <a:lnTo>
                    <a:pt x="45463" y="7111"/>
                  </a:lnTo>
                  <a:close/>
                  <a:moveTo>
                    <a:pt x="15150" y="38892"/>
                  </a:moveTo>
                  <a:lnTo>
                    <a:pt x="16791" y="42215"/>
                  </a:lnTo>
                  <a:lnTo>
                    <a:pt x="18020" y="46003"/>
                  </a:lnTo>
                  <a:lnTo>
                    <a:pt x="20063" y="49804"/>
                  </a:lnTo>
                  <a:lnTo>
                    <a:pt x="16378" y="48848"/>
                  </a:lnTo>
                  <a:lnTo>
                    <a:pt x="12694" y="48382"/>
                  </a:lnTo>
                  <a:lnTo>
                    <a:pt x="14748" y="40314"/>
                  </a:lnTo>
                  <a:lnTo>
                    <a:pt x="15150" y="38892"/>
                  </a:lnTo>
                  <a:close/>
                  <a:moveTo>
                    <a:pt x="42593" y="7111"/>
                  </a:moveTo>
                  <a:lnTo>
                    <a:pt x="45463" y="15179"/>
                  </a:lnTo>
                  <a:lnTo>
                    <a:pt x="48332" y="23247"/>
                  </a:lnTo>
                  <a:lnTo>
                    <a:pt x="52419" y="32724"/>
                  </a:lnTo>
                  <a:lnTo>
                    <a:pt x="56929" y="42215"/>
                  </a:lnTo>
                  <a:lnTo>
                    <a:pt x="55701" y="49804"/>
                  </a:lnTo>
                  <a:lnTo>
                    <a:pt x="52832" y="41258"/>
                  </a:lnTo>
                  <a:lnTo>
                    <a:pt x="49962" y="32724"/>
                  </a:lnTo>
                  <a:lnTo>
                    <a:pt x="47506" y="25613"/>
                  </a:lnTo>
                  <a:lnTo>
                    <a:pt x="45050" y="18967"/>
                  </a:lnTo>
                  <a:lnTo>
                    <a:pt x="41778" y="11378"/>
                  </a:lnTo>
                  <a:lnTo>
                    <a:pt x="39724" y="7589"/>
                  </a:lnTo>
                  <a:lnTo>
                    <a:pt x="42593" y="7111"/>
                  </a:lnTo>
                  <a:close/>
                  <a:moveTo>
                    <a:pt x="19661" y="22290"/>
                  </a:moveTo>
                  <a:lnTo>
                    <a:pt x="19248" y="23247"/>
                  </a:lnTo>
                  <a:lnTo>
                    <a:pt x="19661" y="25135"/>
                  </a:lnTo>
                  <a:lnTo>
                    <a:pt x="20476" y="26092"/>
                  </a:lnTo>
                  <a:lnTo>
                    <a:pt x="21704" y="26557"/>
                  </a:lnTo>
                  <a:lnTo>
                    <a:pt x="22932" y="26557"/>
                  </a:lnTo>
                  <a:lnTo>
                    <a:pt x="25388" y="32724"/>
                  </a:lnTo>
                  <a:lnTo>
                    <a:pt x="27443" y="38413"/>
                  </a:lnTo>
                  <a:lnTo>
                    <a:pt x="33583" y="54071"/>
                  </a:lnTo>
                  <a:lnTo>
                    <a:pt x="34398" y="55972"/>
                  </a:lnTo>
                  <a:lnTo>
                    <a:pt x="31540" y="55015"/>
                  </a:lnTo>
                  <a:lnTo>
                    <a:pt x="27443" y="52649"/>
                  </a:lnTo>
                  <a:lnTo>
                    <a:pt x="24160" y="48382"/>
                  </a:lnTo>
                  <a:lnTo>
                    <a:pt x="21704" y="43637"/>
                  </a:lnTo>
                  <a:lnTo>
                    <a:pt x="19248" y="37948"/>
                  </a:lnTo>
                  <a:lnTo>
                    <a:pt x="18433" y="35103"/>
                  </a:lnTo>
                  <a:lnTo>
                    <a:pt x="16791" y="32246"/>
                  </a:lnTo>
                  <a:lnTo>
                    <a:pt x="19248" y="22769"/>
                  </a:lnTo>
                  <a:lnTo>
                    <a:pt x="19661" y="22290"/>
                  </a:lnTo>
                  <a:close/>
                  <a:moveTo>
                    <a:pt x="29073" y="15179"/>
                  </a:moveTo>
                  <a:lnTo>
                    <a:pt x="30312" y="20868"/>
                  </a:lnTo>
                  <a:lnTo>
                    <a:pt x="31942" y="26557"/>
                  </a:lnTo>
                  <a:lnTo>
                    <a:pt x="36040" y="37470"/>
                  </a:lnTo>
                  <a:lnTo>
                    <a:pt x="44637" y="60704"/>
                  </a:lnTo>
                  <a:lnTo>
                    <a:pt x="40550" y="58816"/>
                  </a:lnTo>
                  <a:lnTo>
                    <a:pt x="39322" y="56437"/>
                  </a:lnTo>
                  <a:lnTo>
                    <a:pt x="36855" y="50270"/>
                  </a:lnTo>
                  <a:lnTo>
                    <a:pt x="31942" y="37948"/>
                  </a:lnTo>
                  <a:lnTo>
                    <a:pt x="25388" y="23712"/>
                  </a:lnTo>
                  <a:lnTo>
                    <a:pt x="25802" y="21346"/>
                  </a:lnTo>
                  <a:lnTo>
                    <a:pt x="27030" y="18967"/>
                  </a:lnTo>
                  <a:lnTo>
                    <a:pt x="29073" y="15179"/>
                  </a:lnTo>
                  <a:close/>
                  <a:moveTo>
                    <a:pt x="37268" y="8533"/>
                  </a:moveTo>
                  <a:lnTo>
                    <a:pt x="37681" y="9955"/>
                  </a:lnTo>
                  <a:lnTo>
                    <a:pt x="40952" y="18967"/>
                  </a:lnTo>
                  <a:lnTo>
                    <a:pt x="44235" y="27979"/>
                  </a:lnTo>
                  <a:lnTo>
                    <a:pt x="46691" y="36047"/>
                  </a:lnTo>
                  <a:lnTo>
                    <a:pt x="49147" y="44115"/>
                  </a:lnTo>
                  <a:lnTo>
                    <a:pt x="53245" y="60239"/>
                  </a:lnTo>
                  <a:lnTo>
                    <a:pt x="52832" y="62126"/>
                  </a:lnTo>
                  <a:lnTo>
                    <a:pt x="52017" y="62126"/>
                  </a:lnTo>
                  <a:lnTo>
                    <a:pt x="50788" y="62605"/>
                  </a:lnTo>
                  <a:lnTo>
                    <a:pt x="40952" y="38413"/>
                  </a:lnTo>
                  <a:lnTo>
                    <a:pt x="35627" y="25613"/>
                  </a:lnTo>
                  <a:lnTo>
                    <a:pt x="33170" y="19446"/>
                  </a:lnTo>
                  <a:lnTo>
                    <a:pt x="31127" y="12813"/>
                  </a:lnTo>
                  <a:lnTo>
                    <a:pt x="33997" y="10434"/>
                  </a:lnTo>
                  <a:lnTo>
                    <a:pt x="37268" y="8533"/>
                  </a:lnTo>
                  <a:close/>
                  <a:moveTo>
                    <a:pt x="86002" y="64027"/>
                  </a:moveTo>
                  <a:lnTo>
                    <a:pt x="88872" y="67828"/>
                  </a:lnTo>
                  <a:lnTo>
                    <a:pt x="88872" y="67828"/>
                  </a:lnTo>
                  <a:lnTo>
                    <a:pt x="88057" y="67350"/>
                  </a:lnTo>
                  <a:lnTo>
                    <a:pt x="84774" y="68772"/>
                  </a:lnTo>
                  <a:lnTo>
                    <a:pt x="81503" y="70673"/>
                  </a:lnTo>
                  <a:lnTo>
                    <a:pt x="80275" y="69251"/>
                  </a:lnTo>
                  <a:lnTo>
                    <a:pt x="79047" y="67828"/>
                  </a:lnTo>
                  <a:lnTo>
                    <a:pt x="82318" y="65928"/>
                  </a:lnTo>
                  <a:lnTo>
                    <a:pt x="86002" y="64027"/>
                  </a:lnTo>
                  <a:close/>
                  <a:moveTo>
                    <a:pt x="90100" y="69251"/>
                  </a:moveTo>
                  <a:lnTo>
                    <a:pt x="91328" y="70673"/>
                  </a:lnTo>
                  <a:lnTo>
                    <a:pt x="88459" y="72095"/>
                  </a:lnTo>
                  <a:lnTo>
                    <a:pt x="88459" y="72095"/>
                  </a:lnTo>
                  <a:lnTo>
                    <a:pt x="89687" y="70195"/>
                  </a:lnTo>
                  <a:lnTo>
                    <a:pt x="90100" y="69251"/>
                  </a:lnTo>
                  <a:close/>
                  <a:moveTo>
                    <a:pt x="84361" y="72561"/>
                  </a:moveTo>
                  <a:lnTo>
                    <a:pt x="83546" y="73983"/>
                  </a:lnTo>
                  <a:lnTo>
                    <a:pt x="83546" y="73517"/>
                  </a:lnTo>
                  <a:lnTo>
                    <a:pt x="84361" y="72561"/>
                  </a:lnTo>
                  <a:close/>
                  <a:moveTo>
                    <a:pt x="92969" y="73039"/>
                  </a:moveTo>
                  <a:lnTo>
                    <a:pt x="92969" y="73517"/>
                  </a:lnTo>
                  <a:lnTo>
                    <a:pt x="87644" y="79685"/>
                  </a:lnTo>
                  <a:lnTo>
                    <a:pt x="86416" y="77784"/>
                  </a:lnTo>
                  <a:lnTo>
                    <a:pt x="89285" y="74940"/>
                  </a:lnTo>
                  <a:lnTo>
                    <a:pt x="92969" y="73039"/>
                  </a:lnTo>
                  <a:close/>
                  <a:moveTo>
                    <a:pt x="94197" y="74940"/>
                  </a:moveTo>
                  <a:lnTo>
                    <a:pt x="95839" y="78263"/>
                  </a:lnTo>
                  <a:lnTo>
                    <a:pt x="90915" y="79685"/>
                  </a:lnTo>
                  <a:lnTo>
                    <a:pt x="94197" y="74940"/>
                  </a:lnTo>
                  <a:close/>
                  <a:moveTo>
                    <a:pt x="94197" y="82051"/>
                  </a:moveTo>
                  <a:lnTo>
                    <a:pt x="91328" y="86318"/>
                  </a:lnTo>
                  <a:lnTo>
                    <a:pt x="90513" y="83952"/>
                  </a:lnTo>
                  <a:lnTo>
                    <a:pt x="94197" y="82051"/>
                  </a:lnTo>
                  <a:close/>
                  <a:moveTo>
                    <a:pt x="97882" y="81573"/>
                  </a:moveTo>
                  <a:lnTo>
                    <a:pt x="98697" y="82995"/>
                  </a:lnTo>
                  <a:lnTo>
                    <a:pt x="95426" y="86318"/>
                  </a:lnTo>
                  <a:lnTo>
                    <a:pt x="97882" y="81573"/>
                  </a:lnTo>
                  <a:close/>
                  <a:moveTo>
                    <a:pt x="100751" y="60704"/>
                  </a:moveTo>
                  <a:lnTo>
                    <a:pt x="103208" y="61183"/>
                  </a:lnTo>
                  <a:lnTo>
                    <a:pt x="105664" y="62126"/>
                  </a:lnTo>
                  <a:lnTo>
                    <a:pt x="107707" y="63549"/>
                  </a:lnTo>
                  <a:lnTo>
                    <a:pt x="109761" y="65449"/>
                  </a:lnTo>
                  <a:lnTo>
                    <a:pt x="110576" y="65928"/>
                  </a:lnTo>
                  <a:lnTo>
                    <a:pt x="110989" y="65928"/>
                  </a:lnTo>
                  <a:lnTo>
                    <a:pt x="112218" y="67350"/>
                  </a:lnTo>
                  <a:lnTo>
                    <a:pt x="113446" y="70195"/>
                  </a:lnTo>
                  <a:lnTo>
                    <a:pt x="113859" y="73039"/>
                  </a:lnTo>
                  <a:lnTo>
                    <a:pt x="114261" y="75884"/>
                  </a:lnTo>
                  <a:lnTo>
                    <a:pt x="113859" y="78728"/>
                  </a:lnTo>
                  <a:lnTo>
                    <a:pt x="113446" y="82051"/>
                  </a:lnTo>
                  <a:lnTo>
                    <a:pt x="112631" y="84896"/>
                  </a:lnTo>
                  <a:lnTo>
                    <a:pt x="110989" y="90585"/>
                  </a:lnTo>
                  <a:lnTo>
                    <a:pt x="110576" y="91541"/>
                  </a:lnTo>
                  <a:lnTo>
                    <a:pt x="107707" y="86318"/>
                  </a:lnTo>
                  <a:lnTo>
                    <a:pt x="100751" y="75405"/>
                  </a:lnTo>
                  <a:lnTo>
                    <a:pt x="96241" y="68294"/>
                  </a:lnTo>
                  <a:lnTo>
                    <a:pt x="93784" y="64971"/>
                  </a:lnTo>
                  <a:lnTo>
                    <a:pt x="90915" y="62605"/>
                  </a:lnTo>
                  <a:lnTo>
                    <a:pt x="95839" y="61183"/>
                  </a:lnTo>
                  <a:lnTo>
                    <a:pt x="98295" y="60704"/>
                  </a:lnTo>
                  <a:close/>
                  <a:moveTo>
                    <a:pt x="11879" y="51227"/>
                  </a:moveTo>
                  <a:lnTo>
                    <a:pt x="15150" y="54071"/>
                  </a:lnTo>
                  <a:lnTo>
                    <a:pt x="18433" y="55972"/>
                  </a:lnTo>
                  <a:lnTo>
                    <a:pt x="26215" y="59282"/>
                  </a:lnTo>
                  <a:lnTo>
                    <a:pt x="27443" y="60239"/>
                  </a:lnTo>
                  <a:lnTo>
                    <a:pt x="27845" y="60704"/>
                  </a:lnTo>
                  <a:lnTo>
                    <a:pt x="28671" y="61183"/>
                  </a:lnTo>
                  <a:lnTo>
                    <a:pt x="29486" y="60704"/>
                  </a:lnTo>
                  <a:lnTo>
                    <a:pt x="48332" y="68772"/>
                  </a:lnTo>
                  <a:lnTo>
                    <a:pt x="48332" y="69251"/>
                  </a:lnTo>
                  <a:lnTo>
                    <a:pt x="47919" y="68772"/>
                  </a:lnTo>
                  <a:lnTo>
                    <a:pt x="43409" y="66872"/>
                  </a:lnTo>
                  <a:lnTo>
                    <a:pt x="41365" y="66406"/>
                  </a:lnTo>
                  <a:lnTo>
                    <a:pt x="38909" y="65928"/>
                  </a:lnTo>
                  <a:lnTo>
                    <a:pt x="38496" y="66406"/>
                  </a:lnTo>
                  <a:lnTo>
                    <a:pt x="38083" y="66872"/>
                  </a:lnTo>
                  <a:lnTo>
                    <a:pt x="38496" y="67828"/>
                  </a:lnTo>
                  <a:lnTo>
                    <a:pt x="40137" y="69716"/>
                  </a:lnTo>
                  <a:lnTo>
                    <a:pt x="43007" y="71617"/>
                  </a:lnTo>
                  <a:lnTo>
                    <a:pt x="45865" y="73517"/>
                  </a:lnTo>
                  <a:lnTo>
                    <a:pt x="49147" y="74461"/>
                  </a:lnTo>
                  <a:lnTo>
                    <a:pt x="48734" y="76362"/>
                  </a:lnTo>
                  <a:lnTo>
                    <a:pt x="45050" y="76362"/>
                  </a:lnTo>
                  <a:lnTo>
                    <a:pt x="41778" y="75884"/>
                  </a:lnTo>
                  <a:lnTo>
                    <a:pt x="38083" y="74461"/>
                  </a:lnTo>
                  <a:lnTo>
                    <a:pt x="36040" y="73517"/>
                  </a:lnTo>
                  <a:lnTo>
                    <a:pt x="35627" y="72561"/>
                  </a:lnTo>
                  <a:lnTo>
                    <a:pt x="35225" y="72095"/>
                  </a:lnTo>
                  <a:lnTo>
                    <a:pt x="34812" y="71617"/>
                  </a:lnTo>
                  <a:lnTo>
                    <a:pt x="34398" y="71138"/>
                  </a:lnTo>
                  <a:lnTo>
                    <a:pt x="33997" y="71138"/>
                  </a:lnTo>
                  <a:lnTo>
                    <a:pt x="33583" y="71617"/>
                  </a:lnTo>
                  <a:lnTo>
                    <a:pt x="33170" y="73039"/>
                  </a:lnTo>
                  <a:lnTo>
                    <a:pt x="33170" y="73983"/>
                  </a:lnTo>
                  <a:lnTo>
                    <a:pt x="33583" y="74940"/>
                  </a:lnTo>
                  <a:lnTo>
                    <a:pt x="33997" y="75884"/>
                  </a:lnTo>
                  <a:lnTo>
                    <a:pt x="35627" y="77784"/>
                  </a:lnTo>
                  <a:lnTo>
                    <a:pt x="37268" y="79206"/>
                  </a:lnTo>
                  <a:lnTo>
                    <a:pt x="39322" y="80150"/>
                  </a:lnTo>
                  <a:lnTo>
                    <a:pt x="41778" y="81107"/>
                  </a:lnTo>
                  <a:lnTo>
                    <a:pt x="44235" y="81573"/>
                  </a:lnTo>
                  <a:lnTo>
                    <a:pt x="46691" y="81573"/>
                  </a:lnTo>
                  <a:lnTo>
                    <a:pt x="44235" y="86318"/>
                  </a:lnTo>
                  <a:lnTo>
                    <a:pt x="41778" y="85374"/>
                  </a:lnTo>
                  <a:lnTo>
                    <a:pt x="36040" y="83473"/>
                  </a:lnTo>
                  <a:lnTo>
                    <a:pt x="33170" y="82995"/>
                  </a:lnTo>
                  <a:lnTo>
                    <a:pt x="30312" y="82529"/>
                  </a:lnTo>
                  <a:lnTo>
                    <a:pt x="29486" y="82529"/>
                  </a:lnTo>
                  <a:lnTo>
                    <a:pt x="29486" y="83473"/>
                  </a:lnTo>
                  <a:lnTo>
                    <a:pt x="29486" y="83952"/>
                  </a:lnTo>
                  <a:lnTo>
                    <a:pt x="29899" y="84417"/>
                  </a:lnTo>
                  <a:lnTo>
                    <a:pt x="31942" y="86318"/>
                  </a:lnTo>
                  <a:lnTo>
                    <a:pt x="34398" y="87740"/>
                  </a:lnTo>
                  <a:lnTo>
                    <a:pt x="39322" y="90119"/>
                  </a:lnTo>
                  <a:lnTo>
                    <a:pt x="41778" y="91541"/>
                  </a:lnTo>
                  <a:lnTo>
                    <a:pt x="40550" y="93429"/>
                  </a:lnTo>
                  <a:lnTo>
                    <a:pt x="39322" y="94851"/>
                  </a:lnTo>
                  <a:lnTo>
                    <a:pt x="32768" y="91541"/>
                  </a:lnTo>
                  <a:lnTo>
                    <a:pt x="25802" y="88218"/>
                  </a:lnTo>
                  <a:lnTo>
                    <a:pt x="24986" y="88218"/>
                  </a:lnTo>
                  <a:lnTo>
                    <a:pt x="24573" y="88697"/>
                  </a:lnTo>
                  <a:lnTo>
                    <a:pt x="24573" y="89162"/>
                  </a:lnTo>
                  <a:lnTo>
                    <a:pt x="24573" y="90119"/>
                  </a:lnTo>
                  <a:lnTo>
                    <a:pt x="27443" y="92964"/>
                  </a:lnTo>
                  <a:lnTo>
                    <a:pt x="29899" y="95808"/>
                  </a:lnTo>
                  <a:lnTo>
                    <a:pt x="33170" y="97709"/>
                  </a:lnTo>
                  <a:lnTo>
                    <a:pt x="36453" y="99597"/>
                  </a:lnTo>
                  <a:lnTo>
                    <a:pt x="33170" y="102919"/>
                  </a:lnTo>
                  <a:lnTo>
                    <a:pt x="29486" y="102919"/>
                  </a:lnTo>
                  <a:lnTo>
                    <a:pt x="25802" y="101976"/>
                  </a:lnTo>
                  <a:lnTo>
                    <a:pt x="22117" y="100553"/>
                  </a:lnTo>
                  <a:lnTo>
                    <a:pt x="20889" y="100553"/>
                  </a:lnTo>
                  <a:lnTo>
                    <a:pt x="20476" y="101019"/>
                  </a:lnTo>
                  <a:lnTo>
                    <a:pt x="20063" y="101497"/>
                  </a:lnTo>
                  <a:lnTo>
                    <a:pt x="20063" y="102441"/>
                  </a:lnTo>
                  <a:lnTo>
                    <a:pt x="20476" y="104342"/>
                  </a:lnTo>
                  <a:lnTo>
                    <a:pt x="21704" y="105286"/>
                  </a:lnTo>
                  <a:lnTo>
                    <a:pt x="23345" y="106242"/>
                  </a:lnTo>
                  <a:lnTo>
                    <a:pt x="24986" y="107186"/>
                  </a:lnTo>
                  <a:lnTo>
                    <a:pt x="26215" y="107665"/>
                  </a:lnTo>
                  <a:lnTo>
                    <a:pt x="24160" y="108143"/>
                  </a:lnTo>
                  <a:lnTo>
                    <a:pt x="21704" y="108143"/>
                  </a:lnTo>
                  <a:lnTo>
                    <a:pt x="19661" y="107665"/>
                  </a:lnTo>
                  <a:lnTo>
                    <a:pt x="17205" y="106708"/>
                  </a:lnTo>
                  <a:lnTo>
                    <a:pt x="13922" y="104342"/>
                  </a:lnTo>
                  <a:lnTo>
                    <a:pt x="11466" y="101497"/>
                  </a:lnTo>
                  <a:lnTo>
                    <a:pt x="9423" y="98174"/>
                  </a:lnTo>
                  <a:lnTo>
                    <a:pt x="7781" y="94386"/>
                  </a:lnTo>
                  <a:lnTo>
                    <a:pt x="6966" y="90119"/>
                  </a:lnTo>
                  <a:lnTo>
                    <a:pt x="6140" y="86318"/>
                  </a:lnTo>
                  <a:lnTo>
                    <a:pt x="6140" y="82051"/>
                  </a:lnTo>
                  <a:lnTo>
                    <a:pt x="6140" y="77784"/>
                  </a:lnTo>
                  <a:lnTo>
                    <a:pt x="6966" y="71138"/>
                  </a:lnTo>
                  <a:lnTo>
                    <a:pt x="8195" y="64505"/>
                  </a:lnTo>
                  <a:lnTo>
                    <a:pt x="11879" y="51227"/>
                  </a:lnTo>
                  <a:close/>
                  <a:moveTo>
                    <a:pt x="75764" y="70195"/>
                  </a:moveTo>
                  <a:lnTo>
                    <a:pt x="76590" y="73039"/>
                  </a:lnTo>
                  <a:lnTo>
                    <a:pt x="77819" y="75405"/>
                  </a:lnTo>
                  <a:lnTo>
                    <a:pt x="78221" y="76362"/>
                  </a:lnTo>
                  <a:lnTo>
                    <a:pt x="78634" y="77306"/>
                  </a:lnTo>
                  <a:lnTo>
                    <a:pt x="79449" y="77784"/>
                  </a:lnTo>
                  <a:lnTo>
                    <a:pt x="87231" y="90585"/>
                  </a:lnTo>
                  <a:lnTo>
                    <a:pt x="90915" y="97230"/>
                  </a:lnTo>
                  <a:lnTo>
                    <a:pt x="90915" y="99131"/>
                  </a:lnTo>
                  <a:lnTo>
                    <a:pt x="90915" y="100075"/>
                  </a:lnTo>
                  <a:lnTo>
                    <a:pt x="91741" y="101019"/>
                  </a:lnTo>
                  <a:lnTo>
                    <a:pt x="92556" y="101497"/>
                  </a:lnTo>
                  <a:lnTo>
                    <a:pt x="93371" y="101497"/>
                  </a:lnTo>
                  <a:lnTo>
                    <a:pt x="93784" y="101019"/>
                  </a:lnTo>
                  <a:lnTo>
                    <a:pt x="95013" y="101976"/>
                  </a:lnTo>
                  <a:lnTo>
                    <a:pt x="95839" y="102441"/>
                  </a:lnTo>
                  <a:lnTo>
                    <a:pt x="97067" y="102919"/>
                  </a:lnTo>
                  <a:lnTo>
                    <a:pt x="97882" y="102441"/>
                  </a:lnTo>
                  <a:lnTo>
                    <a:pt x="99110" y="103398"/>
                  </a:lnTo>
                  <a:lnTo>
                    <a:pt x="100338" y="103398"/>
                  </a:lnTo>
                  <a:lnTo>
                    <a:pt x="101153" y="103863"/>
                  </a:lnTo>
                  <a:lnTo>
                    <a:pt x="101979" y="103398"/>
                  </a:lnTo>
                  <a:lnTo>
                    <a:pt x="102794" y="102441"/>
                  </a:lnTo>
                  <a:lnTo>
                    <a:pt x="102794" y="101019"/>
                  </a:lnTo>
                  <a:lnTo>
                    <a:pt x="102794" y="100075"/>
                  </a:lnTo>
                  <a:lnTo>
                    <a:pt x="101979" y="99131"/>
                  </a:lnTo>
                  <a:lnTo>
                    <a:pt x="102381" y="97709"/>
                  </a:lnTo>
                  <a:lnTo>
                    <a:pt x="102794" y="96752"/>
                  </a:lnTo>
                  <a:lnTo>
                    <a:pt x="103208" y="95808"/>
                  </a:lnTo>
                  <a:lnTo>
                    <a:pt x="103208" y="95330"/>
                  </a:lnTo>
                  <a:lnTo>
                    <a:pt x="102794" y="94386"/>
                  </a:lnTo>
                  <a:lnTo>
                    <a:pt x="102381" y="93907"/>
                  </a:lnTo>
                  <a:lnTo>
                    <a:pt x="101979" y="93429"/>
                  </a:lnTo>
                  <a:lnTo>
                    <a:pt x="100338" y="93429"/>
                  </a:lnTo>
                  <a:lnTo>
                    <a:pt x="97067" y="94851"/>
                  </a:lnTo>
                  <a:lnTo>
                    <a:pt x="97067" y="94386"/>
                  </a:lnTo>
                  <a:lnTo>
                    <a:pt x="99110" y="92485"/>
                  </a:lnTo>
                  <a:lnTo>
                    <a:pt x="101153" y="90119"/>
                  </a:lnTo>
                  <a:lnTo>
                    <a:pt x="101979" y="88697"/>
                  </a:lnTo>
                  <a:lnTo>
                    <a:pt x="103208" y="91063"/>
                  </a:lnTo>
                  <a:lnTo>
                    <a:pt x="106077" y="96274"/>
                  </a:lnTo>
                  <a:lnTo>
                    <a:pt x="106479" y="98174"/>
                  </a:lnTo>
                  <a:lnTo>
                    <a:pt x="104023" y="101976"/>
                  </a:lnTo>
                  <a:lnTo>
                    <a:pt x="100751" y="105286"/>
                  </a:lnTo>
                  <a:lnTo>
                    <a:pt x="97469" y="108143"/>
                  </a:lnTo>
                  <a:lnTo>
                    <a:pt x="93784" y="110509"/>
                  </a:lnTo>
                  <a:lnTo>
                    <a:pt x="90100" y="111931"/>
                  </a:lnTo>
                  <a:lnTo>
                    <a:pt x="86002" y="112410"/>
                  </a:lnTo>
                  <a:lnTo>
                    <a:pt x="83959" y="112410"/>
                  </a:lnTo>
                  <a:lnTo>
                    <a:pt x="82318" y="111931"/>
                  </a:lnTo>
                  <a:lnTo>
                    <a:pt x="80275" y="111453"/>
                  </a:lnTo>
                  <a:lnTo>
                    <a:pt x="78221" y="110509"/>
                  </a:lnTo>
                  <a:lnTo>
                    <a:pt x="76177" y="109087"/>
                  </a:lnTo>
                  <a:lnTo>
                    <a:pt x="74536" y="107186"/>
                  </a:lnTo>
                  <a:lnTo>
                    <a:pt x="71667" y="103398"/>
                  </a:lnTo>
                  <a:lnTo>
                    <a:pt x="69211" y="99131"/>
                  </a:lnTo>
                  <a:lnTo>
                    <a:pt x="67580" y="94386"/>
                  </a:lnTo>
                  <a:lnTo>
                    <a:pt x="67167" y="89162"/>
                  </a:lnTo>
                  <a:lnTo>
                    <a:pt x="67167" y="86318"/>
                  </a:lnTo>
                  <a:lnTo>
                    <a:pt x="67580" y="83952"/>
                  </a:lnTo>
                  <a:lnTo>
                    <a:pt x="67982" y="81573"/>
                  </a:lnTo>
                  <a:lnTo>
                    <a:pt x="68809" y="79206"/>
                  </a:lnTo>
                  <a:lnTo>
                    <a:pt x="70037" y="76840"/>
                  </a:lnTo>
                  <a:lnTo>
                    <a:pt x="71265" y="74461"/>
                  </a:lnTo>
                  <a:lnTo>
                    <a:pt x="73308" y="72095"/>
                  </a:lnTo>
                  <a:lnTo>
                    <a:pt x="75764" y="70195"/>
                  </a:lnTo>
                  <a:close/>
                  <a:moveTo>
                    <a:pt x="43007" y="0"/>
                  </a:moveTo>
                  <a:lnTo>
                    <a:pt x="39322" y="478"/>
                  </a:lnTo>
                  <a:lnTo>
                    <a:pt x="35627" y="1422"/>
                  </a:lnTo>
                  <a:lnTo>
                    <a:pt x="32355" y="3322"/>
                  </a:lnTo>
                  <a:lnTo>
                    <a:pt x="29073" y="5689"/>
                  </a:lnTo>
                  <a:lnTo>
                    <a:pt x="26215" y="8533"/>
                  </a:lnTo>
                  <a:lnTo>
                    <a:pt x="23345" y="8533"/>
                  </a:lnTo>
                  <a:lnTo>
                    <a:pt x="20889" y="9490"/>
                  </a:lnTo>
                  <a:lnTo>
                    <a:pt x="18835" y="11378"/>
                  </a:lnTo>
                  <a:lnTo>
                    <a:pt x="17205" y="13757"/>
                  </a:lnTo>
                  <a:lnTo>
                    <a:pt x="15563" y="16601"/>
                  </a:lnTo>
                  <a:lnTo>
                    <a:pt x="14748" y="19446"/>
                  </a:lnTo>
                  <a:lnTo>
                    <a:pt x="12694" y="25135"/>
                  </a:lnTo>
                  <a:lnTo>
                    <a:pt x="7368" y="45538"/>
                  </a:lnTo>
                  <a:lnTo>
                    <a:pt x="4510" y="55494"/>
                  </a:lnTo>
                  <a:lnTo>
                    <a:pt x="2043" y="65449"/>
                  </a:lnTo>
                  <a:lnTo>
                    <a:pt x="413" y="74461"/>
                  </a:lnTo>
                  <a:lnTo>
                    <a:pt x="0" y="79206"/>
                  </a:lnTo>
                  <a:lnTo>
                    <a:pt x="0" y="83473"/>
                  </a:lnTo>
                  <a:lnTo>
                    <a:pt x="0" y="87740"/>
                  </a:lnTo>
                  <a:lnTo>
                    <a:pt x="815" y="92485"/>
                  </a:lnTo>
                  <a:lnTo>
                    <a:pt x="2043" y="96752"/>
                  </a:lnTo>
                  <a:lnTo>
                    <a:pt x="3684" y="101019"/>
                  </a:lnTo>
                  <a:lnTo>
                    <a:pt x="5325" y="103863"/>
                  </a:lnTo>
                  <a:lnTo>
                    <a:pt x="7368" y="106708"/>
                  </a:lnTo>
                  <a:lnTo>
                    <a:pt x="9825" y="109565"/>
                  </a:lnTo>
                  <a:lnTo>
                    <a:pt x="12292" y="111931"/>
                  </a:lnTo>
                  <a:lnTo>
                    <a:pt x="15150" y="113354"/>
                  </a:lnTo>
                  <a:lnTo>
                    <a:pt x="18433" y="114776"/>
                  </a:lnTo>
                  <a:lnTo>
                    <a:pt x="21302" y="115254"/>
                  </a:lnTo>
                  <a:lnTo>
                    <a:pt x="24573" y="115720"/>
                  </a:lnTo>
                  <a:lnTo>
                    <a:pt x="27443" y="115254"/>
                  </a:lnTo>
                  <a:lnTo>
                    <a:pt x="29899" y="114298"/>
                  </a:lnTo>
                  <a:lnTo>
                    <a:pt x="32355" y="112875"/>
                  </a:lnTo>
                  <a:lnTo>
                    <a:pt x="34398" y="111453"/>
                  </a:lnTo>
                  <a:lnTo>
                    <a:pt x="38496" y="107186"/>
                  </a:lnTo>
                  <a:lnTo>
                    <a:pt x="42180" y="102441"/>
                  </a:lnTo>
                  <a:lnTo>
                    <a:pt x="42593" y="102919"/>
                  </a:lnTo>
                  <a:lnTo>
                    <a:pt x="43822" y="102919"/>
                  </a:lnTo>
                  <a:lnTo>
                    <a:pt x="45050" y="101976"/>
                  </a:lnTo>
                  <a:lnTo>
                    <a:pt x="45865" y="101019"/>
                  </a:lnTo>
                  <a:lnTo>
                    <a:pt x="45865" y="100075"/>
                  </a:lnTo>
                  <a:lnTo>
                    <a:pt x="45463" y="98174"/>
                  </a:lnTo>
                  <a:lnTo>
                    <a:pt x="46691" y="96274"/>
                  </a:lnTo>
                  <a:lnTo>
                    <a:pt x="50375" y="89162"/>
                  </a:lnTo>
                  <a:lnTo>
                    <a:pt x="53245" y="81573"/>
                  </a:lnTo>
                  <a:lnTo>
                    <a:pt x="56103" y="73983"/>
                  </a:lnTo>
                  <a:lnTo>
                    <a:pt x="58157" y="65928"/>
                  </a:lnTo>
                  <a:lnTo>
                    <a:pt x="58570" y="65449"/>
                  </a:lnTo>
                  <a:lnTo>
                    <a:pt x="58972" y="64505"/>
                  </a:lnTo>
                  <a:lnTo>
                    <a:pt x="58972" y="63549"/>
                  </a:lnTo>
                  <a:lnTo>
                    <a:pt x="61027" y="55494"/>
                  </a:lnTo>
                  <a:lnTo>
                    <a:pt x="62657" y="46960"/>
                  </a:lnTo>
                  <a:lnTo>
                    <a:pt x="63885" y="38413"/>
                  </a:lnTo>
                  <a:lnTo>
                    <a:pt x="64711" y="29880"/>
                  </a:lnTo>
                  <a:lnTo>
                    <a:pt x="65113" y="25613"/>
                  </a:lnTo>
                  <a:lnTo>
                    <a:pt x="64711" y="21346"/>
                  </a:lnTo>
                  <a:lnTo>
                    <a:pt x="64298" y="17545"/>
                  </a:lnTo>
                  <a:lnTo>
                    <a:pt x="63070" y="13757"/>
                  </a:lnTo>
                  <a:lnTo>
                    <a:pt x="61842" y="10434"/>
                  </a:lnTo>
                  <a:lnTo>
                    <a:pt x="59799" y="7589"/>
                  </a:lnTo>
                  <a:lnTo>
                    <a:pt x="56929" y="4745"/>
                  </a:lnTo>
                  <a:lnTo>
                    <a:pt x="54060" y="2379"/>
                  </a:lnTo>
                  <a:lnTo>
                    <a:pt x="50375" y="943"/>
                  </a:lnTo>
                  <a:lnTo>
                    <a:pt x="46691" y="0"/>
                  </a:lnTo>
                  <a:close/>
                  <a:moveTo>
                    <a:pt x="97469" y="51227"/>
                  </a:moveTo>
                  <a:lnTo>
                    <a:pt x="95839" y="52649"/>
                  </a:lnTo>
                  <a:lnTo>
                    <a:pt x="94197" y="54071"/>
                  </a:lnTo>
                  <a:lnTo>
                    <a:pt x="92969" y="55972"/>
                  </a:lnTo>
                  <a:lnTo>
                    <a:pt x="88057" y="57394"/>
                  </a:lnTo>
                  <a:lnTo>
                    <a:pt x="81905" y="59282"/>
                  </a:lnTo>
                  <a:lnTo>
                    <a:pt x="75764" y="62605"/>
                  </a:lnTo>
                  <a:lnTo>
                    <a:pt x="73308" y="64505"/>
                  </a:lnTo>
                  <a:lnTo>
                    <a:pt x="70439" y="66872"/>
                  </a:lnTo>
                  <a:lnTo>
                    <a:pt x="67982" y="69251"/>
                  </a:lnTo>
                  <a:lnTo>
                    <a:pt x="65939" y="72095"/>
                  </a:lnTo>
                  <a:lnTo>
                    <a:pt x="64298" y="74940"/>
                  </a:lnTo>
                  <a:lnTo>
                    <a:pt x="62657" y="78263"/>
                  </a:lnTo>
                  <a:lnTo>
                    <a:pt x="61842" y="81573"/>
                  </a:lnTo>
                  <a:lnTo>
                    <a:pt x="61429" y="85374"/>
                  </a:lnTo>
                  <a:lnTo>
                    <a:pt x="61027" y="88697"/>
                  </a:lnTo>
                  <a:lnTo>
                    <a:pt x="61429" y="92007"/>
                  </a:lnTo>
                  <a:lnTo>
                    <a:pt x="61842" y="95330"/>
                  </a:lnTo>
                  <a:lnTo>
                    <a:pt x="62657" y="98653"/>
                  </a:lnTo>
                  <a:lnTo>
                    <a:pt x="63885" y="101976"/>
                  </a:lnTo>
                  <a:lnTo>
                    <a:pt x="65526" y="104820"/>
                  </a:lnTo>
                  <a:lnTo>
                    <a:pt x="67167" y="107665"/>
                  </a:lnTo>
                  <a:lnTo>
                    <a:pt x="69211" y="110509"/>
                  </a:lnTo>
                  <a:lnTo>
                    <a:pt x="71667" y="112875"/>
                  </a:lnTo>
                  <a:lnTo>
                    <a:pt x="74123" y="115254"/>
                  </a:lnTo>
                  <a:lnTo>
                    <a:pt x="76590" y="117142"/>
                  </a:lnTo>
                  <a:lnTo>
                    <a:pt x="79449" y="118564"/>
                  </a:lnTo>
                  <a:lnTo>
                    <a:pt x="82731" y="119521"/>
                  </a:lnTo>
                  <a:lnTo>
                    <a:pt x="86002" y="120000"/>
                  </a:lnTo>
                  <a:lnTo>
                    <a:pt x="89687" y="119521"/>
                  </a:lnTo>
                  <a:lnTo>
                    <a:pt x="92969" y="118564"/>
                  </a:lnTo>
                  <a:lnTo>
                    <a:pt x="96241" y="116677"/>
                  </a:lnTo>
                  <a:lnTo>
                    <a:pt x="99110" y="114776"/>
                  </a:lnTo>
                  <a:lnTo>
                    <a:pt x="104849" y="110509"/>
                  </a:lnTo>
                  <a:lnTo>
                    <a:pt x="107305" y="108143"/>
                  </a:lnTo>
                  <a:lnTo>
                    <a:pt x="109348" y="105286"/>
                  </a:lnTo>
                  <a:lnTo>
                    <a:pt x="111391" y="102441"/>
                  </a:lnTo>
                  <a:lnTo>
                    <a:pt x="113446" y="99597"/>
                  </a:lnTo>
                  <a:lnTo>
                    <a:pt x="116315" y="92964"/>
                  </a:lnTo>
                  <a:lnTo>
                    <a:pt x="118771" y="86318"/>
                  </a:lnTo>
                  <a:lnTo>
                    <a:pt x="119586" y="82051"/>
                  </a:lnTo>
                  <a:lnTo>
                    <a:pt x="120000" y="78263"/>
                  </a:lnTo>
                  <a:lnTo>
                    <a:pt x="120000" y="73983"/>
                  </a:lnTo>
                  <a:lnTo>
                    <a:pt x="119586" y="70673"/>
                  </a:lnTo>
                  <a:lnTo>
                    <a:pt x="118358" y="66872"/>
                  </a:lnTo>
                  <a:lnTo>
                    <a:pt x="116717" y="63549"/>
                  </a:lnTo>
                  <a:lnTo>
                    <a:pt x="114674" y="60239"/>
                  </a:lnTo>
                  <a:lnTo>
                    <a:pt x="112218" y="57394"/>
                  </a:lnTo>
                  <a:lnTo>
                    <a:pt x="109348" y="55015"/>
                  </a:lnTo>
                  <a:lnTo>
                    <a:pt x="106479" y="53114"/>
                  </a:lnTo>
                  <a:lnTo>
                    <a:pt x="103208" y="51692"/>
                  </a:lnTo>
                  <a:lnTo>
                    <a:pt x="99925" y="5122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18"/>
            <p:cNvSpPr/>
            <p:nvPr/>
          </p:nvSpPr>
          <p:spPr>
            <a:xfrm>
              <a:off x="6385050" y="4208725"/>
              <a:ext cx="422700" cy="2991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18"/>
            <p:cNvSpPr/>
            <p:nvPr/>
          </p:nvSpPr>
          <p:spPr>
            <a:xfrm>
              <a:off x="7121425" y="2437925"/>
              <a:ext cx="246600" cy="315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18"/>
            <p:cNvSpPr/>
            <p:nvPr/>
          </p:nvSpPr>
          <p:spPr>
            <a:xfrm>
              <a:off x="6062250" y="3853825"/>
              <a:ext cx="333000" cy="3759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18"/>
            <p:cNvSpPr/>
            <p:nvPr/>
          </p:nvSpPr>
          <p:spPr>
            <a:xfrm>
              <a:off x="6023725" y="3167900"/>
              <a:ext cx="340200" cy="2274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18"/>
            <p:cNvSpPr/>
            <p:nvPr/>
          </p:nvSpPr>
          <p:spPr>
            <a:xfrm>
              <a:off x="7109500" y="3449425"/>
              <a:ext cx="154200" cy="1650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cxnSp>
        <p:nvCxnSpPr>
          <p:cNvPr id="396" name="Google Shape;396;p18"/>
          <p:cNvCxnSpPr/>
          <p:nvPr/>
        </p:nvCxnSpPr>
        <p:spPr>
          <a:xfrm>
            <a:off x="935522" y="1558598"/>
            <a:ext cx="6641400" cy="0"/>
          </a:xfrm>
          <a:prstGeom prst="straightConnector1">
            <a:avLst/>
          </a:prstGeom>
          <a:noFill/>
          <a:ln cap="rnd" cmpd="sng" w="19050">
            <a:solidFill>
              <a:srgbClr val="A4C2F4"/>
            </a:solidFill>
            <a:prstDash val="dash"/>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Subtitle">
    <p:spTree>
      <p:nvGrpSpPr>
        <p:cNvPr id="397" name="Shape 397"/>
        <p:cNvGrpSpPr/>
        <p:nvPr/>
      </p:nvGrpSpPr>
      <p:grpSpPr>
        <a:xfrm>
          <a:off x="0" y="0"/>
          <a:ext cx="0" cy="0"/>
          <a:chOff x="0" y="0"/>
          <a:chExt cx="0" cy="0"/>
        </a:xfrm>
      </p:grpSpPr>
      <p:sp>
        <p:nvSpPr>
          <p:cNvPr id="398" name="Google Shape;398;p19"/>
          <p:cNvSpPr txBox="1"/>
          <p:nvPr>
            <p:ph type="ctrTitle"/>
          </p:nvPr>
        </p:nvSpPr>
        <p:spPr>
          <a:xfrm>
            <a:off x="3532027" y="2511105"/>
            <a:ext cx="5831700" cy="1752600"/>
          </a:xfrm>
          <a:prstGeom prst="rect">
            <a:avLst/>
          </a:prstGeom>
          <a:noFill/>
          <a:ln>
            <a:noFill/>
          </a:ln>
        </p:spPr>
        <p:txBody>
          <a:bodyPr anchorCtr="0" anchor="b" bIns="91425" lIns="91425" spcFirstLastPara="1" rIns="91425" wrap="square" tIns="91425">
            <a:noAutofit/>
          </a:bodyPr>
          <a:lstStyle>
            <a:lvl1pPr indent="0" lvl="0" marL="0" marR="0" rtl="0" algn="r">
              <a:lnSpc>
                <a:spcPct val="100000"/>
              </a:lnSpc>
              <a:spcBef>
                <a:spcPts val="0"/>
              </a:spcBef>
              <a:spcAft>
                <a:spcPts val="0"/>
              </a:spcAft>
              <a:buClr>
                <a:srgbClr val="3C78D8"/>
              </a:buClr>
              <a:buSzPts val="1400"/>
              <a:buFont typeface="Sniglet"/>
              <a:buNone/>
              <a:defRPr b="0" i="0" sz="3700" u="none" cap="none" strike="noStrike">
                <a:solidFill>
                  <a:srgbClr val="3C78D8"/>
                </a:solidFill>
                <a:latin typeface="Sniglet"/>
                <a:ea typeface="Sniglet"/>
                <a:cs typeface="Sniglet"/>
                <a:sym typeface="Sniglet"/>
              </a:defRPr>
            </a:lvl1pPr>
            <a:lvl2pPr indent="0" lvl="1"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2pPr>
            <a:lvl3pPr indent="0" lvl="2"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3pPr>
            <a:lvl4pPr indent="0" lvl="3"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4pPr>
            <a:lvl5pPr indent="0" lvl="4"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5pPr>
            <a:lvl6pPr indent="0" lvl="5"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6pPr>
            <a:lvl7pPr indent="0" lvl="6"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7pPr>
            <a:lvl8pPr indent="0" lvl="7"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8pPr>
            <a:lvl9pPr indent="0" lvl="8"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9pPr>
          </a:lstStyle>
          <a:p/>
        </p:txBody>
      </p:sp>
      <p:sp>
        <p:nvSpPr>
          <p:cNvPr id="399" name="Google Shape;399;p19"/>
          <p:cNvSpPr txBox="1"/>
          <p:nvPr>
            <p:ph idx="1" type="subTitle"/>
          </p:nvPr>
        </p:nvSpPr>
        <p:spPr>
          <a:xfrm>
            <a:off x="3531972" y="4328088"/>
            <a:ext cx="5831700" cy="11859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1C4587"/>
              </a:buClr>
              <a:buSzPts val="2600"/>
              <a:buFont typeface="Dosis"/>
              <a:buNone/>
              <a:defRPr b="0" i="0" sz="2600" u="none" cap="none" strike="noStrike">
                <a:solidFill>
                  <a:srgbClr val="1C4587"/>
                </a:solidFill>
                <a:latin typeface="Dosis"/>
                <a:ea typeface="Dosis"/>
                <a:cs typeface="Dosis"/>
                <a:sym typeface="Dosis"/>
              </a:defRPr>
            </a:lvl1pPr>
            <a:lvl2pPr indent="0" lvl="1" marL="457200" marR="0" rtl="0" algn="r">
              <a:lnSpc>
                <a:spcPct val="100000"/>
              </a:lnSpc>
              <a:spcBef>
                <a:spcPts val="0"/>
              </a:spcBef>
              <a:spcAft>
                <a:spcPts val="0"/>
              </a:spcAft>
              <a:buClr>
                <a:srgbClr val="1C4587"/>
              </a:buClr>
              <a:buSzPts val="2000"/>
              <a:buFont typeface="Dosis"/>
              <a:buNone/>
              <a:defRPr b="0" i="0" sz="3000" u="none" cap="none" strike="noStrike">
                <a:solidFill>
                  <a:srgbClr val="1C4587"/>
                </a:solidFill>
                <a:latin typeface="Dosis"/>
                <a:ea typeface="Dosis"/>
                <a:cs typeface="Dosis"/>
                <a:sym typeface="Dosis"/>
              </a:defRPr>
            </a:lvl2pPr>
            <a:lvl3pPr indent="0" lvl="2" marL="914400" marR="0" rtl="0" algn="r">
              <a:lnSpc>
                <a:spcPct val="100000"/>
              </a:lnSpc>
              <a:spcBef>
                <a:spcPts val="0"/>
              </a:spcBef>
              <a:spcAft>
                <a:spcPts val="0"/>
              </a:spcAft>
              <a:buClr>
                <a:srgbClr val="1C4587"/>
              </a:buClr>
              <a:buSzPts val="1400"/>
              <a:buFont typeface="Dosis"/>
              <a:buNone/>
              <a:defRPr b="0" i="0" sz="3000" u="none" cap="none" strike="noStrike">
                <a:solidFill>
                  <a:srgbClr val="1C4587"/>
                </a:solidFill>
                <a:latin typeface="Dosis"/>
                <a:ea typeface="Dosis"/>
                <a:cs typeface="Dosis"/>
                <a:sym typeface="Dosis"/>
              </a:defRPr>
            </a:lvl3pPr>
            <a:lvl4pPr indent="0" lvl="3" marL="1371600" marR="0" rtl="0" algn="r">
              <a:lnSpc>
                <a:spcPct val="100000"/>
              </a:lnSpc>
              <a:spcBef>
                <a:spcPts val="0"/>
              </a:spcBef>
              <a:spcAft>
                <a:spcPts val="0"/>
              </a:spcAft>
              <a:buClr>
                <a:srgbClr val="1C4587"/>
              </a:buClr>
              <a:buSzPts val="1400"/>
              <a:buFont typeface="Dosis"/>
              <a:buNone/>
              <a:defRPr b="0" i="0" sz="3000" u="none" cap="none" strike="noStrike">
                <a:solidFill>
                  <a:srgbClr val="1C4587"/>
                </a:solidFill>
                <a:latin typeface="Dosis"/>
                <a:ea typeface="Dosis"/>
                <a:cs typeface="Dosis"/>
                <a:sym typeface="Dosis"/>
              </a:defRPr>
            </a:lvl4pPr>
            <a:lvl5pPr indent="0" lvl="4" marL="1828800" marR="0" rtl="0" algn="r">
              <a:lnSpc>
                <a:spcPct val="100000"/>
              </a:lnSpc>
              <a:spcBef>
                <a:spcPts val="0"/>
              </a:spcBef>
              <a:spcAft>
                <a:spcPts val="0"/>
              </a:spcAft>
              <a:buClr>
                <a:srgbClr val="1C4587"/>
              </a:buClr>
              <a:buSzPts val="1400"/>
              <a:buFont typeface="Dosis"/>
              <a:buNone/>
              <a:defRPr b="0" i="0" sz="3000" u="none" cap="none" strike="noStrike">
                <a:solidFill>
                  <a:srgbClr val="1C4587"/>
                </a:solidFill>
                <a:latin typeface="Dosis"/>
                <a:ea typeface="Dosis"/>
                <a:cs typeface="Dosis"/>
                <a:sym typeface="Dosis"/>
              </a:defRPr>
            </a:lvl5pPr>
            <a:lvl6pPr indent="0" lvl="5" marL="2286000" marR="0" rtl="0" algn="r">
              <a:lnSpc>
                <a:spcPct val="100000"/>
              </a:lnSpc>
              <a:spcBef>
                <a:spcPts val="0"/>
              </a:spcBef>
              <a:spcAft>
                <a:spcPts val="0"/>
              </a:spcAft>
              <a:buClr>
                <a:srgbClr val="1C4587"/>
              </a:buClr>
              <a:buSzPts val="1400"/>
              <a:buFont typeface="Dosis"/>
              <a:buNone/>
              <a:defRPr b="0" i="0" sz="3000" u="none" cap="none" strike="noStrike">
                <a:solidFill>
                  <a:srgbClr val="1C4587"/>
                </a:solidFill>
                <a:latin typeface="Dosis"/>
                <a:ea typeface="Dosis"/>
                <a:cs typeface="Dosis"/>
                <a:sym typeface="Dosis"/>
              </a:defRPr>
            </a:lvl6pPr>
            <a:lvl7pPr indent="0" lvl="6" marL="2743200" marR="0" rtl="0" algn="r">
              <a:lnSpc>
                <a:spcPct val="100000"/>
              </a:lnSpc>
              <a:spcBef>
                <a:spcPts val="0"/>
              </a:spcBef>
              <a:spcAft>
                <a:spcPts val="0"/>
              </a:spcAft>
              <a:buClr>
                <a:srgbClr val="1C4587"/>
              </a:buClr>
              <a:buSzPts val="1400"/>
              <a:buFont typeface="Dosis"/>
              <a:buNone/>
              <a:defRPr b="0" i="0" sz="3000" u="none" cap="none" strike="noStrike">
                <a:solidFill>
                  <a:srgbClr val="1C4587"/>
                </a:solidFill>
                <a:latin typeface="Dosis"/>
                <a:ea typeface="Dosis"/>
                <a:cs typeface="Dosis"/>
                <a:sym typeface="Dosis"/>
              </a:defRPr>
            </a:lvl7pPr>
            <a:lvl8pPr indent="0" lvl="7" marL="3200400" marR="0" rtl="0" algn="r">
              <a:lnSpc>
                <a:spcPct val="100000"/>
              </a:lnSpc>
              <a:spcBef>
                <a:spcPts val="0"/>
              </a:spcBef>
              <a:spcAft>
                <a:spcPts val="0"/>
              </a:spcAft>
              <a:buClr>
                <a:srgbClr val="1C4587"/>
              </a:buClr>
              <a:buSzPts val="1400"/>
              <a:buFont typeface="Dosis"/>
              <a:buNone/>
              <a:defRPr b="0" i="0" sz="3000" u="none" cap="none" strike="noStrike">
                <a:solidFill>
                  <a:srgbClr val="1C4587"/>
                </a:solidFill>
                <a:latin typeface="Dosis"/>
                <a:ea typeface="Dosis"/>
                <a:cs typeface="Dosis"/>
                <a:sym typeface="Dosis"/>
              </a:defRPr>
            </a:lvl8pPr>
            <a:lvl9pPr indent="0" lvl="8" marL="3657600" marR="0" rtl="0" algn="r">
              <a:lnSpc>
                <a:spcPct val="100000"/>
              </a:lnSpc>
              <a:spcBef>
                <a:spcPts val="0"/>
              </a:spcBef>
              <a:spcAft>
                <a:spcPts val="0"/>
              </a:spcAft>
              <a:buClr>
                <a:srgbClr val="1C4587"/>
              </a:buClr>
              <a:buSzPts val="1400"/>
              <a:buFont typeface="Dosis"/>
              <a:buNone/>
              <a:defRPr b="0" i="0" sz="3000" u="none" cap="none" strike="noStrike">
                <a:solidFill>
                  <a:srgbClr val="1C4587"/>
                </a:solidFill>
                <a:latin typeface="Dosis"/>
                <a:ea typeface="Dosis"/>
                <a:cs typeface="Dosis"/>
                <a:sym typeface="Dosis"/>
              </a:defRPr>
            </a:lvl9pPr>
          </a:lstStyle>
          <a:p/>
        </p:txBody>
      </p:sp>
      <p:sp>
        <p:nvSpPr>
          <p:cNvPr id="400" name="Google Shape;400;p19"/>
          <p:cNvSpPr/>
          <p:nvPr/>
        </p:nvSpPr>
        <p:spPr>
          <a:xfrm>
            <a:off x="4853288" y="7044253"/>
            <a:ext cx="495900" cy="8439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01" name="Google Shape;401;p19"/>
          <p:cNvSpPr/>
          <p:nvPr/>
        </p:nvSpPr>
        <p:spPr>
          <a:xfrm>
            <a:off x="4365708" y="6044878"/>
            <a:ext cx="487500" cy="7623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02" name="Google Shape;402;p19"/>
          <p:cNvSpPr/>
          <p:nvPr/>
        </p:nvSpPr>
        <p:spPr>
          <a:xfrm>
            <a:off x="6911700" y="6361043"/>
            <a:ext cx="231300" cy="6936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03" name="Google Shape;403;p19"/>
          <p:cNvSpPr/>
          <p:nvPr/>
        </p:nvSpPr>
        <p:spPr>
          <a:xfrm>
            <a:off x="6321216" y="6109173"/>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04" name="Google Shape;404;p19"/>
          <p:cNvSpPr/>
          <p:nvPr/>
        </p:nvSpPr>
        <p:spPr>
          <a:xfrm>
            <a:off x="7769971" y="6243952"/>
            <a:ext cx="502800" cy="6432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05" name="Google Shape;405;p19"/>
          <p:cNvSpPr/>
          <p:nvPr/>
        </p:nvSpPr>
        <p:spPr>
          <a:xfrm>
            <a:off x="9617270" y="6296311"/>
            <a:ext cx="544800" cy="5142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06" name="Google Shape;406;p19"/>
          <p:cNvSpPr/>
          <p:nvPr/>
        </p:nvSpPr>
        <p:spPr>
          <a:xfrm>
            <a:off x="7239669" y="6106764"/>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07" name="Google Shape;407;p19"/>
          <p:cNvSpPr/>
          <p:nvPr/>
        </p:nvSpPr>
        <p:spPr>
          <a:xfrm>
            <a:off x="7157844" y="6851319"/>
            <a:ext cx="573300" cy="8145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08" name="Google Shape;408;p19"/>
          <p:cNvSpPr/>
          <p:nvPr/>
        </p:nvSpPr>
        <p:spPr>
          <a:xfrm>
            <a:off x="6051158" y="6887038"/>
            <a:ext cx="555300" cy="6054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09" name="Google Shape;409;p19"/>
          <p:cNvSpPr/>
          <p:nvPr/>
        </p:nvSpPr>
        <p:spPr>
          <a:xfrm>
            <a:off x="5721723" y="6158681"/>
            <a:ext cx="517500" cy="6681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0" name="Google Shape;410;p19"/>
          <p:cNvSpPr/>
          <p:nvPr/>
        </p:nvSpPr>
        <p:spPr>
          <a:xfrm>
            <a:off x="5242142" y="6158674"/>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1" name="Google Shape;411;p19"/>
          <p:cNvSpPr/>
          <p:nvPr/>
        </p:nvSpPr>
        <p:spPr>
          <a:xfrm>
            <a:off x="6074043" y="7552560"/>
            <a:ext cx="509400" cy="2688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2" name="Google Shape;412;p19"/>
          <p:cNvSpPr/>
          <p:nvPr/>
        </p:nvSpPr>
        <p:spPr>
          <a:xfrm>
            <a:off x="8857828" y="7291502"/>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3" name="Google Shape;413;p19"/>
          <p:cNvSpPr/>
          <p:nvPr/>
        </p:nvSpPr>
        <p:spPr>
          <a:xfrm>
            <a:off x="8857835" y="6088684"/>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4" name="Google Shape;414;p19"/>
          <p:cNvSpPr/>
          <p:nvPr/>
        </p:nvSpPr>
        <p:spPr>
          <a:xfrm>
            <a:off x="7683030" y="7480578"/>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5" name="Google Shape;415;p19"/>
          <p:cNvSpPr/>
          <p:nvPr/>
        </p:nvSpPr>
        <p:spPr>
          <a:xfrm>
            <a:off x="9624698" y="7480189"/>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6" name="Google Shape;416;p19"/>
          <p:cNvSpPr/>
          <p:nvPr/>
        </p:nvSpPr>
        <p:spPr>
          <a:xfrm>
            <a:off x="6776785" y="7223463"/>
            <a:ext cx="356100" cy="4860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7" name="Google Shape;417;p19"/>
          <p:cNvSpPr/>
          <p:nvPr/>
        </p:nvSpPr>
        <p:spPr>
          <a:xfrm>
            <a:off x="9374687" y="6044866"/>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8" name="Google Shape;418;p19"/>
          <p:cNvSpPr/>
          <p:nvPr/>
        </p:nvSpPr>
        <p:spPr>
          <a:xfrm>
            <a:off x="5381446" y="6879979"/>
            <a:ext cx="457800" cy="6195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9" name="Google Shape;419;p19"/>
          <p:cNvSpPr/>
          <p:nvPr/>
        </p:nvSpPr>
        <p:spPr>
          <a:xfrm>
            <a:off x="9712343" y="6926734"/>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0" name="Google Shape;420;p19"/>
          <p:cNvSpPr/>
          <p:nvPr/>
        </p:nvSpPr>
        <p:spPr>
          <a:xfrm>
            <a:off x="4938096" y="6356780"/>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1" name="Google Shape;421;p19"/>
          <p:cNvSpPr/>
          <p:nvPr/>
        </p:nvSpPr>
        <p:spPr>
          <a:xfrm rot="2439525">
            <a:off x="7927933" y="7061012"/>
            <a:ext cx="616528" cy="599178"/>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2" name="Google Shape;422;p19"/>
          <p:cNvSpPr/>
          <p:nvPr/>
        </p:nvSpPr>
        <p:spPr>
          <a:xfrm>
            <a:off x="9089621" y="6826904"/>
            <a:ext cx="527700" cy="5127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3" name="Google Shape;423;p19"/>
          <p:cNvSpPr/>
          <p:nvPr/>
        </p:nvSpPr>
        <p:spPr>
          <a:xfrm rot="-5400000">
            <a:off x="8395157" y="6091237"/>
            <a:ext cx="423000" cy="393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4" name="Google Shape;424;p19"/>
          <p:cNvSpPr/>
          <p:nvPr/>
        </p:nvSpPr>
        <p:spPr>
          <a:xfrm>
            <a:off x="8425612" y="6603852"/>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5" name="Google Shape;425;p19"/>
          <p:cNvSpPr/>
          <p:nvPr/>
        </p:nvSpPr>
        <p:spPr>
          <a:xfrm>
            <a:off x="5565518" y="7492024"/>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6" name="Google Shape;426;p19"/>
          <p:cNvSpPr/>
          <p:nvPr/>
        </p:nvSpPr>
        <p:spPr>
          <a:xfrm>
            <a:off x="8560662" y="7381977"/>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7" name="Google Shape;427;p19"/>
          <p:cNvSpPr/>
          <p:nvPr/>
        </p:nvSpPr>
        <p:spPr>
          <a:xfrm>
            <a:off x="1631040" y="6361043"/>
            <a:ext cx="231300" cy="6936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8" name="Google Shape;428;p19"/>
          <p:cNvSpPr/>
          <p:nvPr/>
        </p:nvSpPr>
        <p:spPr>
          <a:xfrm>
            <a:off x="1040556" y="6109173"/>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9" name="Google Shape;429;p19"/>
          <p:cNvSpPr/>
          <p:nvPr/>
        </p:nvSpPr>
        <p:spPr>
          <a:xfrm>
            <a:off x="2489311" y="6243952"/>
            <a:ext cx="502800" cy="6432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0" name="Google Shape;430;p19"/>
          <p:cNvSpPr/>
          <p:nvPr/>
        </p:nvSpPr>
        <p:spPr>
          <a:xfrm>
            <a:off x="1959009" y="6106764"/>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1" name="Google Shape;431;p19"/>
          <p:cNvSpPr/>
          <p:nvPr/>
        </p:nvSpPr>
        <p:spPr>
          <a:xfrm>
            <a:off x="1877184" y="6851319"/>
            <a:ext cx="573300" cy="8145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2" name="Google Shape;432;p19"/>
          <p:cNvSpPr/>
          <p:nvPr/>
        </p:nvSpPr>
        <p:spPr>
          <a:xfrm>
            <a:off x="770499" y="6887038"/>
            <a:ext cx="555300" cy="6054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3" name="Google Shape;433;p19"/>
          <p:cNvSpPr/>
          <p:nvPr/>
        </p:nvSpPr>
        <p:spPr>
          <a:xfrm>
            <a:off x="441063" y="6158681"/>
            <a:ext cx="517500" cy="6681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4" name="Google Shape;434;p19"/>
          <p:cNvSpPr/>
          <p:nvPr/>
        </p:nvSpPr>
        <p:spPr>
          <a:xfrm>
            <a:off x="-38516" y="6158674"/>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5" name="Google Shape;435;p19"/>
          <p:cNvSpPr/>
          <p:nvPr/>
        </p:nvSpPr>
        <p:spPr>
          <a:xfrm>
            <a:off x="793383" y="7552560"/>
            <a:ext cx="509400" cy="2688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6" name="Google Shape;436;p19"/>
          <p:cNvSpPr/>
          <p:nvPr/>
        </p:nvSpPr>
        <p:spPr>
          <a:xfrm>
            <a:off x="3577169" y="7291502"/>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7" name="Google Shape;437;p19"/>
          <p:cNvSpPr/>
          <p:nvPr/>
        </p:nvSpPr>
        <p:spPr>
          <a:xfrm>
            <a:off x="3577175" y="6088684"/>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8" name="Google Shape;438;p19"/>
          <p:cNvSpPr/>
          <p:nvPr/>
        </p:nvSpPr>
        <p:spPr>
          <a:xfrm>
            <a:off x="2402370" y="7480578"/>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9" name="Google Shape;439;p19"/>
          <p:cNvSpPr/>
          <p:nvPr/>
        </p:nvSpPr>
        <p:spPr>
          <a:xfrm>
            <a:off x="4344038" y="7480189"/>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40" name="Google Shape;440;p19"/>
          <p:cNvSpPr/>
          <p:nvPr/>
        </p:nvSpPr>
        <p:spPr>
          <a:xfrm>
            <a:off x="1496125" y="7223463"/>
            <a:ext cx="356100" cy="4860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41" name="Google Shape;441;p19"/>
          <p:cNvSpPr/>
          <p:nvPr/>
        </p:nvSpPr>
        <p:spPr>
          <a:xfrm>
            <a:off x="4094027" y="6044866"/>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42" name="Google Shape;442;p19"/>
          <p:cNvSpPr/>
          <p:nvPr/>
        </p:nvSpPr>
        <p:spPr>
          <a:xfrm>
            <a:off x="100786" y="6879979"/>
            <a:ext cx="457800" cy="6195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43" name="Google Shape;443;p19"/>
          <p:cNvSpPr/>
          <p:nvPr/>
        </p:nvSpPr>
        <p:spPr>
          <a:xfrm>
            <a:off x="4431683" y="6926734"/>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44" name="Google Shape;444;p19"/>
          <p:cNvSpPr/>
          <p:nvPr/>
        </p:nvSpPr>
        <p:spPr>
          <a:xfrm>
            <a:off x="2973" y="7404792"/>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45" name="Google Shape;445;p19"/>
          <p:cNvSpPr/>
          <p:nvPr/>
        </p:nvSpPr>
        <p:spPr>
          <a:xfrm rot="2439525">
            <a:off x="2647273" y="7061012"/>
            <a:ext cx="616528" cy="599178"/>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46" name="Google Shape;446;p19"/>
          <p:cNvSpPr/>
          <p:nvPr/>
        </p:nvSpPr>
        <p:spPr>
          <a:xfrm>
            <a:off x="3808961" y="6826904"/>
            <a:ext cx="527700" cy="5127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47" name="Google Shape;447;p19"/>
          <p:cNvSpPr/>
          <p:nvPr/>
        </p:nvSpPr>
        <p:spPr>
          <a:xfrm rot="-5400000">
            <a:off x="3114496" y="6091237"/>
            <a:ext cx="423000" cy="393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48" name="Google Shape;448;p19"/>
          <p:cNvSpPr/>
          <p:nvPr/>
        </p:nvSpPr>
        <p:spPr>
          <a:xfrm>
            <a:off x="3144952" y="6603852"/>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49" name="Google Shape;449;p19"/>
          <p:cNvSpPr/>
          <p:nvPr/>
        </p:nvSpPr>
        <p:spPr>
          <a:xfrm>
            <a:off x="284858" y="7492024"/>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50" name="Google Shape;450;p19"/>
          <p:cNvSpPr/>
          <p:nvPr/>
        </p:nvSpPr>
        <p:spPr>
          <a:xfrm>
            <a:off x="3280001" y="7381977"/>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451" name="Shape 451"/>
        <p:cNvGrpSpPr/>
        <p:nvPr/>
      </p:nvGrpSpPr>
      <p:grpSpPr>
        <a:xfrm>
          <a:off x="0" y="0"/>
          <a:ext cx="0" cy="0"/>
          <a:chOff x="0" y="0"/>
          <a:chExt cx="0" cy="0"/>
        </a:xfrm>
      </p:grpSpPr>
      <p:sp>
        <p:nvSpPr>
          <p:cNvPr id="452" name="Google Shape;452;p20"/>
          <p:cNvSpPr txBox="1"/>
          <p:nvPr>
            <p:ph type="title"/>
          </p:nvPr>
        </p:nvSpPr>
        <p:spPr>
          <a:xfrm>
            <a:off x="822718" y="340038"/>
            <a:ext cx="6754500" cy="12957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rgbClr val="3C78D8"/>
              </a:buClr>
              <a:buSzPts val="1400"/>
              <a:buFont typeface="Sniglet"/>
              <a:buNone/>
              <a:defRPr b="1" i="0" sz="1800" u="none" cap="none" strike="noStrike">
                <a:solidFill>
                  <a:srgbClr val="3C78D8"/>
                </a:solidFill>
                <a:latin typeface="Sniglet"/>
                <a:ea typeface="Sniglet"/>
                <a:cs typeface="Sniglet"/>
                <a:sym typeface="Sniglet"/>
              </a:defRPr>
            </a:lvl1pPr>
            <a:lvl2pPr indent="0" lvl="1"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2pPr>
            <a:lvl3pPr indent="0" lvl="2"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3pPr>
            <a:lvl4pPr indent="0" lvl="3"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4pPr>
            <a:lvl5pPr indent="0" lvl="4"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5pPr>
            <a:lvl6pPr indent="0" lvl="5"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6pPr>
            <a:lvl7pPr indent="0" lvl="6"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7pPr>
            <a:lvl8pPr indent="0" lvl="7"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8pPr>
            <a:lvl9pPr indent="0" lvl="8"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9pPr>
          </a:lstStyle>
          <a:p/>
        </p:txBody>
      </p:sp>
      <p:sp>
        <p:nvSpPr>
          <p:cNvPr id="453" name="Google Shape;453;p20"/>
          <p:cNvSpPr txBox="1"/>
          <p:nvPr>
            <p:ph idx="1" type="body"/>
          </p:nvPr>
        </p:nvSpPr>
        <p:spPr>
          <a:xfrm>
            <a:off x="822718" y="1968730"/>
            <a:ext cx="6754500" cy="5456400"/>
          </a:xfrm>
          <a:prstGeom prst="rect">
            <a:avLst/>
          </a:prstGeom>
          <a:noFill/>
          <a:ln>
            <a:noFill/>
          </a:ln>
        </p:spPr>
        <p:txBody>
          <a:bodyPr anchorCtr="0" anchor="t" bIns="91425" lIns="91425" spcFirstLastPara="1" rIns="91425" wrap="square" tIns="91425">
            <a:noAutofit/>
          </a:bodyPr>
          <a:lstStyle>
            <a:lvl1pPr indent="-387350" lvl="0" marL="457200" marR="0" rtl="0" algn="l">
              <a:lnSpc>
                <a:spcPct val="100000"/>
              </a:lnSpc>
              <a:spcBef>
                <a:spcPts val="0"/>
              </a:spcBef>
              <a:spcAft>
                <a:spcPts val="0"/>
              </a:spcAft>
              <a:buClr>
                <a:srgbClr val="3D4965"/>
              </a:buClr>
              <a:buSzPts val="2500"/>
              <a:buFont typeface="Dosis"/>
              <a:buChar char="✘"/>
              <a:defRPr b="0" i="0" sz="2500" u="none" cap="none" strike="noStrike">
                <a:solidFill>
                  <a:srgbClr val="3D4965"/>
                </a:solidFill>
                <a:latin typeface="Dosis"/>
                <a:ea typeface="Dosis"/>
                <a:cs typeface="Dosis"/>
                <a:sym typeface="Dosis"/>
              </a:defRPr>
            </a:lvl1pPr>
            <a:lvl2pPr indent="-355600" lvl="1" marL="914400" marR="0" rtl="0" algn="l">
              <a:lnSpc>
                <a:spcPct val="100000"/>
              </a:lnSpc>
              <a:spcBef>
                <a:spcPts val="0"/>
              </a:spcBef>
              <a:spcAft>
                <a:spcPts val="0"/>
              </a:spcAft>
              <a:buClr>
                <a:srgbClr val="3D4965"/>
              </a:buClr>
              <a:buSzPts val="2000"/>
              <a:buFont typeface="Dosis"/>
              <a:buChar char="✗"/>
              <a:defRPr b="0" i="0" sz="2000" u="none" cap="none" strike="noStrike">
                <a:solidFill>
                  <a:srgbClr val="3D4965"/>
                </a:solidFill>
                <a:latin typeface="Dosis"/>
                <a:ea typeface="Dosis"/>
                <a:cs typeface="Dosis"/>
                <a:sym typeface="Dosis"/>
              </a:defRPr>
            </a:lvl2pPr>
            <a:lvl3pPr indent="-228600" lvl="2" marL="1371600" marR="0" rtl="0" algn="l">
              <a:lnSpc>
                <a:spcPct val="100000"/>
              </a:lnSpc>
              <a:spcBef>
                <a:spcPts val="0"/>
              </a:spcBef>
              <a:spcAft>
                <a:spcPts val="0"/>
              </a:spcAft>
              <a:buClr>
                <a:srgbClr val="3D4965"/>
              </a:buClr>
              <a:buSzPts val="1400"/>
              <a:buFont typeface="Dosis"/>
              <a:buNone/>
              <a:defRPr b="0" i="0" sz="2000" u="none" cap="none" strike="noStrike">
                <a:solidFill>
                  <a:srgbClr val="3D4965"/>
                </a:solidFill>
                <a:latin typeface="Dosis"/>
                <a:ea typeface="Dosis"/>
                <a:cs typeface="Dosis"/>
                <a:sym typeface="Dosis"/>
              </a:defRPr>
            </a:lvl3pPr>
            <a:lvl4pPr indent="-228600" lvl="3" marL="1828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4pPr>
            <a:lvl5pPr indent="-228600" lvl="4" marL="22860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5pPr>
            <a:lvl6pPr indent="-228600" lvl="5" marL="27432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6pPr>
            <a:lvl7pPr indent="-228600" lvl="6" marL="32004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7pPr>
            <a:lvl8pPr indent="-228600" lvl="7" marL="36576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8pPr>
            <a:lvl9pPr indent="-228600" lvl="8" marL="4114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9pPr>
          </a:lstStyle>
          <a:p/>
        </p:txBody>
      </p:sp>
      <p:grpSp>
        <p:nvGrpSpPr>
          <p:cNvPr id="454" name="Google Shape;454;p20"/>
          <p:cNvGrpSpPr/>
          <p:nvPr/>
        </p:nvGrpSpPr>
        <p:grpSpPr>
          <a:xfrm>
            <a:off x="8186832" y="-137739"/>
            <a:ext cx="1975728" cy="8055307"/>
            <a:chOff x="6023725" y="842300"/>
            <a:chExt cx="1358075" cy="4030475"/>
          </a:xfrm>
        </p:grpSpPr>
        <p:sp>
          <p:nvSpPr>
            <p:cNvPr id="455" name="Google Shape;455;p20"/>
            <p:cNvSpPr/>
            <p:nvPr/>
          </p:nvSpPr>
          <p:spPr>
            <a:xfrm>
              <a:off x="6371275" y="842300"/>
              <a:ext cx="397200" cy="4923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56" name="Google Shape;456;p20"/>
            <p:cNvSpPr/>
            <p:nvPr/>
          </p:nvSpPr>
          <p:spPr>
            <a:xfrm>
              <a:off x="6991200" y="2879025"/>
              <a:ext cx="390600" cy="4449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57" name="Google Shape;457;p20"/>
            <p:cNvSpPr/>
            <p:nvPr/>
          </p:nvSpPr>
          <p:spPr>
            <a:xfrm>
              <a:off x="6244725" y="2547975"/>
              <a:ext cx="185400" cy="4044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58" name="Google Shape;458;p20"/>
            <p:cNvSpPr/>
            <p:nvPr/>
          </p:nvSpPr>
          <p:spPr>
            <a:xfrm>
              <a:off x="6823375" y="1978500"/>
              <a:ext cx="365100" cy="4476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59" name="Google Shape;459;p20"/>
            <p:cNvSpPr/>
            <p:nvPr/>
          </p:nvSpPr>
          <p:spPr>
            <a:xfrm>
              <a:off x="6071400" y="1791425"/>
              <a:ext cx="402600" cy="3750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60" name="Google Shape;460;p20"/>
            <p:cNvSpPr/>
            <p:nvPr/>
          </p:nvSpPr>
          <p:spPr>
            <a:xfrm>
              <a:off x="6902250" y="3951050"/>
              <a:ext cx="436500" cy="3000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61" name="Google Shape;461;p20"/>
            <p:cNvSpPr/>
            <p:nvPr/>
          </p:nvSpPr>
          <p:spPr>
            <a:xfrm>
              <a:off x="6405225" y="2154575"/>
              <a:ext cx="328200" cy="3393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62" name="Google Shape;462;p20"/>
            <p:cNvSpPr/>
            <p:nvPr/>
          </p:nvSpPr>
          <p:spPr>
            <a:xfrm>
              <a:off x="6537275" y="2750650"/>
              <a:ext cx="459600" cy="4752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63" name="Google Shape;463;p20"/>
            <p:cNvSpPr/>
            <p:nvPr/>
          </p:nvSpPr>
          <p:spPr>
            <a:xfrm>
              <a:off x="6855475" y="1544725"/>
              <a:ext cx="444900" cy="3531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64" name="Google Shape;464;p20"/>
            <p:cNvSpPr/>
            <p:nvPr/>
          </p:nvSpPr>
          <p:spPr>
            <a:xfrm>
              <a:off x="6844475" y="1037625"/>
              <a:ext cx="414600" cy="3897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65" name="Google Shape;465;p20"/>
            <p:cNvSpPr/>
            <p:nvPr/>
          </p:nvSpPr>
          <p:spPr>
            <a:xfrm>
              <a:off x="6553775" y="1840025"/>
              <a:ext cx="234900" cy="2769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66" name="Google Shape;466;p20"/>
            <p:cNvSpPr/>
            <p:nvPr/>
          </p:nvSpPr>
          <p:spPr>
            <a:xfrm>
              <a:off x="6618875" y="2550725"/>
              <a:ext cx="408000" cy="1569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67" name="Google Shape;467;p20"/>
            <p:cNvSpPr/>
            <p:nvPr/>
          </p:nvSpPr>
          <p:spPr>
            <a:xfrm>
              <a:off x="6336425" y="4507675"/>
              <a:ext cx="519900" cy="3651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68" name="Google Shape;468;p20"/>
            <p:cNvSpPr/>
            <p:nvPr/>
          </p:nvSpPr>
          <p:spPr>
            <a:xfrm>
              <a:off x="6425400" y="3728200"/>
              <a:ext cx="342000" cy="3603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69" name="Google Shape;469;p20"/>
            <p:cNvSpPr/>
            <p:nvPr/>
          </p:nvSpPr>
          <p:spPr>
            <a:xfrm>
              <a:off x="6789450" y="3384325"/>
              <a:ext cx="262200" cy="1863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70" name="Google Shape;470;p20"/>
            <p:cNvSpPr/>
            <p:nvPr/>
          </p:nvSpPr>
          <p:spPr>
            <a:xfrm>
              <a:off x="6950850" y="4617725"/>
              <a:ext cx="254100" cy="1623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71" name="Google Shape;471;p20"/>
            <p:cNvSpPr/>
            <p:nvPr/>
          </p:nvSpPr>
          <p:spPr>
            <a:xfrm>
              <a:off x="6051225" y="1090800"/>
              <a:ext cx="285300" cy="2835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72" name="Google Shape;472;p20"/>
            <p:cNvSpPr/>
            <p:nvPr/>
          </p:nvSpPr>
          <p:spPr>
            <a:xfrm>
              <a:off x="6849975" y="3631900"/>
              <a:ext cx="270600" cy="3393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73" name="Google Shape;473;p20"/>
            <p:cNvSpPr/>
            <p:nvPr/>
          </p:nvSpPr>
          <p:spPr>
            <a:xfrm>
              <a:off x="6351100" y="3281600"/>
              <a:ext cx="366900" cy="3612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74" name="Google Shape;474;p20"/>
            <p:cNvSpPr/>
            <p:nvPr/>
          </p:nvSpPr>
          <p:spPr>
            <a:xfrm>
              <a:off x="6316250" y="3040425"/>
              <a:ext cx="137700" cy="122100"/>
            </a:xfrm>
            <a:custGeom>
              <a:rect b="b" l="l" r="r" t="t"/>
              <a:pathLst>
                <a:path extrusionOk="0" h="120000" w="120000">
                  <a:moveTo>
                    <a:pt x="112783" y="0"/>
                  </a:moveTo>
                  <a:lnTo>
                    <a:pt x="110385" y="909"/>
                  </a:lnTo>
                  <a:lnTo>
                    <a:pt x="108793" y="2704"/>
                  </a:lnTo>
                  <a:lnTo>
                    <a:pt x="103997" y="9934"/>
                  </a:lnTo>
                  <a:lnTo>
                    <a:pt x="98393" y="15344"/>
                  </a:lnTo>
                  <a:lnTo>
                    <a:pt x="91984" y="20754"/>
                  </a:lnTo>
                  <a:lnTo>
                    <a:pt x="85595" y="24368"/>
                  </a:lnTo>
                  <a:lnTo>
                    <a:pt x="81584" y="26163"/>
                  </a:lnTo>
                  <a:lnTo>
                    <a:pt x="77594" y="27073"/>
                  </a:lnTo>
                  <a:lnTo>
                    <a:pt x="70399" y="27073"/>
                  </a:lnTo>
                  <a:lnTo>
                    <a:pt x="62398" y="25278"/>
                  </a:lnTo>
                  <a:lnTo>
                    <a:pt x="55203" y="22549"/>
                  </a:lnTo>
                  <a:lnTo>
                    <a:pt x="48815" y="19844"/>
                  </a:lnTo>
                  <a:lnTo>
                    <a:pt x="41598" y="18049"/>
                  </a:lnTo>
                  <a:lnTo>
                    <a:pt x="34404" y="16254"/>
                  </a:lnTo>
                  <a:lnTo>
                    <a:pt x="27209" y="15344"/>
                  </a:lnTo>
                  <a:lnTo>
                    <a:pt x="20014" y="16254"/>
                  </a:lnTo>
                  <a:lnTo>
                    <a:pt x="13626" y="18959"/>
                  </a:lnTo>
                  <a:lnTo>
                    <a:pt x="10421" y="20754"/>
                  </a:lnTo>
                  <a:lnTo>
                    <a:pt x="8023" y="23459"/>
                  </a:lnTo>
                  <a:lnTo>
                    <a:pt x="5625" y="26163"/>
                  </a:lnTo>
                  <a:lnTo>
                    <a:pt x="3226" y="29778"/>
                  </a:lnTo>
                  <a:lnTo>
                    <a:pt x="2420" y="31573"/>
                  </a:lnTo>
                  <a:lnTo>
                    <a:pt x="2420" y="32483"/>
                  </a:lnTo>
                  <a:lnTo>
                    <a:pt x="3226" y="35188"/>
                  </a:lnTo>
                  <a:lnTo>
                    <a:pt x="5625" y="36098"/>
                  </a:lnTo>
                  <a:lnTo>
                    <a:pt x="8023" y="36098"/>
                  </a:lnTo>
                  <a:lnTo>
                    <a:pt x="15218" y="31573"/>
                  </a:lnTo>
                  <a:lnTo>
                    <a:pt x="22412" y="28868"/>
                  </a:lnTo>
                  <a:lnTo>
                    <a:pt x="22412" y="62237"/>
                  </a:lnTo>
                  <a:lnTo>
                    <a:pt x="20821" y="79377"/>
                  </a:lnTo>
                  <a:lnTo>
                    <a:pt x="19207" y="96516"/>
                  </a:lnTo>
                  <a:lnTo>
                    <a:pt x="15218" y="94721"/>
                  </a:lnTo>
                  <a:lnTo>
                    <a:pt x="12013" y="92016"/>
                  </a:lnTo>
                  <a:lnTo>
                    <a:pt x="8023" y="89311"/>
                  </a:lnTo>
                  <a:lnTo>
                    <a:pt x="4011" y="86606"/>
                  </a:lnTo>
                  <a:lnTo>
                    <a:pt x="2420" y="86606"/>
                  </a:lnTo>
                  <a:lnTo>
                    <a:pt x="828" y="88401"/>
                  </a:lnTo>
                  <a:lnTo>
                    <a:pt x="21" y="90221"/>
                  </a:lnTo>
                  <a:lnTo>
                    <a:pt x="21" y="92926"/>
                  </a:lnTo>
                  <a:lnTo>
                    <a:pt x="828" y="97426"/>
                  </a:lnTo>
                  <a:lnTo>
                    <a:pt x="3226" y="101926"/>
                  </a:lnTo>
                  <a:lnTo>
                    <a:pt x="6409" y="104655"/>
                  </a:lnTo>
                  <a:lnTo>
                    <a:pt x="11206" y="108245"/>
                  </a:lnTo>
                  <a:lnTo>
                    <a:pt x="16024" y="110065"/>
                  </a:lnTo>
                  <a:lnTo>
                    <a:pt x="25617" y="110065"/>
                  </a:lnTo>
                  <a:lnTo>
                    <a:pt x="27209" y="109155"/>
                  </a:lnTo>
                  <a:lnTo>
                    <a:pt x="28800" y="108245"/>
                  </a:lnTo>
                  <a:lnTo>
                    <a:pt x="30414" y="104655"/>
                  </a:lnTo>
                  <a:lnTo>
                    <a:pt x="32812" y="85696"/>
                  </a:lnTo>
                  <a:lnTo>
                    <a:pt x="34404" y="66762"/>
                  </a:lnTo>
                  <a:lnTo>
                    <a:pt x="34404" y="46918"/>
                  </a:lnTo>
                  <a:lnTo>
                    <a:pt x="33619" y="36983"/>
                  </a:lnTo>
                  <a:lnTo>
                    <a:pt x="32812" y="27983"/>
                  </a:lnTo>
                  <a:lnTo>
                    <a:pt x="38415" y="28868"/>
                  </a:lnTo>
                  <a:lnTo>
                    <a:pt x="46395" y="32483"/>
                  </a:lnTo>
                  <a:lnTo>
                    <a:pt x="53611" y="35188"/>
                  </a:lnTo>
                  <a:lnTo>
                    <a:pt x="61591" y="38803"/>
                  </a:lnTo>
                  <a:lnTo>
                    <a:pt x="69593" y="40598"/>
                  </a:lnTo>
                  <a:lnTo>
                    <a:pt x="76002" y="40598"/>
                  </a:lnTo>
                  <a:lnTo>
                    <a:pt x="75196" y="62237"/>
                  </a:lnTo>
                  <a:lnTo>
                    <a:pt x="74389" y="84811"/>
                  </a:lnTo>
                  <a:lnTo>
                    <a:pt x="74389" y="98336"/>
                  </a:lnTo>
                  <a:lnTo>
                    <a:pt x="74389" y="104655"/>
                  </a:lnTo>
                  <a:lnTo>
                    <a:pt x="74389" y="107360"/>
                  </a:lnTo>
                  <a:lnTo>
                    <a:pt x="74389" y="108245"/>
                  </a:lnTo>
                  <a:lnTo>
                    <a:pt x="75196" y="108245"/>
                  </a:lnTo>
                  <a:lnTo>
                    <a:pt x="74389" y="110065"/>
                  </a:lnTo>
                  <a:lnTo>
                    <a:pt x="73604" y="110950"/>
                  </a:lnTo>
                  <a:lnTo>
                    <a:pt x="73604" y="114565"/>
                  </a:lnTo>
                  <a:lnTo>
                    <a:pt x="73604" y="115475"/>
                  </a:lnTo>
                  <a:lnTo>
                    <a:pt x="74389" y="118180"/>
                  </a:lnTo>
                  <a:lnTo>
                    <a:pt x="76787" y="119975"/>
                  </a:lnTo>
                  <a:lnTo>
                    <a:pt x="79186" y="119975"/>
                  </a:lnTo>
                  <a:lnTo>
                    <a:pt x="81584" y="119065"/>
                  </a:lnTo>
                  <a:lnTo>
                    <a:pt x="84004" y="116360"/>
                  </a:lnTo>
                  <a:lnTo>
                    <a:pt x="85595" y="112770"/>
                  </a:lnTo>
                  <a:lnTo>
                    <a:pt x="85595" y="109155"/>
                  </a:lnTo>
                  <a:lnTo>
                    <a:pt x="85595" y="104655"/>
                  </a:lnTo>
                  <a:lnTo>
                    <a:pt x="86402" y="74877"/>
                  </a:lnTo>
                  <a:lnTo>
                    <a:pt x="86402" y="46008"/>
                  </a:lnTo>
                  <a:lnTo>
                    <a:pt x="86402" y="37893"/>
                  </a:lnTo>
                  <a:lnTo>
                    <a:pt x="95188" y="34278"/>
                  </a:lnTo>
                  <a:lnTo>
                    <a:pt x="103190" y="27983"/>
                  </a:lnTo>
                  <a:lnTo>
                    <a:pt x="110385" y="20754"/>
                  </a:lnTo>
                  <a:lnTo>
                    <a:pt x="115988" y="13549"/>
                  </a:lnTo>
                  <a:lnTo>
                    <a:pt x="119193" y="9024"/>
                  </a:lnTo>
                  <a:lnTo>
                    <a:pt x="119978" y="6319"/>
                  </a:lnTo>
                  <a:lnTo>
                    <a:pt x="119978" y="4524"/>
                  </a:lnTo>
                  <a:lnTo>
                    <a:pt x="118386" y="1819"/>
                  </a:lnTo>
                  <a:lnTo>
                    <a:pt x="116773" y="909"/>
                  </a:lnTo>
                  <a:lnTo>
                    <a:pt x="11518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75" name="Google Shape;475;p20"/>
            <p:cNvSpPr/>
            <p:nvPr/>
          </p:nvSpPr>
          <p:spPr>
            <a:xfrm>
              <a:off x="6879325" y="4294925"/>
              <a:ext cx="344700" cy="2550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76" name="Google Shape;476;p20"/>
            <p:cNvSpPr/>
            <p:nvPr/>
          </p:nvSpPr>
          <p:spPr>
            <a:xfrm>
              <a:off x="6114500" y="2324225"/>
              <a:ext cx="158700" cy="3291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77" name="Google Shape;477;p20"/>
            <p:cNvSpPr/>
            <p:nvPr/>
          </p:nvSpPr>
          <p:spPr>
            <a:xfrm>
              <a:off x="6335525" y="1405350"/>
              <a:ext cx="441900" cy="375000"/>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78" name="Google Shape;478;p20"/>
            <p:cNvSpPr/>
            <p:nvPr/>
          </p:nvSpPr>
          <p:spPr>
            <a:xfrm>
              <a:off x="6059500" y="3516375"/>
              <a:ext cx="268800" cy="231900"/>
            </a:xfrm>
            <a:custGeom>
              <a:rect b="b" l="l" r="r" t="t"/>
              <a:pathLst>
                <a:path extrusionOk="0" h="120000" w="120000">
                  <a:moveTo>
                    <a:pt x="45463" y="7111"/>
                  </a:moveTo>
                  <a:lnTo>
                    <a:pt x="48332" y="7589"/>
                  </a:lnTo>
                  <a:lnTo>
                    <a:pt x="51190" y="9011"/>
                  </a:lnTo>
                  <a:lnTo>
                    <a:pt x="54060" y="10912"/>
                  </a:lnTo>
                  <a:lnTo>
                    <a:pt x="56103" y="13757"/>
                  </a:lnTo>
                  <a:lnTo>
                    <a:pt x="57342" y="15657"/>
                  </a:lnTo>
                  <a:lnTo>
                    <a:pt x="58157" y="18023"/>
                  </a:lnTo>
                  <a:lnTo>
                    <a:pt x="58570" y="19924"/>
                  </a:lnTo>
                  <a:lnTo>
                    <a:pt x="58972" y="22290"/>
                  </a:lnTo>
                  <a:lnTo>
                    <a:pt x="58972" y="27035"/>
                  </a:lnTo>
                  <a:lnTo>
                    <a:pt x="58570" y="31781"/>
                  </a:lnTo>
                  <a:lnTo>
                    <a:pt x="58157" y="34147"/>
                  </a:lnTo>
                  <a:lnTo>
                    <a:pt x="52419" y="22769"/>
                  </a:lnTo>
                  <a:lnTo>
                    <a:pt x="45463" y="7111"/>
                  </a:lnTo>
                  <a:close/>
                  <a:moveTo>
                    <a:pt x="15150" y="38892"/>
                  </a:moveTo>
                  <a:lnTo>
                    <a:pt x="16791" y="42215"/>
                  </a:lnTo>
                  <a:lnTo>
                    <a:pt x="18020" y="46003"/>
                  </a:lnTo>
                  <a:lnTo>
                    <a:pt x="20063" y="49804"/>
                  </a:lnTo>
                  <a:lnTo>
                    <a:pt x="16378" y="48848"/>
                  </a:lnTo>
                  <a:lnTo>
                    <a:pt x="12694" y="48382"/>
                  </a:lnTo>
                  <a:lnTo>
                    <a:pt x="14748" y="40314"/>
                  </a:lnTo>
                  <a:lnTo>
                    <a:pt x="15150" y="38892"/>
                  </a:lnTo>
                  <a:close/>
                  <a:moveTo>
                    <a:pt x="42593" y="7111"/>
                  </a:moveTo>
                  <a:lnTo>
                    <a:pt x="45463" y="15179"/>
                  </a:lnTo>
                  <a:lnTo>
                    <a:pt x="48332" y="23247"/>
                  </a:lnTo>
                  <a:lnTo>
                    <a:pt x="52419" y="32724"/>
                  </a:lnTo>
                  <a:lnTo>
                    <a:pt x="56929" y="42215"/>
                  </a:lnTo>
                  <a:lnTo>
                    <a:pt x="55701" y="49804"/>
                  </a:lnTo>
                  <a:lnTo>
                    <a:pt x="52832" y="41258"/>
                  </a:lnTo>
                  <a:lnTo>
                    <a:pt x="49962" y="32724"/>
                  </a:lnTo>
                  <a:lnTo>
                    <a:pt x="47506" y="25613"/>
                  </a:lnTo>
                  <a:lnTo>
                    <a:pt x="45050" y="18967"/>
                  </a:lnTo>
                  <a:lnTo>
                    <a:pt x="41778" y="11378"/>
                  </a:lnTo>
                  <a:lnTo>
                    <a:pt x="39724" y="7589"/>
                  </a:lnTo>
                  <a:lnTo>
                    <a:pt x="42593" y="7111"/>
                  </a:lnTo>
                  <a:close/>
                  <a:moveTo>
                    <a:pt x="19661" y="22290"/>
                  </a:moveTo>
                  <a:lnTo>
                    <a:pt x="19248" y="23247"/>
                  </a:lnTo>
                  <a:lnTo>
                    <a:pt x="19661" y="25135"/>
                  </a:lnTo>
                  <a:lnTo>
                    <a:pt x="20476" y="26092"/>
                  </a:lnTo>
                  <a:lnTo>
                    <a:pt x="21704" y="26557"/>
                  </a:lnTo>
                  <a:lnTo>
                    <a:pt x="22932" y="26557"/>
                  </a:lnTo>
                  <a:lnTo>
                    <a:pt x="25388" y="32724"/>
                  </a:lnTo>
                  <a:lnTo>
                    <a:pt x="27443" y="38413"/>
                  </a:lnTo>
                  <a:lnTo>
                    <a:pt x="33583" y="54071"/>
                  </a:lnTo>
                  <a:lnTo>
                    <a:pt x="34398" y="55972"/>
                  </a:lnTo>
                  <a:lnTo>
                    <a:pt x="31540" y="55015"/>
                  </a:lnTo>
                  <a:lnTo>
                    <a:pt x="27443" y="52649"/>
                  </a:lnTo>
                  <a:lnTo>
                    <a:pt x="24160" y="48382"/>
                  </a:lnTo>
                  <a:lnTo>
                    <a:pt x="21704" y="43637"/>
                  </a:lnTo>
                  <a:lnTo>
                    <a:pt x="19248" y="37948"/>
                  </a:lnTo>
                  <a:lnTo>
                    <a:pt x="18433" y="35103"/>
                  </a:lnTo>
                  <a:lnTo>
                    <a:pt x="16791" y="32246"/>
                  </a:lnTo>
                  <a:lnTo>
                    <a:pt x="19248" y="22769"/>
                  </a:lnTo>
                  <a:lnTo>
                    <a:pt x="19661" y="22290"/>
                  </a:lnTo>
                  <a:close/>
                  <a:moveTo>
                    <a:pt x="29073" y="15179"/>
                  </a:moveTo>
                  <a:lnTo>
                    <a:pt x="30312" y="20868"/>
                  </a:lnTo>
                  <a:lnTo>
                    <a:pt x="31942" y="26557"/>
                  </a:lnTo>
                  <a:lnTo>
                    <a:pt x="36040" y="37470"/>
                  </a:lnTo>
                  <a:lnTo>
                    <a:pt x="44637" y="60704"/>
                  </a:lnTo>
                  <a:lnTo>
                    <a:pt x="40550" y="58816"/>
                  </a:lnTo>
                  <a:lnTo>
                    <a:pt x="39322" y="56437"/>
                  </a:lnTo>
                  <a:lnTo>
                    <a:pt x="36855" y="50270"/>
                  </a:lnTo>
                  <a:lnTo>
                    <a:pt x="31942" y="37948"/>
                  </a:lnTo>
                  <a:lnTo>
                    <a:pt x="25388" y="23712"/>
                  </a:lnTo>
                  <a:lnTo>
                    <a:pt x="25802" y="21346"/>
                  </a:lnTo>
                  <a:lnTo>
                    <a:pt x="27030" y="18967"/>
                  </a:lnTo>
                  <a:lnTo>
                    <a:pt x="29073" y="15179"/>
                  </a:lnTo>
                  <a:close/>
                  <a:moveTo>
                    <a:pt x="37268" y="8533"/>
                  </a:moveTo>
                  <a:lnTo>
                    <a:pt x="37681" y="9955"/>
                  </a:lnTo>
                  <a:lnTo>
                    <a:pt x="40952" y="18967"/>
                  </a:lnTo>
                  <a:lnTo>
                    <a:pt x="44235" y="27979"/>
                  </a:lnTo>
                  <a:lnTo>
                    <a:pt x="46691" y="36047"/>
                  </a:lnTo>
                  <a:lnTo>
                    <a:pt x="49147" y="44115"/>
                  </a:lnTo>
                  <a:lnTo>
                    <a:pt x="53245" y="60239"/>
                  </a:lnTo>
                  <a:lnTo>
                    <a:pt x="52832" y="62126"/>
                  </a:lnTo>
                  <a:lnTo>
                    <a:pt x="52017" y="62126"/>
                  </a:lnTo>
                  <a:lnTo>
                    <a:pt x="50788" y="62605"/>
                  </a:lnTo>
                  <a:lnTo>
                    <a:pt x="40952" y="38413"/>
                  </a:lnTo>
                  <a:lnTo>
                    <a:pt x="35627" y="25613"/>
                  </a:lnTo>
                  <a:lnTo>
                    <a:pt x="33170" y="19446"/>
                  </a:lnTo>
                  <a:lnTo>
                    <a:pt x="31127" y="12813"/>
                  </a:lnTo>
                  <a:lnTo>
                    <a:pt x="33997" y="10434"/>
                  </a:lnTo>
                  <a:lnTo>
                    <a:pt x="37268" y="8533"/>
                  </a:lnTo>
                  <a:close/>
                  <a:moveTo>
                    <a:pt x="86002" y="64027"/>
                  </a:moveTo>
                  <a:lnTo>
                    <a:pt x="88872" y="67828"/>
                  </a:lnTo>
                  <a:lnTo>
                    <a:pt x="88872" y="67828"/>
                  </a:lnTo>
                  <a:lnTo>
                    <a:pt x="88057" y="67350"/>
                  </a:lnTo>
                  <a:lnTo>
                    <a:pt x="84774" y="68772"/>
                  </a:lnTo>
                  <a:lnTo>
                    <a:pt x="81503" y="70673"/>
                  </a:lnTo>
                  <a:lnTo>
                    <a:pt x="80275" y="69251"/>
                  </a:lnTo>
                  <a:lnTo>
                    <a:pt x="79047" y="67828"/>
                  </a:lnTo>
                  <a:lnTo>
                    <a:pt x="82318" y="65928"/>
                  </a:lnTo>
                  <a:lnTo>
                    <a:pt x="86002" y="64027"/>
                  </a:lnTo>
                  <a:close/>
                  <a:moveTo>
                    <a:pt x="90100" y="69251"/>
                  </a:moveTo>
                  <a:lnTo>
                    <a:pt x="91328" y="70673"/>
                  </a:lnTo>
                  <a:lnTo>
                    <a:pt x="88459" y="72095"/>
                  </a:lnTo>
                  <a:lnTo>
                    <a:pt x="88459" y="72095"/>
                  </a:lnTo>
                  <a:lnTo>
                    <a:pt x="89687" y="70195"/>
                  </a:lnTo>
                  <a:lnTo>
                    <a:pt x="90100" y="69251"/>
                  </a:lnTo>
                  <a:close/>
                  <a:moveTo>
                    <a:pt x="84361" y="72561"/>
                  </a:moveTo>
                  <a:lnTo>
                    <a:pt x="83546" y="73983"/>
                  </a:lnTo>
                  <a:lnTo>
                    <a:pt x="83546" y="73517"/>
                  </a:lnTo>
                  <a:lnTo>
                    <a:pt x="84361" y="72561"/>
                  </a:lnTo>
                  <a:close/>
                  <a:moveTo>
                    <a:pt x="92969" y="73039"/>
                  </a:moveTo>
                  <a:lnTo>
                    <a:pt x="92969" y="73517"/>
                  </a:lnTo>
                  <a:lnTo>
                    <a:pt x="87644" y="79685"/>
                  </a:lnTo>
                  <a:lnTo>
                    <a:pt x="86416" y="77784"/>
                  </a:lnTo>
                  <a:lnTo>
                    <a:pt x="89285" y="74940"/>
                  </a:lnTo>
                  <a:lnTo>
                    <a:pt x="92969" y="73039"/>
                  </a:lnTo>
                  <a:close/>
                  <a:moveTo>
                    <a:pt x="94197" y="74940"/>
                  </a:moveTo>
                  <a:lnTo>
                    <a:pt x="95839" y="78263"/>
                  </a:lnTo>
                  <a:lnTo>
                    <a:pt x="90915" y="79685"/>
                  </a:lnTo>
                  <a:lnTo>
                    <a:pt x="94197" y="74940"/>
                  </a:lnTo>
                  <a:close/>
                  <a:moveTo>
                    <a:pt x="94197" y="82051"/>
                  </a:moveTo>
                  <a:lnTo>
                    <a:pt x="91328" y="86318"/>
                  </a:lnTo>
                  <a:lnTo>
                    <a:pt x="90513" y="83952"/>
                  </a:lnTo>
                  <a:lnTo>
                    <a:pt x="94197" y="82051"/>
                  </a:lnTo>
                  <a:close/>
                  <a:moveTo>
                    <a:pt x="97882" y="81573"/>
                  </a:moveTo>
                  <a:lnTo>
                    <a:pt x="98697" y="82995"/>
                  </a:lnTo>
                  <a:lnTo>
                    <a:pt x="95426" y="86318"/>
                  </a:lnTo>
                  <a:lnTo>
                    <a:pt x="97882" y="81573"/>
                  </a:lnTo>
                  <a:close/>
                  <a:moveTo>
                    <a:pt x="100751" y="60704"/>
                  </a:moveTo>
                  <a:lnTo>
                    <a:pt x="103208" y="61183"/>
                  </a:lnTo>
                  <a:lnTo>
                    <a:pt x="105664" y="62126"/>
                  </a:lnTo>
                  <a:lnTo>
                    <a:pt x="107707" y="63549"/>
                  </a:lnTo>
                  <a:lnTo>
                    <a:pt x="109761" y="65449"/>
                  </a:lnTo>
                  <a:lnTo>
                    <a:pt x="110576" y="65928"/>
                  </a:lnTo>
                  <a:lnTo>
                    <a:pt x="110989" y="65928"/>
                  </a:lnTo>
                  <a:lnTo>
                    <a:pt x="112218" y="67350"/>
                  </a:lnTo>
                  <a:lnTo>
                    <a:pt x="113446" y="70195"/>
                  </a:lnTo>
                  <a:lnTo>
                    <a:pt x="113859" y="73039"/>
                  </a:lnTo>
                  <a:lnTo>
                    <a:pt x="114261" y="75884"/>
                  </a:lnTo>
                  <a:lnTo>
                    <a:pt x="113859" y="78728"/>
                  </a:lnTo>
                  <a:lnTo>
                    <a:pt x="113446" y="82051"/>
                  </a:lnTo>
                  <a:lnTo>
                    <a:pt x="112631" y="84896"/>
                  </a:lnTo>
                  <a:lnTo>
                    <a:pt x="110989" y="90585"/>
                  </a:lnTo>
                  <a:lnTo>
                    <a:pt x="110576" y="91541"/>
                  </a:lnTo>
                  <a:lnTo>
                    <a:pt x="107707" y="86318"/>
                  </a:lnTo>
                  <a:lnTo>
                    <a:pt x="100751" y="75405"/>
                  </a:lnTo>
                  <a:lnTo>
                    <a:pt x="96241" y="68294"/>
                  </a:lnTo>
                  <a:lnTo>
                    <a:pt x="93784" y="64971"/>
                  </a:lnTo>
                  <a:lnTo>
                    <a:pt x="90915" y="62605"/>
                  </a:lnTo>
                  <a:lnTo>
                    <a:pt x="95839" y="61183"/>
                  </a:lnTo>
                  <a:lnTo>
                    <a:pt x="98295" y="60704"/>
                  </a:lnTo>
                  <a:close/>
                  <a:moveTo>
                    <a:pt x="11879" y="51227"/>
                  </a:moveTo>
                  <a:lnTo>
                    <a:pt x="15150" y="54071"/>
                  </a:lnTo>
                  <a:lnTo>
                    <a:pt x="18433" y="55972"/>
                  </a:lnTo>
                  <a:lnTo>
                    <a:pt x="26215" y="59282"/>
                  </a:lnTo>
                  <a:lnTo>
                    <a:pt x="27443" y="60239"/>
                  </a:lnTo>
                  <a:lnTo>
                    <a:pt x="27845" y="60704"/>
                  </a:lnTo>
                  <a:lnTo>
                    <a:pt x="28671" y="61183"/>
                  </a:lnTo>
                  <a:lnTo>
                    <a:pt x="29486" y="60704"/>
                  </a:lnTo>
                  <a:lnTo>
                    <a:pt x="48332" y="68772"/>
                  </a:lnTo>
                  <a:lnTo>
                    <a:pt x="48332" y="69251"/>
                  </a:lnTo>
                  <a:lnTo>
                    <a:pt x="47919" y="68772"/>
                  </a:lnTo>
                  <a:lnTo>
                    <a:pt x="43409" y="66872"/>
                  </a:lnTo>
                  <a:lnTo>
                    <a:pt x="41365" y="66406"/>
                  </a:lnTo>
                  <a:lnTo>
                    <a:pt x="38909" y="65928"/>
                  </a:lnTo>
                  <a:lnTo>
                    <a:pt x="38496" y="66406"/>
                  </a:lnTo>
                  <a:lnTo>
                    <a:pt x="38083" y="66872"/>
                  </a:lnTo>
                  <a:lnTo>
                    <a:pt x="38496" y="67828"/>
                  </a:lnTo>
                  <a:lnTo>
                    <a:pt x="40137" y="69716"/>
                  </a:lnTo>
                  <a:lnTo>
                    <a:pt x="43007" y="71617"/>
                  </a:lnTo>
                  <a:lnTo>
                    <a:pt x="45865" y="73517"/>
                  </a:lnTo>
                  <a:lnTo>
                    <a:pt x="49147" y="74461"/>
                  </a:lnTo>
                  <a:lnTo>
                    <a:pt x="48734" y="76362"/>
                  </a:lnTo>
                  <a:lnTo>
                    <a:pt x="45050" y="76362"/>
                  </a:lnTo>
                  <a:lnTo>
                    <a:pt x="41778" y="75884"/>
                  </a:lnTo>
                  <a:lnTo>
                    <a:pt x="38083" y="74461"/>
                  </a:lnTo>
                  <a:lnTo>
                    <a:pt x="36040" y="73517"/>
                  </a:lnTo>
                  <a:lnTo>
                    <a:pt x="35627" y="72561"/>
                  </a:lnTo>
                  <a:lnTo>
                    <a:pt x="35225" y="72095"/>
                  </a:lnTo>
                  <a:lnTo>
                    <a:pt x="34812" y="71617"/>
                  </a:lnTo>
                  <a:lnTo>
                    <a:pt x="34398" y="71138"/>
                  </a:lnTo>
                  <a:lnTo>
                    <a:pt x="33997" y="71138"/>
                  </a:lnTo>
                  <a:lnTo>
                    <a:pt x="33583" y="71617"/>
                  </a:lnTo>
                  <a:lnTo>
                    <a:pt x="33170" y="73039"/>
                  </a:lnTo>
                  <a:lnTo>
                    <a:pt x="33170" y="73983"/>
                  </a:lnTo>
                  <a:lnTo>
                    <a:pt x="33583" y="74940"/>
                  </a:lnTo>
                  <a:lnTo>
                    <a:pt x="33997" y="75884"/>
                  </a:lnTo>
                  <a:lnTo>
                    <a:pt x="35627" y="77784"/>
                  </a:lnTo>
                  <a:lnTo>
                    <a:pt x="37268" y="79206"/>
                  </a:lnTo>
                  <a:lnTo>
                    <a:pt x="39322" y="80150"/>
                  </a:lnTo>
                  <a:lnTo>
                    <a:pt x="41778" y="81107"/>
                  </a:lnTo>
                  <a:lnTo>
                    <a:pt x="44235" y="81573"/>
                  </a:lnTo>
                  <a:lnTo>
                    <a:pt x="46691" y="81573"/>
                  </a:lnTo>
                  <a:lnTo>
                    <a:pt x="44235" y="86318"/>
                  </a:lnTo>
                  <a:lnTo>
                    <a:pt x="41778" y="85374"/>
                  </a:lnTo>
                  <a:lnTo>
                    <a:pt x="36040" y="83473"/>
                  </a:lnTo>
                  <a:lnTo>
                    <a:pt x="33170" y="82995"/>
                  </a:lnTo>
                  <a:lnTo>
                    <a:pt x="30312" y="82529"/>
                  </a:lnTo>
                  <a:lnTo>
                    <a:pt x="29486" y="82529"/>
                  </a:lnTo>
                  <a:lnTo>
                    <a:pt x="29486" y="83473"/>
                  </a:lnTo>
                  <a:lnTo>
                    <a:pt x="29486" y="83952"/>
                  </a:lnTo>
                  <a:lnTo>
                    <a:pt x="29899" y="84417"/>
                  </a:lnTo>
                  <a:lnTo>
                    <a:pt x="31942" y="86318"/>
                  </a:lnTo>
                  <a:lnTo>
                    <a:pt x="34398" y="87740"/>
                  </a:lnTo>
                  <a:lnTo>
                    <a:pt x="39322" y="90119"/>
                  </a:lnTo>
                  <a:lnTo>
                    <a:pt x="41778" y="91541"/>
                  </a:lnTo>
                  <a:lnTo>
                    <a:pt x="40550" y="93429"/>
                  </a:lnTo>
                  <a:lnTo>
                    <a:pt x="39322" y="94851"/>
                  </a:lnTo>
                  <a:lnTo>
                    <a:pt x="32768" y="91541"/>
                  </a:lnTo>
                  <a:lnTo>
                    <a:pt x="25802" y="88218"/>
                  </a:lnTo>
                  <a:lnTo>
                    <a:pt x="24986" y="88218"/>
                  </a:lnTo>
                  <a:lnTo>
                    <a:pt x="24573" y="88697"/>
                  </a:lnTo>
                  <a:lnTo>
                    <a:pt x="24573" y="89162"/>
                  </a:lnTo>
                  <a:lnTo>
                    <a:pt x="24573" y="90119"/>
                  </a:lnTo>
                  <a:lnTo>
                    <a:pt x="27443" y="92964"/>
                  </a:lnTo>
                  <a:lnTo>
                    <a:pt x="29899" y="95808"/>
                  </a:lnTo>
                  <a:lnTo>
                    <a:pt x="33170" y="97709"/>
                  </a:lnTo>
                  <a:lnTo>
                    <a:pt x="36453" y="99597"/>
                  </a:lnTo>
                  <a:lnTo>
                    <a:pt x="33170" y="102919"/>
                  </a:lnTo>
                  <a:lnTo>
                    <a:pt x="29486" y="102919"/>
                  </a:lnTo>
                  <a:lnTo>
                    <a:pt x="25802" y="101976"/>
                  </a:lnTo>
                  <a:lnTo>
                    <a:pt x="22117" y="100553"/>
                  </a:lnTo>
                  <a:lnTo>
                    <a:pt x="20889" y="100553"/>
                  </a:lnTo>
                  <a:lnTo>
                    <a:pt x="20476" y="101019"/>
                  </a:lnTo>
                  <a:lnTo>
                    <a:pt x="20063" y="101497"/>
                  </a:lnTo>
                  <a:lnTo>
                    <a:pt x="20063" y="102441"/>
                  </a:lnTo>
                  <a:lnTo>
                    <a:pt x="20476" y="104342"/>
                  </a:lnTo>
                  <a:lnTo>
                    <a:pt x="21704" y="105286"/>
                  </a:lnTo>
                  <a:lnTo>
                    <a:pt x="23345" y="106242"/>
                  </a:lnTo>
                  <a:lnTo>
                    <a:pt x="24986" y="107186"/>
                  </a:lnTo>
                  <a:lnTo>
                    <a:pt x="26215" y="107665"/>
                  </a:lnTo>
                  <a:lnTo>
                    <a:pt x="24160" y="108143"/>
                  </a:lnTo>
                  <a:lnTo>
                    <a:pt x="21704" y="108143"/>
                  </a:lnTo>
                  <a:lnTo>
                    <a:pt x="19661" y="107665"/>
                  </a:lnTo>
                  <a:lnTo>
                    <a:pt x="17205" y="106708"/>
                  </a:lnTo>
                  <a:lnTo>
                    <a:pt x="13922" y="104342"/>
                  </a:lnTo>
                  <a:lnTo>
                    <a:pt x="11466" y="101497"/>
                  </a:lnTo>
                  <a:lnTo>
                    <a:pt x="9423" y="98174"/>
                  </a:lnTo>
                  <a:lnTo>
                    <a:pt x="7781" y="94386"/>
                  </a:lnTo>
                  <a:lnTo>
                    <a:pt x="6966" y="90119"/>
                  </a:lnTo>
                  <a:lnTo>
                    <a:pt x="6140" y="86318"/>
                  </a:lnTo>
                  <a:lnTo>
                    <a:pt x="6140" y="82051"/>
                  </a:lnTo>
                  <a:lnTo>
                    <a:pt x="6140" y="77784"/>
                  </a:lnTo>
                  <a:lnTo>
                    <a:pt x="6966" y="71138"/>
                  </a:lnTo>
                  <a:lnTo>
                    <a:pt x="8195" y="64505"/>
                  </a:lnTo>
                  <a:lnTo>
                    <a:pt x="11879" y="51227"/>
                  </a:lnTo>
                  <a:close/>
                  <a:moveTo>
                    <a:pt x="75764" y="70195"/>
                  </a:moveTo>
                  <a:lnTo>
                    <a:pt x="76590" y="73039"/>
                  </a:lnTo>
                  <a:lnTo>
                    <a:pt x="77819" y="75405"/>
                  </a:lnTo>
                  <a:lnTo>
                    <a:pt x="78221" y="76362"/>
                  </a:lnTo>
                  <a:lnTo>
                    <a:pt x="78634" y="77306"/>
                  </a:lnTo>
                  <a:lnTo>
                    <a:pt x="79449" y="77784"/>
                  </a:lnTo>
                  <a:lnTo>
                    <a:pt x="87231" y="90585"/>
                  </a:lnTo>
                  <a:lnTo>
                    <a:pt x="90915" y="97230"/>
                  </a:lnTo>
                  <a:lnTo>
                    <a:pt x="90915" y="99131"/>
                  </a:lnTo>
                  <a:lnTo>
                    <a:pt x="90915" y="100075"/>
                  </a:lnTo>
                  <a:lnTo>
                    <a:pt x="91741" y="101019"/>
                  </a:lnTo>
                  <a:lnTo>
                    <a:pt x="92556" y="101497"/>
                  </a:lnTo>
                  <a:lnTo>
                    <a:pt x="93371" y="101497"/>
                  </a:lnTo>
                  <a:lnTo>
                    <a:pt x="93784" y="101019"/>
                  </a:lnTo>
                  <a:lnTo>
                    <a:pt x="95013" y="101976"/>
                  </a:lnTo>
                  <a:lnTo>
                    <a:pt x="95839" y="102441"/>
                  </a:lnTo>
                  <a:lnTo>
                    <a:pt x="97067" y="102919"/>
                  </a:lnTo>
                  <a:lnTo>
                    <a:pt x="97882" y="102441"/>
                  </a:lnTo>
                  <a:lnTo>
                    <a:pt x="99110" y="103398"/>
                  </a:lnTo>
                  <a:lnTo>
                    <a:pt x="100338" y="103398"/>
                  </a:lnTo>
                  <a:lnTo>
                    <a:pt x="101153" y="103863"/>
                  </a:lnTo>
                  <a:lnTo>
                    <a:pt x="101979" y="103398"/>
                  </a:lnTo>
                  <a:lnTo>
                    <a:pt x="102794" y="102441"/>
                  </a:lnTo>
                  <a:lnTo>
                    <a:pt x="102794" y="101019"/>
                  </a:lnTo>
                  <a:lnTo>
                    <a:pt x="102794" y="100075"/>
                  </a:lnTo>
                  <a:lnTo>
                    <a:pt x="101979" y="99131"/>
                  </a:lnTo>
                  <a:lnTo>
                    <a:pt x="102381" y="97709"/>
                  </a:lnTo>
                  <a:lnTo>
                    <a:pt x="102794" y="96752"/>
                  </a:lnTo>
                  <a:lnTo>
                    <a:pt x="103208" y="95808"/>
                  </a:lnTo>
                  <a:lnTo>
                    <a:pt x="103208" y="95330"/>
                  </a:lnTo>
                  <a:lnTo>
                    <a:pt x="102794" y="94386"/>
                  </a:lnTo>
                  <a:lnTo>
                    <a:pt x="102381" y="93907"/>
                  </a:lnTo>
                  <a:lnTo>
                    <a:pt x="101979" y="93429"/>
                  </a:lnTo>
                  <a:lnTo>
                    <a:pt x="100338" y="93429"/>
                  </a:lnTo>
                  <a:lnTo>
                    <a:pt x="97067" y="94851"/>
                  </a:lnTo>
                  <a:lnTo>
                    <a:pt x="97067" y="94386"/>
                  </a:lnTo>
                  <a:lnTo>
                    <a:pt x="99110" y="92485"/>
                  </a:lnTo>
                  <a:lnTo>
                    <a:pt x="101153" y="90119"/>
                  </a:lnTo>
                  <a:lnTo>
                    <a:pt x="101979" y="88697"/>
                  </a:lnTo>
                  <a:lnTo>
                    <a:pt x="103208" y="91063"/>
                  </a:lnTo>
                  <a:lnTo>
                    <a:pt x="106077" y="96274"/>
                  </a:lnTo>
                  <a:lnTo>
                    <a:pt x="106479" y="98174"/>
                  </a:lnTo>
                  <a:lnTo>
                    <a:pt x="104023" y="101976"/>
                  </a:lnTo>
                  <a:lnTo>
                    <a:pt x="100751" y="105286"/>
                  </a:lnTo>
                  <a:lnTo>
                    <a:pt x="97469" y="108143"/>
                  </a:lnTo>
                  <a:lnTo>
                    <a:pt x="93784" y="110509"/>
                  </a:lnTo>
                  <a:lnTo>
                    <a:pt x="90100" y="111931"/>
                  </a:lnTo>
                  <a:lnTo>
                    <a:pt x="86002" y="112410"/>
                  </a:lnTo>
                  <a:lnTo>
                    <a:pt x="83959" y="112410"/>
                  </a:lnTo>
                  <a:lnTo>
                    <a:pt x="82318" y="111931"/>
                  </a:lnTo>
                  <a:lnTo>
                    <a:pt x="80275" y="111453"/>
                  </a:lnTo>
                  <a:lnTo>
                    <a:pt x="78221" y="110509"/>
                  </a:lnTo>
                  <a:lnTo>
                    <a:pt x="76177" y="109087"/>
                  </a:lnTo>
                  <a:lnTo>
                    <a:pt x="74536" y="107186"/>
                  </a:lnTo>
                  <a:lnTo>
                    <a:pt x="71667" y="103398"/>
                  </a:lnTo>
                  <a:lnTo>
                    <a:pt x="69211" y="99131"/>
                  </a:lnTo>
                  <a:lnTo>
                    <a:pt x="67580" y="94386"/>
                  </a:lnTo>
                  <a:lnTo>
                    <a:pt x="67167" y="89162"/>
                  </a:lnTo>
                  <a:lnTo>
                    <a:pt x="67167" y="86318"/>
                  </a:lnTo>
                  <a:lnTo>
                    <a:pt x="67580" y="83952"/>
                  </a:lnTo>
                  <a:lnTo>
                    <a:pt x="67982" y="81573"/>
                  </a:lnTo>
                  <a:lnTo>
                    <a:pt x="68809" y="79206"/>
                  </a:lnTo>
                  <a:lnTo>
                    <a:pt x="70037" y="76840"/>
                  </a:lnTo>
                  <a:lnTo>
                    <a:pt x="71265" y="74461"/>
                  </a:lnTo>
                  <a:lnTo>
                    <a:pt x="73308" y="72095"/>
                  </a:lnTo>
                  <a:lnTo>
                    <a:pt x="75764" y="70195"/>
                  </a:lnTo>
                  <a:close/>
                  <a:moveTo>
                    <a:pt x="43007" y="0"/>
                  </a:moveTo>
                  <a:lnTo>
                    <a:pt x="39322" y="478"/>
                  </a:lnTo>
                  <a:lnTo>
                    <a:pt x="35627" y="1422"/>
                  </a:lnTo>
                  <a:lnTo>
                    <a:pt x="32355" y="3322"/>
                  </a:lnTo>
                  <a:lnTo>
                    <a:pt x="29073" y="5689"/>
                  </a:lnTo>
                  <a:lnTo>
                    <a:pt x="26215" y="8533"/>
                  </a:lnTo>
                  <a:lnTo>
                    <a:pt x="23345" y="8533"/>
                  </a:lnTo>
                  <a:lnTo>
                    <a:pt x="20889" y="9490"/>
                  </a:lnTo>
                  <a:lnTo>
                    <a:pt x="18835" y="11378"/>
                  </a:lnTo>
                  <a:lnTo>
                    <a:pt x="17205" y="13757"/>
                  </a:lnTo>
                  <a:lnTo>
                    <a:pt x="15563" y="16601"/>
                  </a:lnTo>
                  <a:lnTo>
                    <a:pt x="14748" y="19446"/>
                  </a:lnTo>
                  <a:lnTo>
                    <a:pt x="12694" y="25135"/>
                  </a:lnTo>
                  <a:lnTo>
                    <a:pt x="7368" y="45538"/>
                  </a:lnTo>
                  <a:lnTo>
                    <a:pt x="4510" y="55494"/>
                  </a:lnTo>
                  <a:lnTo>
                    <a:pt x="2043" y="65449"/>
                  </a:lnTo>
                  <a:lnTo>
                    <a:pt x="413" y="74461"/>
                  </a:lnTo>
                  <a:lnTo>
                    <a:pt x="0" y="79206"/>
                  </a:lnTo>
                  <a:lnTo>
                    <a:pt x="0" y="83473"/>
                  </a:lnTo>
                  <a:lnTo>
                    <a:pt x="0" y="87740"/>
                  </a:lnTo>
                  <a:lnTo>
                    <a:pt x="815" y="92485"/>
                  </a:lnTo>
                  <a:lnTo>
                    <a:pt x="2043" y="96752"/>
                  </a:lnTo>
                  <a:lnTo>
                    <a:pt x="3684" y="101019"/>
                  </a:lnTo>
                  <a:lnTo>
                    <a:pt x="5325" y="103863"/>
                  </a:lnTo>
                  <a:lnTo>
                    <a:pt x="7368" y="106708"/>
                  </a:lnTo>
                  <a:lnTo>
                    <a:pt x="9825" y="109565"/>
                  </a:lnTo>
                  <a:lnTo>
                    <a:pt x="12292" y="111931"/>
                  </a:lnTo>
                  <a:lnTo>
                    <a:pt x="15150" y="113354"/>
                  </a:lnTo>
                  <a:lnTo>
                    <a:pt x="18433" y="114776"/>
                  </a:lnTo>
                  <a:lnTo>
                    <a:pt x="21302" y="115254"/>
                  </a:lnTo>
                  <a:lnTo>
                    <a:pt x="24573" y="115720"/>
                  </a:lnTo>
                  <a:lnTo>
                    <a:pt x="27443" y="115254"/>
                  </a:lnTo>
                  <a:lnTo>
                    <a:pt x="29899" y="114298"/>
                  </a:lnTo>
                  <a:lnTo>
                    <a:pt x="32355" y="112875"/>
                  </a:lnTo>
                  <a:lnTo>
                    <a:pt x="34398" y="111453"/>
                  </a:lnTo>
                  <a:lnTo>
                    <a:pt x="38496" y="107186"/>
                  </a:lnTo>
                  <a:lnTo>
                    <a:pt x="42180" y="102441"/>
                  </a:lnTo>
                  <a:lnTo>
                    <a:pt x="42593" y="102919"/>
                  </a:lnTo>
                  <a:lnTo>
                    <a:pt x="43822" y="102919"/>
                  </a:lnTo>
                  <a:lnTo>
                    <a:pt x="45050" y="101976"/>
                  </a:lnTo>
                  <a:lnTo>
                    <a:pt x="45865" y="101019"/>
                  </a:lnTo>
                  <a:lnTo>
                    <a:pt x="45865" y="100075"/>
                  </a:lnTo>
                  <a:lnTo>
                    <a:pt x="45463" y="98174"/>
                  </a:lnTo>
                  <a:lnTo>
                    <a:pt x="46691" y="96274"/>
                  </a:lnTo>
                  <a:lnTo>
                    <a:pt x="50375" y="89162"/>
                  </a:lnTo>
                  <a:lnTo>
                    <a:pt x="53245" y="81573"/>
                  </a:lnTo>
                  <a:lnTo>
                    <a:pt x="56103" y="73983"/>
                  </a:lnTo>
                  <a:lnTo>
                    <a:pt x="58157" y="65928"/>
                  </a:lnTo>
                  <a:lnTo>
                    <a:pt x="58570" y="65449"/>
                  </a:lnTo>
                  <a:lnTo>
                    <a:pt x="58972" y="64505"/>
                  </a:lnTo>
                  <a:lnTo>
                    <a:pt x="58972" y="63549"/>
                  </a:lnTo>
                  <a:lnTo>
                    <a:pt x="61027" y="55494"/>
                  </a:lnTo>
                  <a:lnTo>
                    <a:pt x="62657" y="46960"/>
                  </a:lnTo>
                  <a:lnTo>
                    <a:pt x="63885" y="38413"/>
                  </a:lnTo>
                  <a:lnTo>
                    <a:pt x="64711" y="29880"/>
                  </a:lnTo>
                  <a:lnTo>
                    <a:pt x="65113" y="25613"/>
                  </a:lnTo>
                  <a:lnTo>
                    <a:pt x="64711" y="21346"/>
                  </a:lnTo>
                  <a:lnTo>
                    <a:pt x="64298" y="17545"/>
                  </a:lnTo>
                  <a:lnTo>
                    <a:pt x="63070" y="13757"/>
                  </a:lnTo>
                  <a:lnTo>
                    <a:pt x="61842" y="10434"/>
                  </a:lnTo>
                  <a:lnTo>
                    <a:pt x="59799" y="7589"/>
                  </a:lnTo>
                  <a:lnTo>
                    <a:pt x="56929" y="4745"/>
                  </a:lnTo>
                  <a:lnTo>
                    <a:pt x="54060" y="2379"/>
                  </a:lnTo>
                  <a:lnTo>
                    <a:pt x="50375" y="943"/>
                  </a:lnTo>
                  <a:lnTo>
                    <a:pt x="46691" y="0"/>
                  </a:lnTo>
                  <a:close/>
                  <a:moveTo>
                    <a:pt x="97469" y="51227"/>
                  </a:moveTo>
                  <a:lnTo>
                    <a:pt x="95839" y="52649"/>
                  </a:lnTo>
                  <a:lnTo>
                    <a:pt x="94197" y="54071"/>
                  </a:lnTo>
                  <a:lnTo>
                    <a:pt x="92969" y="55972"/>
                  </a:lnTo>
                  <a:lnTo>
                    <a:pt x="88057" y="57394"/>
                  </a:lnTo>
                  <a:lnTo>
                    <a:pt x="81905" y="59282"/>
                  </a:lnTo>
                  <a:lnTo>
                    <a:pt x="75764" y="62605"/>
                  </a:lnTo>
                  <a:lnTo>
                    <a:pt x="73308" y="64505"/>
                  </a:lnTo>
                  <a:lnTo>
                    <a:pt x="70439" y="66872"/>
                  </a:lnTo>
                  <a:lnTo>
                    <a:pt x="67982" y="69251"/>
                  </a:lnTo>
                  <a:lnTo>
                    <a:pt x="65939" y="72095"/>
                  </a:lnTo>
                  <a:lnTo>
                    <a:pt x="64298" y="74940"/>
                  </a:lnTo>
                  <a:lnTo>
                    <a:pt x="62657" y="78263"/>
                  </a:lnTo>
                  <a:lnTo>
                    <a:pt x="61842" y="81573"/>
                  </a:lnTo>
                  <a:lnTo>
                    <a:pt x="61429" y="85374"/>
                  </a:lnTo>
                  <a:lnTo>
                    <a:pt x="61027" y="88697"/>
                  </a:lnTo>
                  <a:lnTo>
                    <a:pt x="61429" y="92007"/>
                  </a:lnTo>
                  <a:lnTo>
                    <a:pt x="61842" y="95330"/>
                  </a:lnTo>
                  <a:lnTo>
                    <a:pt x="62657" y="98653"/>
                  </a:lnTo>
                  <a:lnTo>
                    <a:pt x="63885" y="101976"/>
                  </a:lnTo>
                  <a:lnTo>
                    <a:pt x="65526" y="104820"/>
                  </a:lnTo>
                  <a:lnTo>
                    <a:pt x="67167" y="107665"/>
                  </a:lnTo>
                  <a:lnTo>
                    <a:pt x="69211" y="110509"/>
                  </a:lnTo>
                  <a:lnTo>
                    <a:pt x="71667" y="112875"/>
                  </a:lnTo>
                  <a:lnTo>
                    <a:pt x="74123" y="115254"/>
                  </a:lnTo>
                  <a:lnTo>
                    <a:pt x="76590" y="117142"/>
                  </a:lnTo>
                  <a:lnTo>
                    <a:pt x="79449" y="118564"/>
                  </a:lnTo>
                  <a:lnTo>
                    <a:pt x="82731" y="119521"/>
                  </a:lnTo>
                  <a:lnTo>
                    <a:pt x="86002" y="120000"/>
                  </a:lnTo>
                  <a:lnTo>
                    <a:pt x="89687" y="119521"/>
                  </a:lnTo>
                  <a:lnTo>
                    <a:pt x="92969" y="118564"/>
                  </a:lnTo>
                  <a:lnTo>
                    <a:pt x="96241" y="116677"/>
                  </a:lnTo>
                  <a:lnTo>
                    <a:pt x="99110" y="114776"/>
                  </a:lnTo>
                  <a:lnTo>
                    <a:pt x="104849" y="110509"/>
                  </a:lnTo>
                  <a:lnTo>
                    <a:pt x="107305" y="108143"/>
                  </a:lnTo>
                  <a:lnTo>
                    <a:pt x="109348" y="105286"/>
                  </a:lnTo>
                  <a:lnTo>
                    <a:pt x="111391" y="102441"/>
                  </a:lnTo>
                  <a:lnTo>
                    <a:pt x="113446" y="99597"/>
                  </a:lnTo>
                  <a:lnTo>
                    <a:pt x="116315" y="92964"/>
                  </a:lnTo>
                  <a:lnTo>
                    <a:pt x="118771" y="86318"/>
                  </a:lnTo>
                  <a:lnTo>
                    <a:pt x="119586" y="82051"/>
                  </a:lnTo>
                  <a:lnTo>
                    <a:pt x="120000" y="78263"/>
                  </a:lnTo>
                  <a:lnTo>
                    <a:pt x="120000" y="73983"/>
                  </a:lnTo>
                  <a:lnTo>
                    <a:pt x="119586" y="70673"/>
                  </a:lnTo>
                  <a:lnTo>
                    <a:pt x="118358" y="66872"/>
                  </a:lnTo>
                  <a:lnTo>
                    <a:pt x="116717" y="63549"/>
                  </a:lnTo>
                  <a:lnTo>
                    <a:pt x="114674" y="60239"/>
                  </a:lnTo>
                  <a:lnTo>
                    <a:pt x="112218" y="57394"/>
                  </a:lnTo>
                  <a:lnTo>
                    <a:pt x="109348" y="55015"/>
                  </a:lnTo>
                  <a:lnTo>
                    <a:pt x="106479" y="53114"/>
                  </a:lnTo>
                  <a:lnTo>
                    <a:pt x="103208" y="51692"/>
                  </a:lnTo>
                  <a:lnTo>
                    <a:pt x="99925" y="5122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79" name="Google Shape;479;p20"/>
            <p:cNvSpPr/>
            <p:nvPr/>
          </p:nvSpPr>
          <p:spPr>
            <a:xfrm>
              <a:off x="6385050" y="4208725"/>
              <a:ext cx="422700" cy="2991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80" name="Google Shape;480;p20"/>
            <p:cNvSpPr/>
            <p:nvPr/>
          </p:nvSpPr>
          <p:spPr>
            <a:xfrm>
              <a:off x="7121425" y="2437925"/>
              <a:ext cx="246600" cy="315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81" name="Google Shape;481;p20"/>
            <p:cNvSpPr/>
            <p:nvPr/>
          </p:nvSpPr>
          <p:spPr>
            <a:xfrm>
              <a:off x="6062250" y="3853825"/>
              <a:ext cx="333000" cy="3759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82" name="Google Shape;482;p20"/>
            <p:cNvSpPr/>
            <p:nvPr/>
          </p:nvSpPr>
          <p:spPr>
            <a:xfrm>
              <a:off x="6023725" y="3167900"/>
              <a:ext cx="340200" cy="2274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83" name="Google Shape;483;p20"/>
            <p:cNvSpPr/>
            <p:nvPr/>
          </p:nvSpPr>
          <p:spPr>
            <a:xfrm>
              <a:off x="7109500" y="3449425"/>
              <a:ext cx="154200" cy="1650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grpSp>
      <p:cxnSp>
        <p:nvCxnSpPr>
          <p:cNvPr id="484" name="Google Shape;484;p20"/>
          <p:cNvCxnSpPr/>
          <p:nvPr/>
        </p:nvCxnSpPr>
        <p:spPr>
          <a:xfrm>
            <a:off x="935522" y="1558598"/>
            <a:ext cx="6641400" cy="0"/>
          </a:xfrm>
          <a:prstGeom prst="straightConnector1">
            <a:avLst/>
          </a:prstGeom>
          <a:noFill/>
          <a:ln cap="rnd" cmpd="sng" w="19050">
            <a:solidFill>
              <a:srgbClr val="A4C2F4"/>
            </a:solidFill>
            <a:prstDash val="dash"/>
            <a:round/>
            <a:headEnd len="sm" w="sm" type="none"/>
            <a:tailEnd len="sm" w="sm"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485" name="Shape 485"/>
        <p:cNvGrpSpPr/>
        <p:nvPr/>
      </p:nvGrpSpPr>
      <p:grpSpPr>
        <a:xfrm>
          <a:off x="0" y="0"/>
          <a:ext cx="0" cy="0"/>
          <a:chOff x="0" y="0"/>
          <a:chExt cx="0" cy="0"/>
        </a:xfrm>
      </p:grpSpPr>
      <p:sp>
        <p:nvSpPr>
          <p:cNvPr id="486" name="Google Shape;486;p21"/>
          <p:cNvSpPr txBox="1"/>
          <p:nvPr>
            <p:ph type="title"/>
          </p:nvPr>
        </p:nvSpPr>
        <p:spPr>
          <a:xfrm>
            <a:off x="822718" y="340038"/>
            <a:ext cx="6754500" cy="12957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rgbClr val="3C78D8"/>
              </a:buClr>
              <a:buSzPts val="1400"/>
              <a:buFont typeface="Sniglet"/>
              <a:buNone/>
              <a:defRPr b="1" i="0" sz="1800" u="none" cap="none" strike="noStrike">
                <a:solidFill>
                  <a:srgbClr val="3C78D8"/>
                </a:solidFill>
                <a:latin typeface="Sniglet"/>
                <a:ea typeface="Sniglet"/>
                <a:cs typeface="Sniglet"/>
                <a:sym typeface="Sniglet"/>
              </a:defRPr>
            </a:lvl1pPr>
            <a:lvl2pPr indent="0" lvl="1"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2pPr>
            <a:lvl3pPr indent="0" lvl="2"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3pPr>
            <a:lvl4pPr indent="0" lvl="3"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4pPr>
            <a:lvl5pPr indent="0" lvl="4"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5pPr>
            <a:lvl6pPr indent="0" lvl="5"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6pPr>
            <a:lvl7pPr indent="0" lvl="6"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7pPr>
            <a:lvl8pPr indent="0" lvl="7"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8pPr>
            <a:lvl9pPr indent="0" lvl="8"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9pPr>
          </a:lstStyle>
          <a:p/>
        </p:txBody>
      </p:sp>
      <p:sp>
        <p:nvSpPr>
          <p:cNvPr id="487" name="Google Shape;487;p21"/>
          <p:cNvSpPr txBox="1"/>
          <p:nvPr>
            <p:ph idx="1" type="body"/>
          </p:nvPr>
        </p:nvSpPr>
        <p:spPr>
          <a:xfrm>
            <a:off x="822717" y="2059876"/>
            <a:ext cx="3474600" cy="54564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0"/>
              </a:spcBef>
              <a:spcAft>
                <a:spcPts val="0"/>
              </a:spcAft>
              <a:buClr>
                <a:srgbClr val="3D4965"/>
              </a:buClr>
              <a:buSzPts val="2200"/>
              <a:buFont typeface="Dosis"/>
              <a:buChar char="✘"/>
              <a:defRPr b="0" i="0" sz="2200" u="none" cap="none" strike="noStrike">
                <a:solidFill>
                  <a:srgbClr val="3D4965"/>
                </a:solidFill>
                <a:latin typeface="Dosis"/>
                <a:ea typeface="Dosis"/>
                <a:cs typeface="Dosis"/>
                <a:sym typeface="Dosis"/>
              </a:defRPr>
            </a:lvl1pPr>
            <a:lvl2pPr indent="-368300" lvl="1" marL="914400" marR="0" rtl="0" algn="l">
              <a:lnSpc>
                <a:spcPct val="100000"/>
              </a:lnSpc>
              <a:spcBef>
                <a:spcPts val="0"/>
              </a:spcBef>
              <a:spcAft>
                <a:spcPts val="0"/>
              </a:spcAft>
              <a:buClr>
                <a:srgbClr val="3D4965"/>
              </a:buClr>
              <a:buSzPts val="2200"/>
              <a:buFont typeface="Dosis"/>
              <a:buChar char="✗"/>
              <a:defRPr b="0" i="0" sz="2200" u="none" cap="none" strike="noStrike">
                <a:solidFill>
                  <a:srgbClr val="3D4965"/>
                </a:solidFill>
                <a:latin typeface="Dosis"/>
                <a:ea typeface="Dosis"/>
                <a:cs typeface="Dosis"/>
                <a:sym typeface="Dosis"/>
              </a:defRPr>
            </a:lvl2pPr>
            <a:lvl3pPr indent="-228600" lvl="2" marL="13716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3pPr>
            <a:lvl4pPr indent="-228600" lvl="3" marL="18288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4pPr>
            <a:lvl5pPr indent="-228600" lvl="4" marL="22860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5pPr>
            <a:lvl6pPr indent="-228600" lvl="5" marL="27432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6pPr>
            <a:lvl7pPr indent="-228600" lvl="6" marL="32004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7pPr>
            <a:lvl8pPr indent="-228600" lvl="7" marL="36576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8pPr>
            <a:lvl9pPr indent="-228600" lvl="8" marL="41148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9pPr>
          </a:lstStyle>
          <a:p/>
        </p:txBody>
      </p:sp>
      <p:sp>
        <p:nvSpPr>
          <p:cNvPr id="488" name="Google Shape;488;p21"/>
          <p:cNvSpPr txBox="1"/>
          <p:nvPr>
            <p:ph idx="2" type="body"/>
          </p:nvPr>
        </p:nvSpPr>
        <p:spPr>
          <a:xfrm>
            <a:off x="4506808" y="2059876"/>
            <a:ext cx="3474600" cy="54564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0"/>
              </a:spcBef>
              <a:spcAft>
                <a:spcPts val="0"/>
              </a:spcAft>
              <a:buClr>
                <a:srgbClr val="3D4965"/>
              </a:buClr>
              <a:buSzPts val="2200"/>
              <a:buFont typeface="Dosis"/>
              <a:buChar char="✘"/>
              <a:defRPr b="0" i="0" sz="2200" u="none" cap="none" strike="noStrike">
                <a:solidFill>
                  <a:srgbClr val="3D4965"/>
                </a:solidFill>
                <a:latin typeface="Dosis"/>
                <a:ea typeface="Dosis"/>
                <a:cs typeface="Dosis"/>
                <a:sym typeface="Dosis"/>
              </a:defRPr>
            </a:lvl1pPr>
            <a:lvl2pPr indent="-368300" lvl="1" marL="914400" marR="0" rtl="0" algn="l">
              <a:lnSpc>
                <a:spcPct val="100000"/>
              </a:lnSpc>
              <a:spcBef>
                <a:spcPts val="0"/>
              </a:spcBef>
              <a:spcAft>
                <a:spcPts val="0"/>
              </a:spcAft>
              <a:buClr>
                <a:srgbClr val="3D4965"/>
              </a:buClr>
              <a:buSzPts val="2200"/>
              <a:buFont typeface="Dosis"/>
              <a:buChar char="✗"/>
              <a:defRPr b="0" i="0" sz="2200" u="none" cap="none" strike="noStrike">
                <a:solidFill>
                  <a:srgbClr val="3D4965"/>
                </a:solidFill>
                <a:latin typeface="Dosis"/>
                <a:ea typeface="Dosis"/>
                <a:cs typeface="Dosis"/>
                <a:sym typeface="Dosis"/>
              </a:defRPr>
            </a:lvl2pPr>
            <a:lvl3pPr indent="-228600" lvl="2" marL="13716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3pPr>
            <a:lvl4pPr indent="-228600" lvl="3" marL="18288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4pPr>
            <a:lvl5pPr indent="-228600" lvl="4" marL="22860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5pPr>
            <a:lvl6pPr indent="-228600" lvl="5" marL="27432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6pPr>
            <a:lvl7pPr indent="-228600" lvl="6" marL="32004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7pPr>
            <a:lvl8pPr indent="-228600" lvl="7" marL="36576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8pPr>
            <a:lvl9pPr indent="-228600" lvl="8" marL="41148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9pPr>
          </a:lstStyle>
          <a:p/>
        </p:txBody>
      </p:sp>
      <p:grpSp>
        <p:nvGrpSpPr>
          <p:cNvPr id="489" name="Google Shape;489;p21"/>
          <p:cNvGrpSpPr/>
          <p:nvPr/>
        </p:nvGrpSpPr>
        <p:grpSpPr>
          <a:xfrm>
            <a:off x="8186832" y="-137739"/>
            <a:ext cx="1975728" cy="8055307"/>
            <a:chOff x="6023725" y="842300"/>
            <a:chExt cx="1358075" cy="4030475"/>
          </a:xfrm>
        </p:grpSpPr>
        <p:sp>
          <p:nvSpPr>
            <p:cNvPr id="490" name="Google Shape;490;p21"/>
            <p:cNvSpPr/>
            <p:nvPr/>
          </p:nvSpPr>
          <p:spPr>
            <a:xfrm>
              <a:off x="6371275" y="842300"/>
              <a:ext cx="397200" cy="4923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21"/>
            <p:cNvSpPr/>
            <p:nvPr/>
          </p:nvSpPr>
          <p:spPr>
            <a:xfrm>
              <a:off x="6991200" y="2879025"/>
              <a:ext cx="390600" cy="4449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21"/>
            <p:cNvSpPr/>
            <p:nvPr/>
          </p:nvSpPr>
          <p:spPr>
            <a:xfrm>
              <a:off x="6244725" y="2547975"/>
              <a:ext cx="185400" cy="4044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21"/>
            <p:cNvSpPr/>
            <p:nvPr/>
          </p:nvSpPr>
          <p:spPr>
            <a:xfrm>
              <a:off x="6823375" y="1978500"/>
              <a:ext cx="365100" cy="4476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21"/>
            <p:cNvSpPr/>
            <p:nvPr/>
          </p:nvSpPr>
          <p:spPr>
            <a:xfrm>
              <a:off x="6071400" y="1791425"/>
              <a:ext cx="402600" cy="3750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21"/>
            <p:cNvSpPr/>
            <p:nvPr/>
          </p:nvSpPr>
          <p:spPr>
            <a:xfrm>
              <a:off x="6902250" y="3951050"/>
              <a:ext cx="436500" cy="3000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21"/>
            <p:cNvSpPr/>
            <p:nvPr/>
          </p:nvSpPr>
          <p:spPr>
            <a:xfrm>
              <a:off x="6405225" y="2154575"/>
              <a:ext cx="328200" cy="3393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21"/>
            <p:cNvSpPr/>
            <p:nvPr/>
          </p:nvSpPr>
          <p:spPr>
            <a:xfrm>
              <a:off x="6537275" y="2750650"/>
              <a:ext cx="459600" cy="4752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21"/>
            <p:cNvSpPr/>
            <p:nvPr/>
          </p:nvSpPr>
          <p:spPr>
            <a:xfrm>
              <a:off x="6855475" y="1544725"/>
              <a:ext cx="444900" cy="3531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21"/>
            <p:cNvSpPr/>
            <p:nvPr/>
          </p:nvSpPr>
          <p:spPr>
            <a:xfrm>
              <a:off x="6844475" y="1037625"/>
              <a:ext cx="414600" cy="3897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21"/>
            <p:cNvSpPr/>
            <p:nvPr/>
          </p:nvSpPr>
          <p:spPr>
            <a:xfrm>
              <a:off x="6553775" y="1840025"/>
              <a:ext cx="234900" cy="2769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21"/>
            <p:cNvSpPr/>
            <p:nvPr/>
          </p:nvSpPr>
          <p:spPr>
            <a:xfrm>
              <a:off x="6618875" y="2550725"/>
              <a:ext cx="408000" cy="1569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21"/>
            <p:cNvSpPr/>
            <p:nvPr/>
          </p:nvSpPr>
          <p:spPr>
            <a:xfrm>
              <a:off x="6336425" y="4507675"/>
              <a:ext cx="519900" cy="3651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21"/>
            <p:cNvSpPr/>
            <p:nvPr/>
          </p:nvSpPr>
          <p:spPr>
            <a:xfrm>
              <a:off x="6425400" y="3728200"/>
              <a:ext cx="342000" cy="3603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21"/>
            <p:cNvSpPr/>
            <p:nvPr/>
          </p:nvSpPr>
          <p:spPr>
            <a:xfrm>
              <a:off x="6789450" y="3384325"/>
              <a:ext cx="262200" cy="1863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21"/>
            <p:cNvSpPr/>
            <p:nvPr/>
          </p:nvSpPr>
          <p:spPr>
            <a:xfrm>
              <a:off x="6950850" y="4617725"/>
              <a:ext cx="254100" cy="1623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21"/>
            <p:cNvSpPr/>
            <p:nvPr/>
          </p:nvSpPr>
          <p:spPr>
            <a:xfrm>
              <a:off x="6051225" y="1090800"/>
              <a:ext cx="285300" cy="2835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21"/>
            <p:cNvSpPr/>
            <p:nvPr/>
          </p:nvSpPr>
          <p:spPr>
            <a:xfrm>
              <a:off x="6849975" y="3631900"/>
              <a:ext cx="270600" cy="3393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21"/>
            <p:cNvSpPr/>
            <p:nvPr/>
          </p:nvSpPr>
          <p:spPr>
            <a:xfrm>
              <a:off x="6351100" y="3281600"/>
              <a:ext cx="366900" cy="3612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21"/>
            <p:cNvSpPr/>
            <p:nvPr/>
          </p:nvSpPr>
          <p:spPr>
            <a:xfrm>
              <a:off x="6316250" y="3040425"/>
              <a:ext cx="137700" cy="122100"/>
            </a:xfrm>
            <a:custGeom>
              <a:rect b="b" l="l" r="r" t="t"/>
              <a:pathLst>
                <a:path extrusionOk="0" h="120000" w="120000">
                  <a:moveTo>
                    <a:pt x="112783" y="0"/>
                  </a:moveTo>
                  <a:lnTo>
                    <a:pt x="110385" y="909"/>
                  </a:lnTo>
                  <a:lnTo>
                    <a:pt x="108793" y="2704"/>
                  </a:lnTo>
                  <a:lnTo>
                    <a:pt x="103997" y="9934"/>
                  </a:lnTo>
                  <a:lnTo>
                    <a:pt x="98393" y="15344"/>
                  </a:lnTo>
                  <a:lnTo>
                    <a:pt x="91984" y="20754"/>
                  </a:lnTo>
                  <a:lnTo>
                    <a:pt x="85595" y="24368"/>
                  </a:lnTo>
                  <a:lnTo>
                    <a:pt x="81584" y="26163"/>
                  </a:lnTo>
                  <a:lnTo>
                    <a:pt x="77594" y="27073"/>
                  </a:lnTo>
                  <a:lnTo>
                    <a:pt x="70399" y="27073"/>
                  </a:lnTo>
                  <a:lnTo>
                    <a:pt x="62398" y="25278"/>
                  </a:lnTo>
                  <a:lnTo>
                    <a:pt x="55203" y="22549"/>
                  </a:lnTo>
                  <a:lnTo>
                    <a:pt x="48815" y="19844"/>
                  </a:lnTo>
                  <a:lnTo>
                    <a:pt x="41598" y="18049"/>
                  </a:lnTo>
                  <a:lnTo>
                    <a:pt x="34404" y="16254"/>
                  </a:lnTo>
                  <a:lnTo>
                    <a:pt x="27209" y="15344"/>
                  </a:lnTo>
                  <a:lnTo>
                    <a:pt x="20014" y="16254"/>
                  </a:lnTo>
                  <a:lnTo>
                    <a:pt x="13626" y="18959"/>
                  </a:lnTo>
                  <a:lnTo>
                    <a:pt x="10421" y="20754"/>
                  </a:lnTo>
                  <a:lnTo>
                    <a:pt x="8023" y="23459"/>
                  </a:lnTo>
                  <a:lnTo>
                    <a:pt x="5625" y="26163"/>
                  </a:lnTo>
                  <a:lnTo>
                    <a:pt x="3226" y="29778"/>
                  </a:lnTo>
                  <a:lnTo>
                    <a:pt x="2420" y="31573"/>
                  </a:lnTo>
                  <a:lnTo>
                    <a:pt x="2420" y="32483"/>
                  </a:lnTo>
                  <a:lnTo>
                    <a:pt x="3226" y="35188"/>
                  </a:lnTo>
                  <a:lnTo>
                    <a:pt x="5625" y="36098"/>
                  </a:lnTo>
                  <a:lnTo>
                    <a:pt x="8023" y="36098"/>
                  </a:lnTo>
                  <a:lnTo>
                    <a:pt x="15218" y="31573"/>
                  </a:lnTo>
                  <a:lnTo>
                    <a:pt x="22412" y="28868"/>
                  </a:lnTo>
                  <a:lnTo>
                    <a:pt x="22412" y="62237"/>
                  </a:lnTo>
                  <a:lnTo>
                    <a:pt x="20821" y="79377"/>
                  </a:lnTo>
                  <a:lnTo>
                    <a:pt x="19207" y="96516"/>
                  </a:lnTo>
                  <a:lnTo>
                    <a:pt x="15218" y="94721"/>
                  </a:lnTo>
                  <a:lnTo>
                    <a:pt x="12013" y="92016"/>
                  </a:lnTo>
                  <a:lnTo>
                    <a:pt x="8023" y="89311"/>
                  </a:lnTo>
                  <a:lnTo>
                    <a:pt x="4011" y="86606"/>
                  </a:lnTo>
                  <a:lnTo>
                    <a:pt x="2420" y="86606"/>
                  </a:lnTo>
                  <a:lnTo>
                    <a:pt x="828" y="88401"/>
                  </a:lnTo>
                  <a:lnTo>
                    <a:pt x="21" y="90221"/>
                  </a:lnTo>
                  <a:lnTo>
                    <a:pt x="21" y="92926"/>
                  </a:lnTo>
                  <a:lnTo>
                    <a:pt x="828" y="97426"/>
                  </a:lnTo>
                  <a:lnTo>
                    <a:pt x="3226" y="101926"/>
                  </a:lnTo>
                  <a:lnTo>
                    <a:pt x="6409" y="104655"/>
                  </a:lnTo>
                  <a:lnTo>
                    <a:pt x="11206" y="108245"/>
                  </a:lnTo>
                  <a:lnTo>
                    <a:pt x="16024" y="110065"/>
                  </a:lnTo>
                  <a:lnTo>
                    <a:pt x="25617" y="110065"/>
                  </a:lnTo>
                  <a:lnTo>
                    <a:pt x="27209" y="109155"/>
                  </a:lnTo>
                  <a:lnTo>
                    <a:pt x="28800" y="108245"/>
                  </a:lnTo>
                  <a:lnTo>
                    <a:pt x="30414" y="104655"/>
                  </a:lnTo>
                  <a:lnTo>
                    <a:pt x="32812" y="85696"/>
                  </a:lnTo>
                  <a:lnTo>
                    <a:pt x="34404" y="66762"/>
                  </a:lnTo>
                  <a:lnTo>
                    <a:pt x="34404" y="46918"/>
                  </a:lnTo>
                  <a:lnTo>
                    <a:pt x="33619" y="36983"/>
                  </a:lnTo>
                  <a:lnTo>
                    <a:pt x="32812" y="27983"/>
                  </a:lnTo>
                  <a:lnTo>
                    <a:pt x="38415" y="28868"/>
                  </a:lnTo>
                  <a:lnTo>
                    <a:pt x="46395" y="32483"/>
                  </a:lnTo>
                  <a:lnTo>
                    <a:pt x="53611" y="35188"/>
                  </a:lnTo>
                  <a:lnTo>
                    <a:pt x="61591" y="38803"/>
                  </a:lnTo>
                  <a:lnTo>
                    <a:pt x="69593" y="40598"/>
                  </a:lnTo>
                  <a:lnTo>
                    <a:pt x="76002" y="40598"/>
                  </a:lnTo>
                  <a:lnTo>
                    <a:pt x="75196" y="62237"/>
                  </a:lnTo>
                  <a:lnTo>
                    <a:pt x="74389" y="84811"/>
                  </a:lnTo>
                  <a:lnTo>
                    <a:pt x="74389" y="98336"/>
                  </a:lnTo>
                  <a:lnTo>
                    <a:pt x="74389" y="104655"/>
                  </a:lnTo>
                  <a:lnTo>
                    <a:pt x="74389" y="107360"/>
                  </a:lnTo>
                  <a:lnTo>
                    <a:pt x="74389" y="108245"/>
                  </a:lnTo>
                  <a:lnTo>
                    <a:pt x="75196" y="108245"/>
                  </a:lnTo>
                  <a:lnTo>
                    <a:pt x="74389" y="110065"/>
                  </a:lnTo>
                  <a:lnTo>
                    <a:pt x="73604" y="110950"/>
                  </a:lnTo>
                  <a:lnTo>
                    <a:pt x="73604" y="114565"/>
                  </a:lnTo>
                  <a:lnTo>
                    <a:pt x="73604" y="115475"/>
                  </a:lnTo>
                  <a:lnTo>
                    <a:pt x="74389" y="118180"/>
                  </a:lnTo>
                  <a:lnTo>
                    <a:pt x="76787" y="119975"/>
                  </a:lnTo>
                  <a:lnTo>
                    <a:pt x="79186" y="119975"/>
                  </a:lnTo>
                  <a:lnTo>
                    <a:pt x="81584" y="119065"/>
                  </a:lnTo>
                  <a:lnTo>
                    <a:pt x="84004" y="116360"/>
                  </a:lnTo>
                  <a:lnTo>
                    <a:pt x="85595" y="112770"/>
                  </a:lnTo>
                  <a:lnTo>
                    <a:pt x="85595" y="109155"/>
                  </a:lnTo>
                  <a:lnTo>
                    <a:pt x="85595" y="104655"/>
                  </a:lnTo>
                  <a:lnTo>
                    <a:pt x="86402" y="74877"/>
                  </a:lnTo>
                  <a:lnTo>
                    <a:pt x="86402" y="46008"/>
                  </a:lnTo>
                  <a:lnTo>
                    <a:pt x="86402" y="37893"/>
                  </a:lnTo>
                  <a:lnTo>
                    <a:pt x="95188" y="34278"/>
                  </a:lnTo>
                  <a:lnTo>
                    <a:pt x="103190" y="27983"/>
                  </a:lnTo>
                  <a:lnTo>
                    <a:pt x="110385" y="20754"/>
                  </a:lnTo>
                  <a:lnTo>
                    <a:pt x="115988" y="13549"/>
                  </a:lnTo>
                  <a:lnTo>
                    <a:pt x="119193" y="9024"/>
                  </a:lnTo>
                  <a:lnTo>
                    <a:pt x="119978" y="6319"/>
                  </a:lnTo>
                  <a:lnTo>
                    <a:pt x="119978" y="4524"/>
                  </a:lnTo>
                  <a:lnTo>
                    <a:pt x="118386" y="1819"/>
                  </a:lnTo>
                  <a:lnTo>
                    <a:pt x="116773" y="909"/>
                  </a:lnTo>
                  <a:lnTo>
                    <a:pt x="11518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21"/>
            <p:cNvSpPr/>
            <p:nvPr/>
          </p:nvSpPr>
          <p:spPr>
            <a:xfrm>
              <a:off x="6879325" y="4294925"/>
              <a:ext cx="344700" cy="2550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21"/>
            <p:cNvSpPr/>
            <p:nvPr/>
          </p:nvSpPr>
          <p:spPr>
            <a:xfrm>
              <a:off x="6114500" y="2324225"/>
              <a:ext cx="158700" cy="3291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21"/>
            <p:cNvSpPr/>
            <p:nvPr/>
          </p:nvSpPr>
          <p:spPr>
            <a:xfrm>
              <a:off x="6335525" y="1405350"/>
              <a:ext cx="441900" cy="375000"/>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21"/>
            <p:cNvSpPr/>
            <p:nvPr/>
          </p:nvSpPr>
          <p:spPr>
            <a:xfrm>
              <a:off x="6059500" y="3516375"/>
              <a:ext cx="268800" cy="231900"/>
            </a:xfrm>
            <a:custGeom>
              <a:rect b="b" l="l" r="r" t="t"/>
              <a:pathLst>
                <a:path extrusionOk="0" h="120000" w="120000">
                  <a:moveTo>
                    <a:pt x="45463" y="7111"/>
                  </a:moveTo>
                  <a:lnTo>
                    <a:pt x="48332" y="7589"/>
                  </a:lnTo>
                  <a:lnTo>
                    <a:pt x="51190" y="9011"/>
                  </a:lnTo>
                  <a:lnTo>
                    <a:pt x="54060" y="10912"/>
                  </a:lnTo>
                  <a:lnTo>
                    <a:pt x="56103" y="13757"/>
                  </a:lnTo>
                  <a:lnTo>
                    <a:pt x="57342" y="15657"/>
                  </a:lnTo>
                  <a:lnTo>
                    <a:pt x="58157" y="18023"/>
                  </a:lnTo>
                  <a:lnTo>
                    <a:pt x="58570" y="19924"/>
                  </a:lnTo>
                  <a:lnTo>
                    <a:pt x="58972" y="22290"/>
                  </a:lnTo>
                  <a:lnTo>
                    <a:pt x="58972" y="27035"/>
                  </a:lnTo>
                  <a:lnTo>
                    <a:pt x="58570" y="31781"/>
                  </a:lnTo>
                  <a:lnTo>
                    <a:pt x="58157" y="34147"/>
                  </a:lnTo>
                  <a:lnTo>
                    <a:pt x="52419" y="22769"/>
                  </a:lnTo>
                  <a:lnTo>
                    <a:pt x="45463" y="7111"/>
                  </a:lnTo>
                  <a:close/>
                  <a:moveTo>
                    <a:pt x="15150" y="38892"/>
                  </a:moveTo>
                  <a:lnTo>
                    <a:pt x="16791" y="42215"/>
                  </a:lnTo>
                  <a:lnTo>
                    <a:pt x="18020" y="46003"/>
                  </a:lnTo>
                  <a:lnTo>
                    <a:pt x="20063" y="49804"/>
                  </a:lnTo>
                  <a:lnTo>
                    <a:pt x="16378" y="48848"/>
                  </a:lnTo>
                  <a:lnTo>
                    <a:pt x="12694" y="48382"/>
                  </a:lnTo>
                  <a:lnTo>
                    <a:pt x="14748" y="40314"/>
                  </a:lnTo>
                  <a:lnTo>
                    <a:pt x="15150" y="38892"/>
                  </a:lnTo>
                  <a:close/>
                  <a:moveTo>
                    <a:pt x="42593" y="7111"/>
                  </a:moveTo>
                  <a:lnTo>
                    <a:pt x="45463" y="15179"/>
                  </a:lnTo>
                  <a:lnTo>
                    <a:pt x="48332" y="23247"/>
                  </a:lnTo>
                  <a:lnTo>
                    <a:pt x="52419" y="32724"/>
                  </a:lnTo>
                  <a:lnTo>
                    <a:pt x="56929" y="42215"/>
                  </a:lnTo>
                  <a:lnTo>
                    <a:pt x="55701" y="49804"/>
                  </a:lnTo>
                  <a:lnTo>
                    <a:pt x="52832" y="41258"/>
                  </a:lnTo>
                  <a:lnTo>
                    <a:pt x="49962" y="32724"/>
                  </a:lnTo>
                  <a:lnTo>
                    <a:pt x="47506" y="25613"/>
                  </a:lnTo>
                  <a:lnTo>
                    <a:pt x="45050" y="18967"/>
                  </a:lnTo>
                  <a:lnTo>
                    <a:pt x="41778" y="11378"/>
                  </a:lnTo>
                  <a:lnTo>
                    <a:pt x="39724" y="7589"/>
                  </a:lnTo>
                  <a:lnTo>
                    <a:pt x="42593" y="7111"/>
                  </a:lnTo>
                  <a:close/>
                  <a:moveTo>
                    <a:pt x="19661" y="22290"/>
                  </a:moveTo>
                  <a:lnTo>
                    <a:pt x="19248" y="23247"/>
                  </a:lnTo>
                  <a:lnTo>
                    <a:pt x="19661" y="25135"/>
                  </a:lnTo>
                  <a:lnTo>
                    <a:pt x="20476" y="26092"/>
                  </a:lnTo>
                  <a:lnTo>
                    <a:pt x="21704" y="26557"/>
                  </a:lnTo>
                  <a:lnTo>
                    <a:pt x="22932" y="26557"/>
                  </a:lnTo>
                  <a:lnTo>
                    <a:pt x="25388" y="32724"/>
                  </a:lnTo>
                  <a:lnTo>
                    <a:pt x="27443" y="38413"/>
                  </a:lnTo>
                  <a:lnTo>
                    <a:pt x="33583" y="54071"/>
                  </a:lnTo>
                  <a:lnTo>
                    <a:pt x="34398" y="55972"/>
                  </a:lnTo>
                  <a:lnTo>
                    <a:pt x="31540" y="55015"/>
                  </a:lnTo>
                  <a:lnTo>
                    <a:pt x="27443" y="52649"/>
                  </a:lnTo>
                  <a:lnTo>
                    <a:pt x="24160" y="48382"/>
                  </a:lnTo>
                  <a:lnTo>
                    <a:pt x="21704" y="43637"/>
                  </a:lnTo>
                  <a:lnTo>
                    <a:pt x="19248" y="37948"/>
                  </a:lnTo>
                  <a:lnTo>
                    <a:pt x="18433" y="35103"/>
                  </a:lnTo>
                  <a:lnTo>
                    <a:pt x="16791" y="32246"/>
                  </a:lnTo>
                  <a:lnTo>
                    <a:pt x="19248" y="22769"/>
                  </a:lnTo>
                  <a:lnTo>
                    <a:pt x="19661" y="22290"/>
                  </a:lnTo>
                  <a:close/>
                  <a:moveTo>
                    <a:pt x="29073" y="15179"/>
                  </a:moveTo>
                  <a:lnTo>
                    <a:pt x="30312" y="20868"/>
                  </a:lnTo>
                  <a:lnTo>
                    <a:pt x="31942" y="26557"/>
                  </a:lnTo>
                  <a:lnTo>
                    <a:pt x="36040" y="37470"/>
                  </a:lnTo>
                  <a:lnTo>
                    <a:pt x="44637" y="60704"/>
                  </a:lnTo>
                  <a:lnTo>
                    <a:pt x="40550" y="58816"/>
                  </a:lnTo>
                  <a:lnTo>
                    <a:pt x="39322" y="56437"/>
                  </a:lnTo>
                  <a:lnTo>
                    <a:pt x="36855" y="50270"/>
                  </a:lnTo>
                  <a:lnTo>
                    <a:pt x="31942" y="37948"/>
                  </a:lnTo>
                  <a:lnTo>
                    <a:pt x="25388" y="23712"/>
                  </a:lnTo>
                  <a:lnTo>
                    <a:pt x="25802" y="21346"/>
                  </a:lnTo>
                  <a:lnTo>
                    <a:pt x="27030" y="18967"/>
                  </a:lnTo>
                  <a:lnTo>
                    <a:pt x="29073" y="15179"/>
                  </a:lnTo>
                  <a:close/>
                  <a:moveTo>
                    <a:pt x="37268" y="8533"/>
                  </a:moveTo>
                  <a:lnTo>
                    <a:pt x="37681" y="9955"/>
                  </a:lnTo>
                  <a:lnTo>
                    <a:pt x="40952" y="18967"/>
                  </a:lnTo>
                  <a:lnTo>
                    <a:pt x="44235" y="27979"/>
                  </a:lnTo>
                  <a:lnTo>
                    <a:pt x="46691" y="36047"/>
                  </a:lnTo>
                  <a:lnTo>
                    <a:pt x="49147" y="44115"/>
                  </a:lnTo>
                  <a:lnTo>
                    <a:pt x="53245" y="60239"/>
                  </a:lnTo>
                  <a:lnTo>
                    <a:pt x="52832" y="62126"/>
                  </a:lnTo>
                  <a:lnTo>
                    <a:pt x="52017" y="62126"/>
                  </a:lnTo>
                  <a:lnTo>
                    <a:pt x="50788" y="62605"/>
                  </a:lnTo>
                  <a:lnTo>
                    <a:pt x="40952" y="38413"/>
                  </a:lnTo>
                  <a:lnTo>
                    <a:pt x="35627" y="25613"/>
                  </a:lnTo>
                  <a:lnTo>
                    <a:pt x="33170" y="19446"/>
                  </a:lnTo>
                  <a:lnTo>
                    <a:pt x="31127" y="12813"/>
                  </a:lnTo>
                  <a:lnTo>
                    <a:pt x="33997" y="10434"/>
                  </a:lnTo>
                  <a:lnTo>
                    <a:pt x="37268" y="8533"/>
                  </a:lnTo>
                  <a:close/>
                  <a:moveTo>
                    <a:pt x="86002" y="64027"/>
                  </a:moveTo>
                  <a:lnTo>
                    <a:pt x="88872" y="67828"/>
                  </a:lnTo>
                  <a:lnTo>
                    <a:pt x="88872" y="67828"/>
                  </a:lnTo>
                  <a:lnTo>
                    <a:pt x="88057" y="67350"/>
                  </a:lnTo>
                  <a:lnTo>
                    <a:pt x="84774" y="68772"/>
                  </a:lnTo>
                  <a:lnTo>
                    <a:pt x="81503" y="70673"/>
                  </a:lnTo>
                  <a:lnTo>
                    <a:pt x="80275" y="69251"/>
                  </a:lnTo>
                  <a:lnTo>
                    <a:pt x="79047" y="67828"/>
                  </a:lnTo>
                  <a:lnTo>
                    <a:pt x="82318" y="65928"/>
                  </a:lnTo>
                  <a:lnTo>
                    <a:pt x="86002" y="64027"/>
                  </a:lnTo>
                  <a:close/>
                  <a:moveTo>
                    <a:pt x="90100" y="69251"/>
                  </a:moveTo>
                  <a:lnTo>
                    <a:pt x="91328" y="70673"/>
                  </a:lnTo>
                  <a:lnTo>
                    <a:pt x="88459" y="72095"/>
                  </a:lnTo>
                  <a:lnTo>
                    <a:pt x="88459" y="72095"/>
                  </a:lnTo>
                  <a:lnTo>
                    <a:pt x="89687" y="70195"/>
                  </a:lnTo>
                  <a:lnTo>
                    <a:pt x="90100" y="69251"/>
                  </a:lnTo>
                  <a:close/>
                  <a:moveTo>
                    <a:pt x="84361" y="72561"/>
                  </a:moveTo>
                  <a:lnTo>
                    <a:pt x="83546" y="73983"/>
                  </a:lnTo>
                  <a:lnTo>
                    <a:pt x="83546" y="73517"/>
                  </a:lnTo>
                  <a:lnTo>
                    <a:pt x="84361" y="72561"/>
                  </a:lnTo>
                  <a:close/>
                  <a:moveTo>
                    <a:pt x="92969" y="73039"/>
                  </a:moveTo>
                  <a:lnTo>
                    <a:pt x="92969" y="73517"/>
                  </a:lnTo>
                  <a:lnTo>
                    <a:pt x="87644" y="79685"/>
                  </a:lnTo>
                  <a:lnTo>
                    <a:pt x="86416" y="77784"/>
                  </a:lnTo>
                  <a:lnTo>
                    <a:pt x="89285" y="74940"/>
                  </a:lnTo>
                  <a:lnTo>
                    <a:pt x="92969" y="73039"/>
                  </a:lnTo>
                  <a:close/>
                  <a:moveTo>
                    <a:pt x="94197" y="74940"/>
                  </a:moveTo>
                  <a:lnTo>
                    <a:pt x="95839" y="78263"/>
                  </a:lnTo>
                  <a:lnTo>
                    <a:pt x="90915" y="79685"/>
                  </a:lnTo>
                  <a:lnTo>
                    <a:pt x="94197" y="74940"/>
                  </a:lnTo>
                  <a:close/>
                  <a:moveTo>
                    <a:pt x="94197" y="82051"/>
                  </a:moveTo>
                  <a:lnTo>
                    <a:pt x="91328" y="86318"/>
                  </a:lnTo>
                  <a:lnTo>
                    <a:pt x="90513" y="83952"/>
                  </a:lnTo>
                  <a:lnTo>
                    <a:pt x="94197" y="82051"/>
                  </a:lnTo>
                  <a:close/>
                  <a:moveTo>
                    <a:pt x="97882" y="81573"/>
                  </a:moveTo>
                  <a:lnTo>
                    <a:pt x="98697" y="82995"/>
                  </a:lnTo>
                  <a:lnTo>
                    <a:pt x="95426" y="86318"/>
                  </a:lnTo>
                  <a:lnTo>
                    <a:pt x="97882" y="81573"/>
                  </a:lnTo>
                  <a:close/>
                  <a:moveTo>
                    <a:pt x="100751" y="60704"/>
                  </a:moveTo>
                  <a:lnTo>
                    <a:pt x="103208" y="61183"/>
                  </a:lnTo>
                  <a:lnTo>
                    <a:pt x="105664" y="62126"/>
                  </a:lnTo>
                  <a:lnTo>
                    <a:pt x="107707" y="63549"/>
                  </a:lnTo>
                  <a:lnTo>
                    <a:pt x="109761" y="65449"/>
                  </a:lnTo>
                  <a:lnTo>
                    <a:pt x="110576" y="65928"/>
                  </a:lnTo>
                  <a:lnTo>
                    <a:pt x="110989" y="65928"/>
                  </a:lnTo>
                  <a:lnTo>
                    <a:pt x="112218" y="67350"/>
                  </a:lnTo>
                  <a:lnTo>
                    <a:pt x="113446" y="70195"/>
                  </a:lnTo>
                  <a:lnTo>
                    <a:pt x="113859" y="73039"/>
                  </a:lnTo>
                  <a:lnTo>
                    <a:pt x="114261" y="75884"/>
                  </a:lnTo>
                  <a:lnTo>
                    <a:pt x="113859" y="78728"/>
                  </a:lnTo>
                  <a:lnTo>
                    <a:pt x="113446" y="82051"/>
                  </a:lnTo>
                  <a:lnTo>
                    <a:pt x="112631" y="84896"/>
                  </a:lnTo>
                  <a:lnTo>
                    <a:pt x="110989" y="90585"/>
                  </a:lnTo>
                  <a:lnTo>
                    <a:pt x="110576" y="91541"/>
                  </a:lnTo>
                  <a:lnTo>
                    <a:pt x="107707" y="86318"/>
                  </a:lnTo>
                  <a:lnTo>
                    <a:pt x="100751" y="75405"/>
                  </a:lnTo>
                  <a:lnTo>
                    <a:pt x="96241" y="68294"/>
                  </a:lnTo>
                  <a:lnTo>
                    <a:pt x="93784" y="64971"/>
                  </a:lnTo>
                  <a:lnTo>
                    <a:pt x="90915" y="62605"/>
                  </a:lnTo>
                  <a:lnTo>
                    <a:pt x="95839" y="61183"/>
                  </a:lnTo>
                  <a:lnTo>
                    <a:pt x="98295" y="60704"/>
                  </a:lnTo>
                  <a:close/>
                  <a:moveTo>
                    <a:pt x="11879" y="51227"/>
                  </a:moveTo>
                  <a:lnTo>
                    <a:pt x="15150" y="54071"/>
                  </a:lnTo>
                  <a:lnTo>
                    <a:pt x="18433" y="55972"/>
                  </a:lnTo>
                  <a:lnTo>
                    <a:pt x="26215" y="59282"/>
                  </a:lnTo>
                  <a:lnTo>
                    <a:pt x="27443" y="60239"/>
                  </a:lnTo>
                  <a:lnTo>
                    <a:pt x="27845" y="60704"/>
                  </a:lnTo>
                  <a:lnTo>
                    <a:pt x="28671" y="61183"/>
                  </a:lnTo>
                  <a:lnTo>
                    <a:pt x="29486" y="60704"/>
                  </a:lnTo>
                  <a:lnTo>
                    <a:pt x="48332" y="68772"/>
                  </a:lnTo>
                  <a:lnTo>
                    <a:pt x="48332" y="69251"/>
                  </a:lnTo>
                  <a:lnTo>
                    <a:pt x="47919" y="68772"/>
                  </a:lnTo>
                  <a:lnTo>
                    <a:pt x="43409" y="66872"/>
                  </a:lnTo>
                  <a:lnTo>
                    <a:pt x="41365" y="66406"/>
                  </a:lnTo>
                  <a:lnTo>
                    <a:pt x="38909" y="65928"/>
                  </a:lnTo>
                  <a:lnTo>
                    <a:pt x="38496" y="66406"/>
                  </a:lnTo>
                  <a:lnTo>
                    <a:pt x="38083" y="66872"/>
                  </a:lnTo>
                  <a:lnTo>
                    <a:pt x="38496" y="67828"/>
                  </a:lnTo>
                  <a:lnTo>
                    <a:pt x="40137" y="69716"/>
                  </a:lnTo>
                  <a:lnTo>
                    <a:pt x="43007" y="71617"/>
                  </a:lnTo>
                  <a:lnTo>
                    <a:pt x="45865" y="73517"/>
                  </a:lnTo>
                  <a:lnTo>
                    <a:pt x="49147" y="74461"/>
                  </a:lnTo>
                  <a:lnTo>
                    <a:pt x="48734" y="76362"/>
                  </a:lnTo>
                  <a:lnTo>
                    <a:pt x="45050" y="76362"/>
                  </a:lnTo>
                  <a:lnTo>
                    <a:pt x="41778" y="75884"/>
                  </a:lnTo>
                  <a:lnTo>
                    <a:pt x="38083" y="74461"/>
                  </a:lnTo>
                  <a:lnTo>
                    <a:pt x="36040" y="73517"/>
                  </a:lnTo>
                  <a:lnTo>
                    <a:pt x="35627" y="72561"/>
                  </a:lnTo>
                  <a:lnTo>
                    <a:pt x="35225" y="72095"/>
                  </a:lnTo>
                  <a:lnTo>
                    <a:pt x="34812" y="71617"/>
                  </a:lnTo>
                  <a:lnTo>
                    <a:pt x="34398" y="71138"/>
                  </a:lnTo>
                  <a:lnTo>
                    <a:pt x="33997" y="71138"/>
                  </a:lnTo>
                  <a:lnTo>
                    <a:pt x="33583" y="71617"/>
                  </a:lnTo>
                  <a:lnTo>
                    <a:pt x="33170" y="73039"/>
                  </a:lnTo>
                  <a:lnTo>
                    <a:pt x="33170" y="73983"/>
                  </a:lnTo>
                  <a:lnTo>
                    <a:pt x="33583" y="74940"/>
                  </a:lnTo>
                  <a:lnTo>
                    <a:pt x="33997" y="75884"/>
                  </a:lnTo>
                  <a:lnTo>
                    <a:pt x="35627" y="77784"/>
                  </a:lnTo>
                  <a:lnTo>
                    <a:pt x="37268" y="79206"/>
                  </a:lnTo>
                  <a:lnTo>
                    <a:pt x="39322" y="80150"/>
                  </a:lnTo>
                  <a:lnTo>
                    <a:pt x="41778" y="81107"/>
                  </a:lnTo>
                  <a:lnTo>
                    <a:pt x="44235" y="81573"/>
                  </a:lnTo>
                  <a:lnTo>
                    <a:pt x="46691" y="81573"/>
                  </a:lnTo>
                  <a:lnTo>
                    <a:pt x="44235" y="86318"/>
                  </a:lnTo>
                  <a:lnTo>
                    <a:pt x="41778" y="85374"/>
                  </a:lnTo>
                  <a:lnTo>
                    <a:pt x="36040" y="83473"/>
                  </a:lnTo>
                  <a:lnTo>
                    <a:pt x="33170" y="82995"/>
                  </a:lnTo>
                  <a:lnTo>
                    <a:pt x="30312" y="82529"/>
                  </a:lnTo>
                  <a:lnTo>
                    <a:pt x="29486" y="82529"/>
                  </a:lnTo>
                  <a:lnTo>
                    <a:pt x="29486" y="83473"/>
                  </a:lnTo>
                  <a:lnTo>
                    <a:pt x="29486" y="83952"/>
                  </a:lnTo>
                  <a:lnTo>
                    <a:pt x="29899" y="84417"/>
                  </a:lnTo>
                  <a:lnTo>
                    <a:pt x="31942" y="86318"/>
                  </a:lnTo>
                  <a:lnTo>
                    <a:pt x="34398" y="87740"/>
                  </a:lnTo>
                  <a:lnTo>
                    <a:pt x="39322" y="90119"/>
                  </a:lnTo>
                  <a:lnTo>
                    <a:pt x="41778" y="91541"/>
                  </a:lnTo>
                  <a:lnTo>
                    <a:pt x="40550" y="93429"/>
                  </a:lnTo>
                  <a:lnTo>
                    <a:pt x="39322" y="94851"/>
                  </a:lnTo>
                  <a:lnTo>
                    <a:pt x="32768" y="91541"/>
                  </a:lnTo>
                  <a:lnTo>
                    <a:pt x="25802" y="88218"/>
                  </a:lnTo>
                  <a:lnTo>
                    <a:pt x="24986" y="88218"/>
                  </a:lnTo>
                  <a:lnTo>
                    <a:pt x="24573" y="88697"/>
                  </a:lnTo>
                  <a:lnTo>
                    <a:pt x="24573" y="89162"/>
                  </a:lnTo>
                  <a:lnTo>
                    <a:pt x="24573" y="90119"/>
                  </a:lnTo>
                  <a:lnTo>
                    <a:pt x="27443" y="92964"/>
                  </a:lnTo>
                  <a:lnTo>
                    <a:pt x="29899" y="95808"/>
                  </a:lnTo>
                  <a:lnTo>
                    <a:pt x="33170" y="97709"/>
                  </a:lnTo>
                  <a:lnTo>
                    <a:pt x="36453" y="99597"/>
                  </a:lnTo>
                  <a:lnTo>
                    <a:pt x="33170" y="102919"/>
                  </a:lnTo>
                  <a:lnTo>
                    <a:pt x="29486" y="102919"/>
                  </a:lnTo>
                  <a:lnTo>
                    <a:pt x="25802" y="101976"/>
                  </a:lnTo>
                  <a:lnTo>
                    <a:pt x="22117" y="100553"/>
                  </a:lnTo>
                  <a:lnTo>
                    <a:pt x="20889" y="100553"/>
                  </a:lnTo>
                  <a:lnTo>
                    <a:pt x="20476" y="101019"/>
                  </a:lnTo>
                  <a:lnTo>
                    <a:pt x="20063" y="101497"/>
                  </a:lnTo>
                  <a:lnTo>
                    <a:pt x="20063" y="102441"/>
                  </a:lnTo>
                  <a:lnTo>
                    <a:pt x="20476" y="104342"/>
                  </a:lnTo>
                  <a:lnTo>
                    <a:pt x="21704" y="105286"/>
                  </a:lnTo>
                  <a:lnTo>
                    <a:pt x="23345" y="106242"/>
                  </a:lnTo>
                  <a:lnTo>
                    <a:pt x="24986" y="107186"/>
                  </a:lnTo>
                  <a:lnTo>
                    <a:pt x="26215" y="107665"/>
                  </a:lnTo>
                  <a:lnTo>
                    <a:pt x="24160" y="108143"/>
                  </a:lnTo>
                  <a:lnTo>
                    <a:pt x="21704" y="108143"/>
                  </a:lnTo>
                  <a:lnTo>
                    <a:pt x="19661" y="107665"/>
                  </a:lnTo>
                  <a:lnTo>
                    <a:pt x="17205" y="106708"/>
                  </a:lnTo>
                  <a:lnTo>
                    <a:pt x="13922" y="104342"/>
                  </a:lnTo>
                  <a:lnTo>
                    <a:pt x="11466" y="101497"/>
                  </a:lnTo>
                  <a:lnTo>
                    <a:pt x="9423" y="98174"/>
                  </a:lnTo>
                  <a:lnTo>
                    <a:pt x="7781" y="94386"/>
                  </a:lnTo>
                  <a:lnTo>
                    <a:pt x="6966" y="90119"/>
                  </a:lnTo>
                  <a:lnTo>
                    <a:pt x="6140" y="86318"/>
                  </a:lnTo>
                  <a:lnTo>
                    <a:pt x="6140" y="82051"/>
                  </a:lnTo>
                  <a:lnTo>
                    <a:pt x="6140" y="77784"/>
                  </a:lnTo>
                  <a:lnTo>
                    <a:pt x="6966" y="71138"/>
                  </a:lnTo>
                  <a:lnTo>
                    <a:pt x="8195" y="64505"/>
                  </a:lnTo>
                  <a:lnTo>
                    <a:pt x="11879" y="51227"/>
                  </a:lnTo>
                  <a:close/>
                  <a:moveTo>
                    <a:pt x="75764" y="70195"/>
                  </a:moveTo>
                  <a:lnTo>
                    <a:pt x="76590" y="73039"/>
                  </a:lnTo>
                  <a:lnTo>
                    <a:pt x="77819" y="75405"/>
                  </a:lnTo>
                  <a:lnTo>
                    <a:pt x="78221" y="76362"/>
                  </a:lnTo>
                  <a:lnTo>
                    <a:pt x="78634" y="77306"/>
                  </a:lnTo>
                  <a:lnTo>
                    <a:pt x="79449" y="77784"/>
                  </a:lnTo>
                  <a:lnTo>
                    <a:pt x="87231" y="90585"/>
                  </a:lnTo>
                  <a:lnTo>
                    <a:pt x="90915" y="97230"/>
                  </a:lnTo>
                  <a:lnTo>
                    <a:pt x="90915" y="99131"/>
                  </a:lnTo>
                  <a:lnTo>
                    <a:pt x="90915" y="100075"/>
                  </a:lnTo>
                  <a:lnTo>
                    <a:pt x="91741" y="101019"/>
                  </a:lnTo>
                  <a:lnTo>
                    <a:pt x="92556" y="101497"/>
                  </a:lnTo>
                  <a:lnTo>
                    <a:pt x="93371" y="101497"/>
                  </a:lnTo>
                  <a:lnTo>
                    <a:pt x="93784" y="101019"/>
                  </a:lnTo>
                  <a:lnTo>
                    <a:pt x="95013" y="101976"/>
                  </a:lnTo>
                  <a:lnTo>
                    <a:pt x="95839" y="102441"/>
                  </a:lnTo>
                  <a:lnTo>
                    <a:pt x="97067" y="102919"/>
                  </a:lnTo>
                  <a:lnTo>
                    <a:pt x="97882" y="102441"/>
                  </a:lnTo>
                  <a:lnTo>
                    <a:pt x="99110" y="103398"/>
                  </a:lnTo>
                  <a:lnTo>
                    <a:pt x="100338" y="103398"/>
                  </a:lnTo>
                  <a:lnTo>
                    <a:pt x="101153" y="103863"/>
                  </a:lnTo>
                  <a:lnTo>
                    <a:pt x="101979" y="103398"/>
                  </a:lnTo>
                  <a:lnTo>
                    <a:pt x="102794" y="102441"/>
                  </a:lnTo>
                  <a:lnTo>
                    <a:pt x="102794" y="101019"/>
                  </a:lnTo>
                  <a:lnTo>
                    <a:pt x="102794" y="100075"/>
                  </a:lnTo>
                  <a:lnTo>
                    <a:pt x="101979" y="99131"/>
                  </a:lnTo>
                  <a:lnTo>
                    <a:pt x="102381" y="97709"/>
                  </a:lnTo>
                  <a:lnTo>
                    <a:pt x="102794" y="96752"/>
                  </a:lnTo>
                  <a:lnTo>
                    <a:pt x="103208" y="95808"/>
                  </a:lnTo>
                  <a:lnTo>
                    <a:pt x="103208" y="95330"/>
                  </a:lnTo>
                  <a:lnTo>
                    <a:pt x="102794" y="94386"/>
                  </a:lnTo>
                  <a:lnTo>
                    <a:pt x="102381" y="93907"/>
                  </a:lnTo>
                  <a:lnTo>
                    <a:pt x="101979" y="93429"/>
                  </a:lnTo>
                  <a:lnTo>
                    <a:pt x="100338" y="93429"/>
                  </a:lnTo>
                  <a:lnTo>
                    <a:pt x="97067" y="94851"/>
                  </a:lnTo>
                  <a:lnTo>
                    <a:pt x="97067" y="94386"/>
                  </a:lnTo>
                  <a:lnTo>
                    <a:pt x="99110" y="92485"/>
                  </a:lnTo>
                  <a:lnTo>
                    <a:pt x="101153" y="90119"/>
                  </a:lnTo>
                  <a:lnTo>
                    <a:pt x="101979" y="88697"/>
                  </a:lnTo>
                  <a:lnTo>
                    <a:pt x="103208" y="91063"/>
                  </a:lnTo>
                  <a:lnTo>
                    <a:pt x="106077" y="96274"/>
                  </a:lnTo>
                  <a:lnTo>
                    <a:pt x="106479" y="98174"/>
                  </a:lnTo>
                  <a:lnTo>
                    <a:pt x="104023" y="101976"/>
                  </a:lnTo>
                  <a:lnTo>
                    <a:pt x="100751" y="105286"/>
                  </a:lnTo>
                  <a:lnTo>
                    <a:pt x="97469" y="108143"/>
                  </a:lnTo>
                  <a:lnTo>
                    <a:pt x="93784" y="110509"/>
                  </a:lnTo>
                  <a:lnTo>
                    <a:pt x="90100" y="111931"/>
                  </a:lnTo>
                  <a:lnTo>
                    <a:pt x="86002" y="112410"/>
                  </a:lnTo>
                  <a:lnTo>
                    <a:pt x="83959" y="112410"/>
                  </a:lnTo>
                  <a:lnTo>
                    <a:pt x="82318" y="111931"/>
                  </a:lnTo>
                  <a:lnTo>
                    <a:pt x="80275" y="111453"/>
                  </a:lnTo>
                  <a:lnTo>
                    <a:pt x="78221" y="110509"/>
                  </a:lnTo>
                  <a:lnTo>
                    <a:pt x="76177" y="109087"/>
                  </a:lnTo>
                  <a:lnTo>
                    <a:pt x="74536" y="107186"/>
                  </a:lnTo>
                  <a:lnTo>
                    <a:pt x="71667" y="103398"/>
                  </a:lnTo>
                  <a:lnTo>
                    <a:pt x="69211" y="99131"/>
                  </a:lnTo>
                  <a:lnTo>
                    <a:pt x="67580" y="94386"/>
                  </a:lnTo>
                  <a:lnTo>
                    <a:pt x="67167" y="89162"/>
                  </a:lnTo>
                  <a:lnTo>
                    <a:pt x="67167" y="86318"/>
                  </a:lnTo>
                  <a:lnTo>
                    <a:pt x="67580" y="83952"/>
                  </a:lnTo>
                  <a:lnTo>
                    <a:pt x="67982" y="81573"/>
                  </a:lnTo>
                  <a:lnTo>
                    <a:pt x="68809" y="79206"/>
                  </a:lnTo>
                  <a:lnTo>
                    <a:pt x="70037" y="76840"/>
                  </a:lnTo>
                  <a:lnTo>
                    <a:pt x="71265" y="74461"/>
                  </a:lnTo>
                  <a:lnTo>
                    <a:pt x="73308" y="72095"/>
                  </a:lnTo>
                  <a:lnTo>
                    <a:pt x="75764" y="70195"/>
                  </a:lnTo>
                  <a:close/>
                  <a:moveTo>
                    <a:pt x="43007" y="0"/>
                  </a:moveTo>
                  <a:lnTo>
                    <a:pt x="39322" y="478"/>
                  </a:lnTo>
                  <a:lnTo>
                    <a:pt x="35627" y="1422"/>
                  </a:lnTo>
                  <a:lnTo>
                    <a:pt x="32355" y="3322"/>
                  </a:lnTo>
                  <a:lnTo>
                    <a:pt x="29073" y="5689"/>
                  </a:lnTo>
                  <a:lnTo>
                    <a:pt x="26215" y="8533"/>
                  </a:lnTo>
                  <a:lnTo>
                    <a:pt x="23345" y="8533"/>
                  </a:lnTo>
                  <a:lnTo>
                    <a:pt x="20889" y="9490"/>
                  </a:lnTo>
                  <a:lnTo>
                    <a:pt x="18835" y="11378"/>
                  </a:lnTo>
                  <a:lnTo>
                    <a:pt x="17205" y="13757"/>
                  </a:lnTo>
                  <a:lnTo>
                    <a:pt x="15563" y="16601"/>
                  </a:lnTo>
                  <a:lnTo>
                    <a:pt x="14748" y="19446"/>
                  </a:lnTo>
                  <a:lnTo>
                    <a:pt x="12694" y="25135"/>
                  </a:lnTo>
                  <a:lnTo>
                    <a:pt x="7368" y="45538"/>
                  </a:lnTo>
                  <a:lnTo>
                    <a:pt x="4510" y="55494"/>
                  </a:lnTo>
                  <a:lnTo>
                    <a:pt x="2043" y="65449"/>
                  </a:lnTo>
                  <a:lnTo>
                    <a:pt x="413" y="74461"/>
                  </a:lnTo>
                  <a:lnTo>
                    <a:pt x="0" y="79206"/>
                  </a:lnTo>
                  <a:lnTo>
                    <a:pt x="0" y="83473"/>
                  </a:lnTo>
                  <a:lnTo>
                    <a:pt x="0" y="87740"/>
                  </a:lnTo>
                  <a:lnTo>
                    <a:pt x="815" y="92485"/>
                  </a:lnTo>
                  <a:lnTo>
                    <a:pt x="2043" y="96752"/>
                  </a:lnTo>
                  <a:lnTo>
                    <a:pt x="3684" y="101019"/>
                  </a:lnTo>
                  <a:lnTo>
                    <a:pt x="5325" y="103863"/>
                  </a:lnTo>
                  <a:lnTo>
                    <a:pt x="7368" y="106708"/>
                  </a:lnTo>
                  <a:lnTo>
                    <a:pt x="9825" y="109565"/>
                  </a:lnTo>
                  <a:lnTo>
                    <a:pt x="12292" y="111931"/>
                  </a:lnTo>
                  <a:lnTo>
                    <a:pt x="15150" y="113354"/>
                  </a:lnTo>
                  <a:lnTo>
                    <a:pt x="18433" y="114776"/>
                  </a:lnTo>
                  <a:lnTo>
                    <a:pt x="21302" y="115254"/>
                  </a:lnTo>
                  <a:lnTo>
                    <a:pt x="24573" y="115720"/>
                  </a:lnTo>
                  <a:lnTo>
                    <a:pt x="27443" y="115254"/>
                  </a:lnTo>
                  <a:lnTo>
                    <a:pt x="29899" y="114298"/>
                  </a:lnTo>
                  <a:lnTo>
                    <a:pt x="32355" y="112875"/>
                  </a:lnTo>
                  <a:lnTo>
                    <a:pt x="34398" y="111453"/>
                  </a:lnTo>
                  <a:lnTo>
                    <a:pt x="38496" y="107186"/>
                  </a:lnTo>
                  <a:lnTo>
                    <a:pt x="42180" y="102441"/>
                  </a:lnTo>
                  <a:lnTo>
                    <a:pt x="42593" y="102919"/>
                  </a:lnTo>
                  <a:lnTo>
                    <a:pt x="43822" y="102919"/>
                  </a:lnTo>
                  <a:lnTo>
                    <a:pt x="45050" y="101976"/>
                  </a:lnTo>
                  <a:lnTo>
                    <a:pt x="45865" y="101019"/>
                  </a:lnTo>
                  <a:lnTo>
                    <a:pt x="45865" y="100075"/>
                  </a:lnTo>
                  <a:lnTo>
                    <a:pt x="45463" y="98174"/>
                  </a:lnTo>
                  <a:lnTo>
                    <a:pt x="46691" y="96274"/>
                  </a:lnTo>
                  <a:lnTo>
                    <a:pt x="50375" y="89162"/>
                  </a:lnTo>
                  <a:lnTo>
                    <a:pt x="53245" y="81573"/>
                  </a:lnTo>
                  <a:lnTo>
                    <a:pt x="56103" y="73983"/>
                  </a:lnTo>
                  <a:lnTo>
                    <a:pt x="58157" y="65928"/>
                  </a:lnTo>
                  <a:lnTo>
                    <a:pt x="58570" y="65449"/>
                  </a:lnTo>
                  <a:lnTo>
                    <a:pt x="58972" y="64505"/>
                  </a:lnTo>
                  <a:lnTo>
                    <a:pt x="58972" y="63549"/>
                  </a:lnTo>
                  <a:lnTo>
                    <a:pt x="61027" y="55494"/>
                  </a:lnTo>
                  <a:lnTo>
                    <a:pt x="62657" y="46960"/>
                  </a:lnTo>
                  <a:lnTo>
                    <a:pt x="63885" y="38413"/>
                  </a:lnTo>
                  <a:lnTo>
                    <a:pt x="64711" y="29880"/>
                  </a:lnTo>
                  <a:lnTo>
                    <a:pt x="65113" y="25613"/>
                  </a:lnTo>
                  <a:lnTo>
                    <a:pt x="64711" y="21346"/>
                  </a:lnTo>
                  <a:lnTo>
                    <a:pt x="64298" y="17545"/>
                  </a:lnTo>
                  <a:lnTo>
                    <a:pt x="63070" y="13757"/>
                  </a:lnTo>
                  <a:lnTo>
                    <a:pt x="61842" y="10434"/>
                  </a:lnTo>
                  <a:lnTo>
                    <a:pt x="59799" y="7589"/>
                  </a:lnTo>
                  <a:lnTo>
                    <a:pt x="56929" y="4745"/>
                  </a:lnTo>
                  <a:lnTo>
                    <a:pt x="54060" y="2379"/>
                  </a:lnTo>
                  <a:lnTo>
                    <a:pt x="50375" y="943"/>
                  </a:lnTo>
                  <a:lnTo>
                    <a:pt x="46691" y="0"/>
                  </a:lnTo>
                  <a:close/>
                  <a:moveTo>
                    <a:pt x="97469" y="51227"/>
                  </a:moveTo>
                  <a:lnTo>
                    <a:pt x="95839" y="52649"/>
                  </a:lnTo>
                  <a:lnTo>
                    <a:pt x="94197" y="54071"/>
                  </a:lnTo>
                  <a:lnTo>
                    <a:pt x="92969" y="55972"/>
                  </a:lnTo>
                  <a:lnTo>
                    <a:pt x="88057" y="57394"/>
                  </a:lnTo>
                  <a:lnTo>
                    <a:pt x="81905" y="59282"/>
                  </a:lnTo>
                  <a:lnTo>
                    <a:pt x="75764" y="62605"/>
                  </a:lnTo>
                  <a:lnTo>
                    <a:pt x="73308" y="64505"/>
                  </a:lnTo>
                  <a:lnTo>
                    <a:pt x="70439" y="66872"/>
                  </a:lnTo>
                  <a:lnTo>
                    <a:pt x="67982" y="69251"/>
                  </a:lnTo>
                  <a:lnTo>
                    <a:pt x="65939" y="72095"/>
                  </a:lnTo>
                  <a:lnTo>
                    <a:pt x="64298" y="74940"/>
                  </a:lnTo>
                  <a:lnTo>
                    <a:pt x="62657" y="78263"/>
                  </a:lnTo>
                  <a:lnTo>
                    <a:pt x="61842" y="81573"/>
                  </a:lnTo>
                  <a:lnTo>
                    <a:pt x="61429" y="85374"/>
                  </a:lnTo>
                  <a:lnTo>
                    <a:pt x="61027" y="88697"/>
                  </a:lnTo>
                  <a:lnTo>
                    <a:pt x="61429" y="92007"/>
                  </a:lnTo>
                  <a:lnTo>
                    <a:pt x="61842" y="95330"/>
                  </a:lnTo>
                  <a:lnTo>
                    <a:pt x="62657" y="98653"/>
                  </a:lnTo>
                  <a:lnTo>
                    <a:pt x="63885" y="101976"/>
                  </a:lnTo>
                  <a:lnTo>
                    <a:pt x="65526" y="104820"/>
                  </a:lnTo>
                  <a:lnTo>
                    <a:pt x="67167" y="107665"/>
                  </a:lnTo>
                  <a:lnTo>
                    <a:pt x="69211" y="110509"/>
                  </a:lnTo>
                  <a:lnTo>
                    <a:pt x="71667" y="112875"/>
                  </a:lnTo>
                  <a:lnTo>
                    <a:pt x="74123" y="115254"/>
                  </a:lnTo>
                  <a:lnTo>
                    <a:pt x="76590" y="117142"/>
                  </a:lnTo>
                  <a:lnTo>
                    <a:pt x="79449" y="118564"/>
                  </a:lnTo>
                  <a:lnTo>
                    <a:pt x="82731" y="119521"/>
                  </a:lnTo>
                  <a:lnTo>
                    <a:pt x="86002" y="120000"/>
                  </a:lnTo>
                  <a:lnTo>
                    <a:pt x="89687" y="119521"/>
                  </a:lnTo>
                  <a:lnTo>
                    <a:pt x="92969" y="118564"/>
                  </a:lnTo>
                  <a:lnTo>
                    <a:pt x="96241" y="116677"/>
                  </a:lnTo>
                  <a:lnTo>
                    <a:pt x="99110" y="114776"/>
                  </a:lnTo>
                  <a:lnTo>
                    <a:pt x="104849" y="110509"/>
                  </a:lnTo>
                  <a:lnTo>
                    <a:pt x="107305" y="108143"/>
                  </a:lnTo>
                  <a:lnTo>
                    <a:pt x="109348" y="105286"/>
                  </a:lnTo>
                  <a:lnTo>
                    <a:pt x="111391" y="102441"/>
                  </a:lnTo>
                  <a:lnTo>
                    <a:pt x="113446" y="99597"/>
                  </a:lnTo>
                  <a:lnTo>
                    <a:pt x="116315" y="92964"/>
                  </a:lnTo>
                  <a:lnTo>
                    <a:pt x="118771" y="86318"/>
                  </a:lnTo>
                  <a:lnTo>
                    <a:pt x="119586" y="82051"/>
                  </a:lnTo>
                  <a:lnTo>
                    <a:pt x="120000" y="78263"/>
                  </a:lnTo>
                  <a:lnTo>
                    <a:pt x="120000" y="73983"/>
                  </a:lnTo>
                  <a:lnTo>
                    <a:pt x="119586" y="70673"/>
                  </a:lnTo>
                  <a:lnTo>
                    <a:pt x="118358" y="66872"/>
                  </a:lnTo>
                  <a:lnTo>
                    <a:pt x="116717" y="63549"/>
                  </a:lnTo>
                  <a:lnTo>
                    <a:pt x="114674" y="60239"/>
                  </a:lnTo>
                  <a:lnTo>
                    <a:pt x="112218" y="57394"/>
                  </a:lnTo>
                  <a:lnTo>
                    <a:pt x="109348" y="55015"/>
                  </a:lnTo>
                  <a:lnTo>
                    <a:pt x="106479" y="53114"/>
                  </a:lnTo>
                  <a:lnTo>
                    <a:pt x="103208" y="51692"/>
                  </a:lnTo>
                  <a:lnTo>
                    <a:pt x="99925" y="5122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21"/>
            <p:cNvSpPr/>
            <p:nvPr/>
          </p:nvSpPr>
          <p:spPr>
            <a:xfrm>
              <a:off x="6385050" y="4208725"/>
              <a:ext cx="422700" cy="2991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21"/>
            <p:cNvSpPr/>
            <p:nvPr/>
          </p:nvSpPr>
          <p:spPr>
            <a:xfrm>
              <a:off x="7121425" y="2437925"/>
              <a:ext cx="246600" cy="315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21"/>
            <p:cNvSpPr/>
            <p:nvPr/>
          </p:nvSpPr>
          <p:spPr>
            <a:xfrm>
              <a:off x="6062250" y="3853825"/>
              <a:ext cx="333000" cy="3759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21"/>
            <p:cNvSpPr/>
            <p:nvPr/>
          </p:nvSpPr>
          <p:spPr>
            <a:xfrm>
              <a:off x="6023725" y="3167900"/>
              <a:ext cx="340200" cy="2274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21"/>
            <p:cNvSpPr/>
            <p:nvPr/>
          </p:nvSpPr>
          <p:spPr>
            <a:xfrm>
              <a:off x="7109500" y="3449425"/>
              <a:ext cx="154200" cy="1650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cxnSp>
        <p:nvCxnSpPr>
          <p:cNvPr id="519" name="Google Shape;519;p21"/>
          <p:cNvCxnSpPr/>
          <p:nvPr/>
        </p:nvCxnSpPr>
        <p:spPr>
          <a:xfrm>
            <a:off x="935522" y="1558598"/>
            <a:ext cx="6641400" cy="0"/>
          </a:xfrm>
          <a:prstGeom prst="straightConnector1">
            <a:avLst/>
          </a:prstGeom>
          <a:noFill/>
          <a:ln cap="rnd" cmpd="sng" w="19050">
            <a:solidFill>
              <a:srgbClr val="A4C2F4"/>
            </a:solidFill>
            <a:prstDash val="dash"/>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42870" y="3250173"/>
            <a:ext cx="9372900" cy="127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 + 3 columns">
    <p:spTree>
      <p:nvGrpSpPr>
        <p:cNvPr id="520" name="Shape 520"/>
        <p:cNvGrpSpPr/>
        <p:nvPr/>
      </p:nvGrpSpPr>
      <p:grpSpPr>
        <a:xfrm>
          <a:off x="0" y="0"/>
          <a:ext cx="0" cy="0"/>
          <a:chOff x="0" y="0"/>
          <a:chExt cx="0" cy="0"/>
        </a:xfrm>
      </p:grpSpPr>
      <p:sp>
        <p:nvSpPr>
          <p:cNvPr id="521" name="Google Shape;521;p22"/>
          <p:cNvSpPr txBox="1"/>
          <p:nvPr>
            <p:ph type="title"/>
          </p:nvPr>
        </p:nvSpPr>
        <p:spPr>
          <a:xfrm>
            <a:off x="822718" y="340038"/>
            <a:ext cx="6754500" cy="12957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rgbClr val="3C78D8"/>
              </a:buClr>
              <a:buSzPts val="1400"/>
              <a:buFont typeface="Sniglet"/>
              <a:buNone/>
              <a:defRPr b="1" i="0" sz="1800" u="none" cap="none" strike="noStrike">
                <a:solidFill>
                  <a:srgbClr val="3C78D8"/>
                </a:solidFill>
                <a:latin typeface="Sniglet"/>
                <a:ea typeface="Sniglet"/>
                <a:cs typeface="Sniglet"/>
                <a:sym typeface="Sniglet"/>
              </a:defRPr>
            </a:lvl1pPr>
            <a:lvl2pPr indent="0" lvl="1"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2pPr>
            <a:lvl3pPr indent="0" lvl="2"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3pPr>
            <a:lvl4pPr indent="0" lvl="3"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4pPr>
            <a:lvl5pPr indent="0" lvl="4"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5pPr>
            <a:lvl6pPr indent="0" lvl="5"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6pPr>
            <a:lvl7pPr indent="0" lvl="6"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7pPr>
            <a:lvl8pPr indent="0" lvl="7"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8pPr>
            <a:lvl9pPr indent="0" lvl="8"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9pPr>
          </a:lstStyle>
          <a:p/>
        </p:txBody>
      </p:sp>
      <p:sp>
        <p:nvSpPr>
          <p:cNvPr id="522" name="Google Shape;522;p22"/>
          <p:cNvSpPr txBox="1"/>
          <p:nvPr>
            <p:ph idx="1" type="body"/>
          </p:nvPr>
        </p:nvSpPr>
        <p:spPr>
          <a:xfrm>
            <a:off x="822717" y="1977856"/>
            <a:ext cx="2307600" cy="54657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rgbClr val="3D4965"/>
              </a:buClr>
              <a:buSzPts val="1800"/>
              <a:buFont typeface="Dosis"/>
              <a:buChar char="✘"/>
              <a:defRPr b="0" i="0" sz="1800" u="none" cap="none" strike="noStrike">
                <a:solidFill>
                  <a:srgbClr val="3D4965"/>
                </a:solidFill>
                <a:latin typeface="Dosis"/>
                <a:ea typeface="Dosis"/>
                <a:cs typeface="Dosis"/>
                <a:sym typeface="Dosis"/>
              </a:defRPr>
            </a:lvl1pPr>
            <a:lvl2pPr indent="-342900" lvl="1" marL="914400" marR="0" rtl="0" algn="l">
              <a:lnSpc>
                <a:spcPct val="100000"/>
              </a:lnSpc>
              <a:spcBef>
                <a:spcPts val="0"/>
              </a:spcBef>
              <a:spcAft>
                <a:spcPts val="0"/>
              </a:spcAft>
              <a:buClr>
                <a:srgbClr val="3D4965"/>
              </a:buClr>
              <a:buSzPts val="1800"/>
              <a:buFont typeface="Dosis"/>
              <a:buChar char="✗"/>
              <a:defRPr b="0" i="0" sz="1800" u="none" cap="none" strike="noStrike">
                <a:solidFill>
                  <a:srgbClr val="3D4965"/>
                </a:solidFill>
                <a:latin typeface="Dosis"/>
                <a:ea typeface="Dosis"/>
                <a:cs typeface="Dosis"/>
                <a:sym typeface="Dosis"/>
              </a:defRPr>
            </a:lvl2pPr>
            <a:lvl3pPr indent="-228600" lvl="2" marL="13716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3pPr>
            <a:lvl4pPr indent="-228600" lvl="3" marL="1828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4pPr>
            <a:lvl5pPr indent="-228600" lvl="4" marL="22860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5pPr>
            <a:lvl6pPr indent="-228600" lvl="5" marL="27432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6pPr>
            <a:lvl7pPr indent="-228600" lvl="6" marL="32004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7pPr>
            <a:lvl8pPr indent="-228600" lvl="7" marL="36576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8pPr>
            <a:lvl9pPr indent="-228600" lvl="8" marL="4114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9pPr>
          </a:lstStyle>
          <a:p/>
        </p:txBody>
      </p:sp>
      <p:sp>
        <p:nvSpPr>
          <p:cNvPr id="523" name="Google Shape;523;p22"/>
          <p:cNvSpPr txBox="1"/>
          <p:nvPr>
            <p:ph idx="2" type="body"/>
          </p:nvPr>
        </p:nvSpPr>
        <p:spPr>
          <a:xfrm>
            <a:off x="3248395" y="1977856"/>
            <a:ext cx="2307600" cy="54657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rgbClr val="3D4965"/>
              </a:buClr>
              <a:buSzPts val="1800"/>
              <a:buFont typeface="Dosis"/>
              <a:buChar char="✘"/>
              <a:defRPr b="0" i="0" sz="1800" u="none" cap="none" strike="noStrike">
                <a:solidFill>
                  <a:srgbClr val="3D4965"/>
                </a:solidFill>
                <a:latin typeface="Dosis"/>
                <a:ea typeface="Dosis"/>
                <a:cs typeface="Dosis"/>
                <a:sym typeface="Dosis"/>
              </a:defRPr>
            </a:lvl1pPr>
            <a:lvl2pPr indent="-342900" lvl="1" marL="914400" marR="0" rtl="0" algn="l">
              <a:lnSpc>
                <a:spcPct val="100000"/>
              </a:lnSpc>
              <a:spcBef>
                <a:spcPts val="0"/>
              </a:spcBef>
              <a:spcAft>
                <a:spcPts val="0"/>
              </a:spcAft>
              <a:buClr>
                <a:srgbClr val="3D4965"/>
              </a:buClr>
              <a:buSzPts val="1800"/>
              <a:buFont typeface="Dosis"/>
              <a:buChar char="✗"/>
              <a:defRPr b="0" i="0" sz="1800" u="none" cap="none" strike="noStrike">
                <a:solidFill>
                  <a:srgbClr val="3D4965"/>
                </a:solidFill>
                <a:latin typeface="Dosis"/>
                <a:ea typeface="Dosis"/>
                <a:cs typeface="Dosis"/>
                <a:sym typeface="Dosis"/>
              </a:defRPr>
            </a:lvl2pPr>
            <a:lvl3pPr indent="-228600" lvl="2" marL="13716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3pPr>
            <a:lvl4pPr indent="-228600" lvl="3" marL="1828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4pPr>
            <a:lvl5pPr indent="-228600" lvl="4" marL="22860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5pPr>
            <a:lvl6pPr indent="-228600" lvl="5" marL="27432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6pPr>
            <a:lvl7pPr indent="-228600" lvl="6" marL="32004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7pPr>
            <a:lvl8pPr indent="-228600" lvl="7" marL="36576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8pPr>
            <a:lvl9pPr indent="-228600" lvl="8" marL="4114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9pPr>
          </a:lstStyle>
          <a:p/>
        </p:txBody>
      </p:sp>
      <p:sp>
        <p:nvSpPr>
          <p:cNvPr id="524" name="Google Shape;524;p22"/>
          <p:cNvSpPr txBox="1"/>
          <p:nvPr>
            <p:ph idx="3" type="body"/>
          </p:nvPr>
        </p:nvSpPr>
        <p:spPr>
          <a:xfrm>
            <a:off x="5674073" y="1977856"/>
            <a:ext cx="2307600" cy="54657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rgbClr val="3D4965"/>
              </a:buClr>
              <a:buSzPts val="1800"/>
              <a:buFont typeface="Dosis"/>
              <a:buChar char="✘"/>
              <a:defRPr b="0" i="0" sz="1800" u="none" cap="none" strike="noStrike">
                <a:solidFill>
                  <a:srgbClr val="3D4965"/>
                </a:solidFill>
                <a:latin typeface="Dosis"/>
                <a:ea typeface="Dosis"/>
                <a:cs typeface="Dosis"/>
                <a:sym typeface="Dosis"/>
              </a:defRPr>
            </a:lvl1pPr>
            <a:lvl2pPr indent="-342900" lvl="1" marL="914400" marR="0" rtl="0" algn="l">
              <a:lnSpc>
                <a:spcPct val="100000"/>
              </a:lnSpc>
              <a:spcBef>
                <a:spcPts val="0"/>
              </a:spcBef>
              <a:spcAft>
                <a:spcPts val="0"/>
              </a:spcAft>
              <a:buClr>
                <a:srgbClr val="3D4965"/>
              </a:buClr>
              <a:buSzPts val="1800"/>
              <a:buFont typeface="Dosis"/>
              <a:buChar char="✗"/>
              <a:defRPr b="0" i="0" sz="1800" u="none" cap="none" strike="noStrike">
                <a:solidFill>
                  <a:srgbClr val="3D4965"/>
                </a:solidFill>
                <a:latin typeface="Dosis"/>
                <a:ea typeface="Dosis"/>
                <a:cs typeface="Dosis"/>
                <a:sym typeface="Dosis"/>
              </a:defRPr>
            </a:lvl2pPr>
            <a:lvl3pPr indent="-228600" lvl="2" marL="13716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3pPr>
            <a:lvl4pPr indent="-228600" lvl="3" marL="1828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4pPr>
            <a:lvl5pPr indent="-228600" lvl="4" marL="22860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5pPr>
            <a:lvl6pPr indent="-228600" lvl="5" marL="27432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6pPr>
            <a:lvl7pPr indent="-228600" lvl="6" marL="32004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7pPr>
            <a:lvl8pPr indent="-228600" lvl="7" marL="36576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8pPr>
            <a:lvl9pPr indent="-228600" lvl="8" marL="4114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9pPr>
          </a:lstStyle>
          <a:p/>
        </p:txBody>
      </p:sp>
      <p:grpSp>
        <p:nvGrpSpPr>
          <p:cNvPr id="525" name="Google Shape;525;p22"/>
          <p:cNvGrpSpPr/>
          <p:nvPr/>
        </p:nvGrpSpPr>
        <p:grpSpPr>
          <a:xfrm>
            <a:off x="8186832" y="-137739"/>
            <a:ext cx="1975728" cy="8055307"/>
            <a:chOff x="6023725" y="842300"/>
            <a:chExt cx="1358075" cy="4030475"/>
          </a:xfrm>
        </p:grpSpPr>
        <p:sp>
          <p:nvSpPr>
            <p:cNvPr id="526" name="Google Shape;526;p22"/>
            <p:cNvSpPr/>
            <p:nvPr/>
          </p:nvSpPr>
          <p:spPr>
            <a:xfrm>
              <a:off x="6371275" y="842300"/>
              <a:ext cx="397200" cy="4923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22"/>
            <p:cNvSpPr/>
            <p:nvPr/>
          </p:nvSpPr>
          <p:spPr>
            <a:xfrm>
              <a:off x="6991200" y="2879025"/>
              <a:ext cx="390600" cy="4449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22"/>
            <p:cNvSpPr/>
            <p:nvPr/>
          </p:nvSpPr>
          <p:spPr>
            <a:xfrm>
              <a:off x="6244725" y="2547975"/>
              <a:ext cx="185400" cy="4044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22"/>
            <p:cNvSpPr/>
            <p:nvPr/>
          </p:nvSpPr>
          <p:spPr>
            <a:xfrm>
              <a:off x="6823375" y="1978500"/>
              <a:ext cx="365100" cy="4476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22"/>
            <p:cNvSpPr/>
            <p:nvPr/>
          </p:nvSpPr>
          <p:spPr>
            <a:xfrm>
              <a:off x="6071400" y="1791425"/>
              <a:ext cx="402600" cy="3750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22"/>
            <p:cNvSpPr/>
            <p:nvPr/>
          </p:nvSpPr>
          <p:spPr>
            <a:xfrm>
              <a:off x="6902250" y="3951050"/>
              <a:ext cx="436500" cy="3000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22"/>
            <p:cNvSpPr/>
            <p:nvPr/>
          </p:nvSpPr>
          <p:spPr>
            <a:xfrm>
              <a:off x="6405225" y="2154575"/>
              <a:ext cx="328200" cy="3393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22"/>
            <p:cNvSpPr/>
            <p:nvPr/>
          </p:nvSpPr>
          <p:spPr>
            <a:xfrm>
              <a:off x="6537275" y="2750650"/>
              <a:ext cx="459600" cy="4752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22"/>
            <p:cNvSpPr/>
            <p:nvPr/>
          </p:nvSpPr>
          <p:spPr>
            <a:xfrm>
              <a:off x="6855475" y="1544725"/>
              <a:ext cx="444900" cy="3531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22"/>
            <p:cNvSpPr/>
            <p:nvPr/>
          </p:nvSpPr>
          <p:spPr>
            <a:xfrm>
              <a:off x="6844475" y="1037625"/>
              <a:ext cx="414600" cy="3897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22"/>
            <p:cNvSpPr/>
            <p:nvPr/>
          </p:nvSpPr>
          <p:spPr>
            <a:xfrm>
              <a:off x="6553775" y="1840025"/>
              <a:ext cx="234900" cy="2769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22"/>
            <p:cNvSpPr/>
            <p:nvPr/>
          </p:nvSpPr>
          <p:spPr>
            <a:xfrm>
              <a:off x="6618875" y="2550725"/>
              <a:ext cx="408000" cy="1569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22"/>
            <p:cNvSpPr/>
            <p:nvPr/>
          </p:nvSpPr>
          <p:spPr>
            <a:xfrm>
              <a:off x="6336425" y="4507675"/>
              <a:ext cx="519900" cy="3651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22"/>
            <p:cNvSpPr/>
            <p:nvPr/>
          </p:nvSpPr>
          <p:spPr>
            <a:xfrm>
              <a:off x="6425400" y="3728200"/>
              <a:ext cx="342000" cy="3603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22"/>
            <p:cNvSpPr/>
            <p:nvPr/>
          </p:nvSpPr>
          <p:spPr>
            <a:xfrm>
              <a:off x="6789450" y="3384325"/>
              <a:ext cx="262200" cy="1863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22"/>
            <p:cNvSpPr/>
            <p:nvPr/>
          </p:nvSpPr>
          <p:spPr>
            <a:xfrm>
              <a:off x="6950850" y="4617725"/>
              <a:ext cx="254100" cy="1623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22"/>
            <p:cNvSpPr/>
            <p:nvPr/>
          </p:nvSpPr>
          <p:spPr>
            <a:xfrm>
              <a:off x="6051225" y="1090800"/>
              <a:ext cx="285300" cy="2835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22"/>
            <p:cNvSpPr/>
            <p:nvPr/>
          </p:nvSpPr>
          <p:spPr>
            <a:xfrm>
              <a:off x="6849975" y="3631900"/>
              <a:ext cx="270600" cy="3393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22"/>
            <p:cNvSpPr/>
            <p:nvPr/>
          </p:nvSpPr>
          <p:spPr>
            <a:xfrm>
              <a:off x="6351100" y="3281600"/>
              <a:ext cx="366900" cy="3612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22"/>
            <p:cNvSpPr/>
            <p:nvPr/>
          </p:nvSpPr>
          <p:spPr>
            <a:xfrm>
              <a:off x="6316250" y="3040425"/>
              <a:ext cx="137700" cy="122100"/>
            </a:xfrm>
            <a:custGeom>
              <a:rect b="b" l="l" r="r" t="t"/>
              <a:pathLst>
                <a:path extrusionOk="0" h="120000" w="120000">
                  <a:moveTo>
                    <a:pt x="112783" y="0"/>
                  </a:moveTo>
                  <a:lnTo>
                    <a:pt x="110385" y="909"/>
                  </a:lnTo>
                  <a:lnTo>
                    <a:pt x="108793" y="2704"/>
                  </a:lnTo>
                  <a:lnTo>
                    <a:pt x="103997" y="9934"/>
                  </a:lnTo>
                  <a:lnTo>
                    <a:pt x="98393" y="15344"/>
                  </a:lnTo>
                  <a:lnTo>
                    <a:pt x="91984" y="20754"/>
                  </a:lnTo>
                  <a:lnTo>
                    <a:pt x="85595" y="24368"/>
                  </a:lnTo>
                  <a:lnTo>
                    <a:pt x="81584" y="26163"/>
                  </a:lnTo>
                  <a:lnTo>
                    <a:pt x="77594" y="27073"/>
                  </a:lnTo>
                  <a:lnTo>
                    <a:pt x="70399" y="27073"/>
                  </a:lnTo>
                  <a:lnTo>
                    <a:pt x="62398" y="25278"/>
                  </a:lnTo>
                  <a:lnTo>
                    <a:pt x="55203" y="22549"/>
                  </a:lnTo>
                  <a:lnTo>
                    <a:pt x="48815" y="19844"/>
                  </a:lnTo>
                  <a:lnTo>
                    <a:pt x="41598" y="18049"/>
                  </a:lnTo>
                  <a:lnTo>
                    <a:pt x="34404" y="16254"/>
                  </a:lnTo>
                  <a:lnTo>
                    <a:pt x="27209" y="15344"/>
                  </a:lnTo>
                  <a:lnTo>
                    <a:pt x="20014" y="16254"/>
                  </a:lnTo>
                  <a:lnTo>
                    <a:pt x="13626" y="18959"/>
                  </a:lnTo>
                  <a:lnTo>
                    <a:pt x="10421" y="20754"/>
                  </a:lnTo>
                  <a:lnTo>
                    <a:pt x="8023" y="23459"/>
                  </a:lnTo>
                  <a:lnTo>
                    <a:pt x="5625" y="26163"/>
                  </a:lnTo>
                  <a:lnTo>
                    <a:pt x="3226" y="29778"/>
                  </a:lnTo>
                  <a:lnTo>
                    <a:pt x="2420" y="31573"/>
                  </a:lnTo>
                  <a:lnTo>
                    <a:pt x="2420" y="32483"/>
                  </a:lnTo>
                  <a:lnTo>
                    <a:pt x="3226" y="35188"/>
                  </a:lnTo>
                  <a:lnTo>
                    <a:pt x="5625" y="36098"/>
                  </a:lnTo>
                  <a:lnTo>
                    <a:pt x="8023" y="36098"/>
                  </a:lnTo>
                  <a:lnTo>
                    <a:pt x="15218" y="31573"/>
                  </a:lnTo>
                  <a:lnTo>
                    <a:pt x="22412" y="28868"/>
                  </a:lnTo>
                  <a:lnTo>
                    <a:pt x="22412" y="62237"/>
                  </a:lnTo>
                  <a:lnTo>
                    <a:pt x="20821" y="79377"/>
                  </a:lnTo>
                  <a:lnTo>
                    <a:pt x="19207" y="96516"/>
                  </a:lnTo>
                  <a:lnTo>
                    <a:pt x="15218" y="94721"/>
                  </a:lnTo>
                  <a:lnTo>
                    <a:pt x="12013" y="92016"/>
                  </a:lnTo>
                  <a:lnTo>
                    <a:pt x="8023" y="89311"/>
                  </a:lnTo>
                  <a:lnTo>
                    <a:pt x="4011" y="86606"/>
                  </a:lnTo>
                  <a:lnTo>
                    <a:pt x="2420" y="86606"/>
                  </a:lnTo>
                  <a:lnTo>
                    <a:pt x="828" y="88401"/>
                  </a:lnTo>
                  <a:lnTo>
                    <a:pt x="21" y="90221"/>
                  </a:lnTo>
                  <a:lnTo>
                    <a:pt x="21" y="92926"/>
                  </a:lnTo>
                  <a:lnTo>
                    <a:pt x="828" y="97426"/>
                  </a:lnTo>
                  <a:lnTo>
                    <a:pt x="3226" y="101926"/>
                  </a:lnTo>
                  <a:lnTo>
                    <a:pt x="6409" y="104655"/>
                  </a:lnTo>
                  <a:lnTo>
                    <a:pt x="11206" y="108245"/>
                  </a:lnTo>
                  <a:lnTo>
                    <a:pt x="16024" y="110065"/>
                  </a:lnTo>
                  <a:lnTo>
                    <a:pt x="25617" y="110065"/>
                  </a:lnTo>
                  <a:lnTo>
                    <a:pt x="27209" y="109155"/>
                  </a:lnTo>
                  <a:lnTo>
                    <a:pt x="28800" y="108245"/>
                  </a:lnTo>
                  <a:lnTo>
                    <a:pt x="30414" y="104655"/>
                  </a:lnTo>
                  <a:lnTo>
                    <a:pt x="32812" y="85696"/>
                  </a:lnTo>
                  <a:lnTo>
                    <a:pt x="34404" y="66762"/>
                  </a:lnTo>
                  <a:lnTo>
                    <a:pt x="34404" y="46918"/>
                  </a:lnTo>
                  <a:lnTo>
                    <a:pt x="33619" y="36983"/>
                  </a:lnTo>
                  <a:lnTo>
                    <a:pt x="32812" y="27983"/>
                  </a:lnTo>
                  <a:lnTo>
                    <a:pt x="38415" y="28868"/>
                  </a:lnTo>
                  <a:lnTo>
                    <a:pt x="46395" y="32483"/>
                  </a:lnTo>
                  <a:lnTo>
                    <a:pt x="53611" y="35188"/>
                  </a:lnTo>
                  <a:lnTo>
                    <a:pt x="61591" y="38803"/>
                  </a:lnTo>
                  <a:lnTo>
                    <a:pt x="69593" y="40598"/>
                  </a:lnTo>
                  <a:lnTo>
                    <a:pt x="76002" y="40598"/>
                  </a:lnTo>
                  <a:lnTo>
                    <a:pt x="75196" y="62237"/>
                  </a:lnTo>
                  <a:lnTo>
                    <a:pt x="74389" y="84811"/>
                  </a:lnTo>
                  <a:lnTo>
                    <a:pt x="74389" y="98336"/>
                  </a:lnTo>
                  <a:lnTo>
                    <a:pt x="74389" y="104655"/>
                  </a:lnTo>
                  <a:lnTo>
                    <a:pt x="74389" y="107360"/>
                  </a:lnTo>
                  <a:lnTo>
                    <a:pt x="74389" y="108245"/>
                  </a:lnTo>
                  <a:lnTo>
                    <a:pt x="75196" y="108245"/>
                  </a:lnTo>
                  <a:lnTo>
                    <a:pt x="74389" y="110065"/>
                  </a:lnTo>
                  <a:lnTo>
                    <a:pt x="73604" y="110950"/>
                  </a:lnTo>
                  <a:lnTo>
                    <a:pt x="73604" y="114565"/>
                  </a:lnTo>
                  <a:lnTo>
                    <a:pt x="73604" y="115475"/>
                  </a:lnTo>
                  <a:lnTo>
                    <a:pt x="74389" y="118180"/>
                  </a:lnTo>
                  <a:lnTo>
                    <a:pt x="76787" y="119975"/>
                  </a:lnTo>
                  <a:lnTo>
                    <a:pt x="79186" y="119975"/>
                  </a:lnTo>
                  <a:lnTo>
                    <a:pt x="81584" y="119065"/>
                  </a:lnTo>
                  <a:lnTo>
                    <a:pt x="84004" y="116360"/>
                  </a:lnTo>
                  <a:lnTo>
                    <a:pt x="85595" y="112770"/>
                  </a:lnTo>
                  <a:lnTo>
                    <a:pt x="85595" y="109155"/>
                  </a:lnTo>
                  <a:lnTo>
                    <a:pt x="85595" y="104655"/>
                  </a:lnTo>
                  <a:lnTo>
                    <a:pt x="86402" y="74877"/>
                  </a:lnTo>
                  <a:lnTo>
                    <a:pt x="86402" y="46008"/>
                  </a:lnTo>
                  <a:lnTo>
                    <a:pt x="86402" y="37893"/>
                  </a:lnTo>
                  <a:lnTo>
                    <a:pt x="95188" y="34278"/>
                  </a:lnTo>
                  <a:lnTo>
                    <a:pt x="103190" y="27983"/>
                  </a:lnTo>
                  <a:lnTo>
                    <a:pt x="110385" y="20754"/>
                  </a:lnTo>
                  <a:lnTo>
                    <a:pt x="115988" y="13549"/>
                  </a:lnTo>
                  <a:lnTo>
                    <a:pt x="119193" y="9024"/>
                  </a:lnTo>
                  <a:lnTo>
                    <a:pt x="119978" y="6319"/>
                  </a:lnTo>
                  <a:lnTo>
                    <a:pt x="119978" y="4524"/>
                  </a:lnTo>
                  <a:lnTo>
                    <a:pt x="118386" y="1819"/>
                  </a:lnTo>
                  <a:lnTo>
                    <a:pt x="116773" y="909"/>
                  </a:lnTo>
                  <a:lnTo>
                    <a:pt x="11518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22"/>
            <p:cNvSpPr/>
            <p:nvPr/>
          </p:nvSpPr>
          <p:spPr>
            <a:xfrm>
              <a:off x="6879325" y="4294925"/>
              <a:ext cx="344700" cy="2550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22"/>
            <p:cNvSpPr/>
            <p:nvPr/>
          </p:nvSpPr>
          <p:spPr>
            <a:xfrm>
              <a:off x="6114500" y="2324225"/>
              <a:ext cx="158700" cy="3291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22"/>
            <p:cNvSpPr/>
            <p:nvPr/>
          </p:nvSpPr>
          <p:spPr>
            <a:xfrm>
              <a:off x="6335525" y="1405350"/>
              <a:ext cx="441900" cy="375000"/>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22"/>
            <p:cNvSpPr/>
            <p:nvPr/>
          </p:nvSpPr>
          <p:spPr>
            <a:xfrm>
              <a:off x="6059500" y="3516375"/>
              <a:ext cx="268800" cy="231900"/>
            </a:xfrm>
            <a:custGeom>
              <a:rect b="b" l="l" r="r" t="t"/>
              <a:pathLst>
                <a:path extrusionOk="0" h="120000" w="120000">
                  <a:moveTo>
                    <a:pt x="45463" y="7111"/>
                  </a:moveTo>
                  <a:lnTo>
                    <a:pt x="48332" y="7589"/>
                  </a:lnTo>
                  <a:lnTo>
                    <a:pt x="51190" y="9011"/>
                  </a:lnTo>
                  <a:lnTo>
                    <a:pt x="54060" y="10912"/>
                  </a:lnTo>
                  <a:lnTo>
                    <a:pt x="56103" y="13757"/>
                  </a:lnTo>
                  <a:lnTo>
                    <a:pt x="57342" y="15657"/>
                  </a:lnTo>
                  <a:lnTo>
                    <a:pt x="58157" y="18023"/>
                  </a:lnTo>
                  <a:lnTo>
                    <a:pt x="58570" y="19924"/>
                  </a:lnTo>
                  <a:lnTo>
                    <a:pt x="58972" y="22290"/>
                  </a:lnTo>
                  <a:lnTo>
                    <a:pt x="58972" y="27035"/>
                  </a:lnTo>
                  <a:lnTo>
                    <a:pt x="58570" y="31781"/>
                  </a:lnTo>
                  <a:lnTo>
                    <a:pt x="58157" y="34147"/>
                  </a:lnTo>
                  <a:lnTo>
                    <a:pt x="52419" y="22769"/>
                  </a:lnTo>
                  <a:lnTo>
                    <a:pt x="45463" y="7111"/>
                  </a:lnTo>
                  <a:close/>
                  <a:moveTo>
                    <a:pt x="15150" y="38892"/>
                  </a:moveTo>
                  <a:lnTo>
                    <a:pt x="16791" y="42215"/>
                  </a:lnTo>
                  <a:lnTo>
                    <a:pt x="18020" y="46003"/>
                  </a:lnTo>
                  <a:lnTo>
                    <a:pt x="20063" y="49804"/>
                  </a:lnTo>
                  <a:lnTo>
                    <a:pt x="16378" y="48848"/>
                  </a:lnTo>
                  <a:lnTo>
                    <a:pt x="12694" y="48382"/>
                  </a:lnTo>
                  <a:lnTo>
                    <a:pt x="14748" y="40314"/>
                  </a:lnTo>
                  <a:lnTo>
                    <a:pt x="15150" y="38892"/>
                  </a:lnTo>
                  <a:close/>
                  <a:moveTo>
                    <a:pt x="42593" y="7111"/>
                  </a:moveTo>
                  <a:lnTo>
                    <a:pt x="45463" y="15179"/>
                  </a:lnTo>
                  <a:lnTo>
                    <a:pt x="48332" y="23247"/>
                  </a:lnTo>
                  <a:lnTo>
                    <a:pt x="52419" y="32724"/>
                  </a:lnTo>
                  <a:lnTo>
                    <a:pt x="56929" y="42215"/>
                  </a:lnTo>
                  <a:lnTo>
                    <a:pt x="55701" y="49804"/>
                  </a:lnTo>
                  <a:lnTo>
                    <a:pt x="52832" y="41258"/>
                  </a:lnTo>
                  <a:lnTo>
                    <a:pt x="49962" y="32724"/>
                  </a:lnTo>
                  <a:lnTo>
                    <a:pt x="47506" y="25613"/>
                  </a:lnTo>
                  <a:lnTo>
                    <a:pt x="45050" y="18967"/>
                  </a:lnTo>
                  <a:lnTo>
                    <a:pt x="41778" y="11378"/>
                  </a:lnTo>
                  <a:lnTo>
                    <a:pt x="39724" y="7589"/>
                  </a:lnTo>
                  <a:lnTo>
                    <a:pt x="42593" y="7111"/>
                  </a:lnTo>
                  <a:close/>
                  <a:moveTo>
                    <a:pt x="19661" y="22290"/>
                  </a:moveTo>
                  <a:lnTo>
                    <a:pt x="19248" y="23247"/>
                  </a:lnTo>
                  <a:lnTo>
                    <a:pt x="19661" y="25135"/>
                  </a:lnTo>
                  <a:lnTo>
                    <a:pt x="20476" y="26092"/>
                  </a:lnTo>
                  <a:lnTo>
                    <a:pt x="21704" y="26557"/>
                  </a:lnTo>
                  <a:lnTo>
                    <a:pt x="22932" y="26557"/>
                  </a:lnTo>
                  <a:lnTo>
                    <a:pt x="25388" y="32724"/>
                  </a:lnTo>
                  <a:lnTo>
                    <a:pt x="27443" y="38413"/>
                  </a:lnTo>
                  <a:lnTo>
                    <a:pt x="33583" y="54071"/>
                  </a:lnTo>
                  <a:lnTo>
                    <a:pt x="34398" y="55972"/>
                  </a:lnTo>
                  <a:lnTo>
                    <a:pt x="31540" y="55015"/>
                  </a:lnTo>
                  <a:lnTo>
                    <a:pt x="27443" y="52649"/>
                  </a:lnTo>
                  <a:lnTo>
                    <a:pt x="24160" y="48382"/>
                  </a:lnTo>
                  <a:lnTo>
                    <a:pt x="21704" y="43637"/>
                  </a:lnTo>
                  <a:lnTo>
                    <a:pt x="19248" y="37948"/>
                  </a:lnTo>
                  <a:lnTo>
                    <a:pt x="18433" y="35103"/>
                  </a:lnTo>
                  <a:lnTo>
                    <a:pt x="16791" y="32246"/>
                  </a:lnTo>
                  <a:lnTo>
                    <a:pt x="19248" y="22769"/>
                  </a:lnTo>
                  <a:lnTo>
                    <a:pt x="19661" y="22290"/>
                  </a:lnTo>
                  <a:close/>
                  <a:moveTo>
                    <a:pt x="29073" y="15179"/>
                  </a:moveTo>
                  <a:lnTo>
                    <a:pt x="30312" y="20868"/>
                  </a:lnTo>
                  <a:lnTo>
                    <a:pt x="31942" y="26557"/>
                  </a:lnTo>
                  <a:lnTo>
                    <a:pt x="36040" y="37470"/>
                  </a:lnTo>
                  <a:lnTo>
                    <a:pt x="44637" y="60704"/>
                  </a:lnTo>
                  <a:lnTo>
                    <a:pt x="40550" y="58816"/>
                  </a:lnTo>
                  <a:lnTo>
                    <a:pt x="39322" y="56437"/>
                  </a:lnTo>
                  <a:lnTo>
                    <a:pt x="36855" y="50270"/>
                  </a:lnTo>
                  <a:lnTo>
                    <a:pt x="31942" y="37948"/>
                  </a:lnTo>
                  <a:lnTo>
                    <a:pt x="25388" y="23712"/>
                  </a:lnTo>
                  <a:lnTo>
                    <a:pt x="25802" y="21346"/>
                  </a:lnTo>
                  <a:lnTo>
                    <a:pt x="27030" y="18967"/>
                  </a:lnTo>
                  <a:lnTo>
                    <a:pt x="29073" y="15179"/>
                  </a:lnTo>
                  <a:close/>
                  <a:moveTo>
                    <a:pt x="37268" y="8533"/>
                  </a:moveTo>
                  <a:lnTo>
                    <a:pt x="37681" y="9955"/>
                  </a:lnTo>
                  <a:lnTo>
                    <a:pt x="40952" y="18967"/>
                  </a:lnTo>
                  <a:lnTo>
                    <a:pt x="44235" y="27979"/>
                  </a:lnTo>
                  <a:lnTo>
                    <a:pt x="46691" y="36047"/>
                  </a:lnTo>
                  <a:lnTo>
                    <a:pt x="49147" y="44115"/>
                  </a:lnTo>
                  <a:lnTo>
                    <a:pt x="53245" y="60239"/>
                  </a:lnTo>
                  <a:lnTo>
                    <a:pt x="52832" y="62126"/>
                  </a:lnTo>
                  <a:lnTo>
                    <a:pt x="52017" y="62126"/>
                  </a:lnTo>
                  <a:lnTo>
                    <a:pt x="50788" y="62605"/>
                  </a:lnTo>
                  <a:lnTo>
                    <a:pt x="40952" y="38413"/>
                  </a:lnTo>
                  <a:lnTo>
                    <a:pt x="35627" y="25613"/>
                  </a:lnTo>
                  <a:lnTo>
                    <a:pt x="33170" y="19446"/>
                  </a:lnTo>
                  <a:lnTo>
                    <a:pt x="31127" y="12813"/>
                  </a:lnTo>
                  <a:lnTo>
                    <a:pt x="33997" y="10434"/>
                  </a:lnTo>
                  <a:lnTo>
                    <a:pt x="37268" y="8533"/>
                  </a:lnTo>
                  <a:close/>
                  <a:moveTo>
                    <a:pt x="86002" y="64027"/>
                  </a:moveTo>
                  <a:lnTo>
                    <a:pt x="88872" y="67828"/>
                  </a:lnTo>
                  <a:lnTo>
                    <a:pt x="88872" y="67828"/>
                  </a:lnTo>
                  <a:lnTo>
                    <a:pt x="88057" y="67350"/>
                  </a:lnTo>
                  <a:lnTo>
                    <a:pt x="84774" y="68772"/>
                  </a:lnTo>
                  <a:lnTo>
                    <a:pt x="81503" y="70673"/>
                  </a:lnTo>
                  <a:lnTo>
                    <a:pt x="80275" y="69251"/>
                  </a:lnTo>
                  <a:lnTo>
                    <a:pt x="79047" y="67828"/>
                  </a:lnTo>
                  <a:lnTo>
                    <a:pt x="82318" y="65928"/>
                  </a:lnTo>
                  <a:lnTo>
                    <a:pt x="86002" y="64027"/>
                  </a:lnTo>
                  <a:close/>
                  <a:moveTo>
                    <a:pt x="90100" y="69251"/>
                  </a:moveTo>
                  <a:lnTo>
                    <a:pt x="91328" y="70673"/>
                  </a:lnTo>
                  <a:lnTo>
                    <a:pt x="88459" y="72095"/>
                  </a:lnTo>
                  <a:lnTo>
                    <a:pt x="88459" y="72095"/>
                  </a:lnTo>
                  <a:lnTo>
                    <a:pt x="89687" y="70195"/>
                  </a:lnTo>
                  <a:lnTo>
                    <a:pt x="90100" y="69251"/>
                  </a:lnTo>
                  <a:close/>
                  <a:moveTo>
                    <a:pt x="84361" y="72561"/>
                  </a:moveTo>
                  <a:lnTo>
                    <a:pt x="83546" y="73983"/>
                  </a:lnTo>
                  <a:lnTo>
                    <a:pt x="83546" y="73517"/>
                  </a:lnTo>
                  <a:lnTo>
                    <a:pt x="84361" y="72561"/>
                  </a:lnTo>
                  <a:close/>
                  <a:moveTo>
                    <a:pt x="92969" y="73039"/>
                  </a:moveTo>
                  <a:lnTo>
                    <a:pt x="92969" y="73517"/>
                  </a:lnTo>
                  <a:lnTo>
                    <a:pt x="87644" y="79685"/>
                  </a:lnTo>
                  <a:lnTo>
                    <a:pt x="86416" y="77784"/>
                  </a:lnTo>
                  <a:lnTo>
                    <a:pt x="89285" y="74940"/>
                  </a:lnTo>
                  <a:lnTo>
                    <a:pt x="92969" y="73039"/>
                  </a:lnTo>
                  <a:close/>
                  <a:moveTo>
                    <a:pt x="94197" y="74940"/>
                  </a:moveTo>
                  <a:lnTo>
                    <a:pt x="95839" y="78263"/>
                  </a:lnTo>
                  <a:lnTo>
                    <a:pt x="90915" y="79685"/>
                  </a:lnTo>
                  <a:lnTo>
                    <a:pt x="94197" y="74940"/>
                  </a:lnTo>
                  <a:close/>
                  <a:moveTo>
                    <a:pt x="94197" y="82051"/>
                  </a:moveTo>
                  <a:lnTo>
                    <a:pt x="91328" y="86318"/>
                  </a:lnTo>
                  <a:lnTo>
                    <a:pt x="90513" y="83952"/>
                  </a:lnTo>
                  <a:lnTo>
                    <a:pt x="94197" y="82051"/>
                  </a:lnTo>
                  <a:close/>
                  <a:moveTo>
                    <a:pt x="97882" y="81573"/>
                  </a:moveTo>
                  <a:lnTo>
                    <a:pt x="98697" y="82995"/>
                  </a:lnTo>
                  <a:lnTo>
                    <a:pt x="95426" y="86318"/>
                  </a:lnTo>
                  <a:lnTo>
                    <a:pt x="97882" y="81573"/>
                  </a:lnTo>
                  <a:close/>
                  <a:moveTo>
                    <a:pt x="100751" y="60704"/>
                  </a:moveTo>
                  <a:lnTo>
                    <a:pt x="103208" y="61183"/>
                  </a:lnTo>
                  <a:lnTo>
                    <a:pt x="105664" y="62126"/>
                  </a:lnTo>
                  <a:lnTo>
                    <a:pt x="107707" y="63549"/>
                  </a:lnTo>
                  <a:lnTo>
                    <a:pt x="109761" y="65449"/>
                  </a:lnTo>
                  <a:lnTo>
                    <a:pt x="110576" y="65928"/>
                  </a:lnTo>
                  <a:lnTo>
                    <a:pt x="110989" y="65928"/>
                  </a:lnTo>
                  <a:lnTo>
                    <a:pt x="112218" y="67350"/>
                  </a:lnTo>
                  <a:lnTo>
                    <a:pt x="113446" y="70195"/>
                  </a:lnTo>
                  <a:lnTo>
                    <a:pt x="113859" y="73039"/>
                  </a:lnTo>
                  <a:lnTo>
                    <a:pt x="114261" y="75884"/>
                  </a:lnTo>
                  <a:lnTo>
                    <a:pt x="113859" y="78728"/>
                  </a:lnTo>
                  <a:lnTo>
                    <a:pt x="113446" y="82051"/>
                  </a:lnTo>
                  <a:lnTo>
                    <a:pt x="112631" y="84896"/>
                  </a:lnTo>
                  <a:lnTo>
                    <a:pt x="110989" y="90585"/>
                  </a:lnTo>
                  <a:lnTo>
                    <a:pt x="110576" y="91541"/>
                  </a:lnTo>
                  <a:lnTo>
                    <a:pt x="107707" y="86318"/>
                  </a:lnTo>
                  <a:lnTo>
                    <a:pt x="100751" y="75405"/>
                  </a:lnTo>
                  <a:lnTo>
                    <a:pt x="96241" y="68294"/>
                  </a:lnTo>
                  <a:lnTo>
                    <a:pt x="93784" y="64971"/>
                  </a:lnTo>
                  <a:lnTo>
                    <a:pt x="90915" y="62605"/>
                  </a:lnTo>
                  <a:lnTo>
                    <a:pt x="95839" y="61183"/>
                  </a:lnTo>
                  <a:lnTo>
                    <a:pt x="98295" y="60704"/>
                  </a:lnTo>
                  <a:close/>
                  <a:moveTo>
                    <a:pt x="11879" y="51227"/>
                  </a:moveTo>
                  <a:lnTo>
                    <a:pt x="15150" y="54071"/>
                  </a:lnTo>
                  <a:lnTo>
                    <a:pt x="18433" y="55972"/>
                  </a:lnTo>
                  <a:lnTo>
                    <a:pt x="26215" y="59282"/>
                  </a:lnTo>
                  <a:lnTo>
                    <a:pt x="27443" y="60239"/>
                  </a:lnTo>
                  <a:lnTo>
                    <a:pt x="27845" y="60704"/>
                  </a:lnTo>
                  <a:lnTo>
                    <a:pt x="28671" y="61183"/>
                  </a:lnTo>
                  <a:lnTo>
                    <a:pt x="29486" y="60704"/>
                  </a:lnTo>
                  <a:lnTo>
                    <a:pt x="48332" y="68772"/>
                  </a:lnTo>
                  <a:lnTo>
                    <a:pt x="48332" y="69251"/>
                  </a:lnTo>
                  <a:lnTo>
                    <a:pt x="47919" y="68772"/>
                  </a:lnTo>
                  <a:lnTo>
                    <a:pt x="43409" y="66872"/>
                  </a:lnTo>
                  <a:lnTo>
                    <a:pt x="41365" y="66406"/>
                  </a:lnTo>
                  <a:lnTo>
                    <a:pt x="38909" y="65928"/>
                  </a:lnTo>
                  <a:lnTo>
                    <a:pt x="38496" y="66406"/>
                  </a:lnTo>
                  <a:lnTo>
                    <a:pt x="38083" y="66872"/>
                  </a:lnTo>
                  <a:lnTo>
                    <a:pt x="38496" y="67828"/>
                  </a:lnTo>
                  <a:lnTo>
                    <a:pt x="40137" y="69716"/>
                  </a:lnTo>
                  <a:lnTo>
                    <a:pt x="43007" y="71617"/>
                  </a:lnTo>
                  <a:lnTo>
                    <a:pt x="45865" y="73517"/>
                  </a:lnTo>
                  <a:lnTo>
                    <a:pt x="49147" y="74461"/>
                  </a:lnTo>
                  <a:lnTo>
                    <a:pt x="48734" y="76362"/>
                  </a:lnTo>
                  <a:lnTo>
                    <a:pt x="45050" y="76362"/>
                  </a:lnTo>
                  <a:lnTo>
                    <a:pt x="41778" y="75884"/>
                  </a:lnTo>
                  <a:lnTo>
                    <a:pt x="38083" y="74461"/>
                  </a:lnTo>
                  <a:lnTo>
                    <a:pt x="36040" y="73517"/>
                  </a:lnTo>
                  <a:lnTo>
                    <a:pt x="35627" y="72561"/>
                  </a:lnTo>
                  <a:lnTo>
                    <a:pt x="35225" y="72095"/>
                  </a:lnTo>
                  <a:lnTo>
                    <a:pt x="34812" y="71617"/>
                  </a:lnTo>
                  <a:lnTo>
                    <a:pt x="34398" y="71138"/>
                  </a:lnTo>
                  <a:lnTo>
                    <a:pt x="33997" y="71138"/>
                  </a:lnTo>
                  <a:lnTo>
                    <a:pt x="33583" y="71617"/>
                  </a:lnTo>
                  <a:lnTo>
                    <a:pt x="33170" y="73039"/>
                  </a:lnTo>
                  <a:lnTo>
                    <a:pt x="33170" y="73983"/>
                  </a:lnTo>
                  <a:lnTo>
                    <a:pt x="33583" y="74940"/>
                  </a:lnTo>
                  <a:lnTo>
                    <a:pt x="33997" y="75884"/>
                  </a:lnTo>
                  <a:lnTo>
                    <a:pt x="35627" y="77784"/>
                  </a:lnTo>
                  <a:lnTo>
                    <a:pt x="37268" y="79206"/>
                  </a:lnTo>
                  <a:lnTo>
                    <a:pt x="39322" y="80150"/>
                  </a:lnTo>
                  <a:lnTo>
                    <a:pt x="41778" y="81107"/>
                  </a:lnTo>
                  <a:lnTo>
                    <a:pt x="44235" y="81573"/>
                  </a:lnTo>
                  <a:lnTo>
                    <a:pt x="46691" y="81573"/>
                  </a:lnTo>
                  <a:lnTo>
                    <a:pt x="44235" y="86318"/>
                  </a:lnTo>
                  <a:lnTo>
                    <a:pt x="41778" y="85374"/>
                  </a:lnTo>
                  <a:lnTo>
                    <a:pt x="36040" y="83473"/>
                  </a:lnTo>
                  <a:lnTo>
                    <a:pt x="33170" y="82995"/>
                  </a:lnTo>
                  <a:lnTo>
                    <a:pt x="30312" y="82529"/>
                  </a:lnTo>
                  <a:lnTo>
                    <a:pt x="29486" y="82529"/>
                  </a:lnTo>
                  <a:lnTo>
                    <a:pt x="29486" y="83473"/>
                  </a:lnTo>
                  <a:lnTo>
                    <a:pt x="29486" y="83952"/>
                  </a:lnTo>
                  <a:lnTo>
                    <a:pt x="29899" y="84417"/>
                  </a:lnTo>
                  <a:lnTo>
                    <a:pt x="31942" y="86318"/>
                  </a:lnTo>
                  <a:lnTo>
                    <a:pt x="34398" y="87740"/>
                  </a:lnTo>
                  <a:lnTo>
                    <a:pt x="39322" y="90119"/>
                  </a:lnTo>
                  <a:lnTo>
                    <a:pt x="41778" y="91541"/>
                  </a:lnTo>
                  <a:lnTo>
                    <a:pt x="40550" y="93429"/>
                  </a:lnTo>
                  <a:lnTo>
                    <a:pt x="39322" y="94851"/>
                  </a:lnTo>
                  <a:lnTo>
                    <a:pt x="32768" y="91541"/>
                  </a:lnTo>
                  <a:lnTo>
                    <a:pt x="25802" y="88218"/>
                  </a:lnTo>
                  <a:lnTo>
                    <a:pt x="24986" y="88218"/>
                  </a:lnTo>
                  <a:lnTo>
                    <a:pt x="24573" y="88697"/>
                  </a:lnTo>
                  <a:lnTo>
                    <a:pt x="24573" y="89162"/>
                  </a:lnTo>
                  <a:lnTo>
                    <a:pt x="24573" y="90119"/>
                  </a:lnTo>
                  <a:lnTo>
                    <a:pt x="27443" y="92964"/>
                  </a:lnTo>
                  <a:lnTo>
                    <a:pt x="29899" y="95808"/>
                  </a:lnTo>
                  <a:lnTo>
                    <a:pt x="33170" y="97709"/>
                  </a:lnTo>
                  <a:lnTo>
                    <a:pt x="36453" y="99597"/>
                  </a:lnTo>
                  <a:lnTo>
                    <a:pt x="33170" y="102919"/>
                  </a:lnTo>
                  <a:lnTo>
                    <a:pt x="29486" y="102919"/>
                  </a:lnTo>
                  <a:lnTo>
                    <a:pt x="25802" y="101976"/>
                  </a:lnTo>
                  <a:lnTo>
                    <a:pt x="22117" y="100553"/>
                  </a:lnTo>
                  <a:lnTo>
                    <a:pt x="20889" y="100553"/>
                  </a:lnTo>
                  <a:lnTo>
                    <a:pt x="20476" y="101019"/>
                  </a:lnTo>
                  <a:lnTo>
                    <a:pt x="20063" y="101497"/>
                  </a:lnTo>
                  <a:lnTo>
                    <a:pt x="20063" y="102441"/>
                  </a:lnTo>
                  <a:lnTo>
                    <a:pt x="20476" y="104342"/>
                  </a:lnTo>
                  <a:lnTo>
                    <a:pt x="21704" y="105286"/>
                  </a:lnTo>
                  <a:lnTo>
                    <a:pt x="23345" y="106242"/>
                  </a:lnTo>
                  <a:lnTo>
                    <a:pt x="24986" y="107186"/>
                  </a:lnTo>
                  <a:lnTo>
                    <a:pt x="26215" y="107665"/>
                  </a:lnTo>
                  <a:lnTo>
                    <a:pt x="24160" y="108143"/>
                  </a:lnTo>
                  <a:lnTo>
                    <a:pt x="21704" y="108143"/>
                  </a:lnTo>
                  <a:lnTo>
                    <a:pt x="19661" y="107665"/>
                  </a:lnTo>
                  <a:lnTo>
                    <a:pt x="17205" y="106708"/>
                  </a:lnTo>
                  <a:lnTo>
                    <a:pt x="13922" y="104342"/>
                  </a:lnTo>
                  <a:lnTo>
                    <a:pt x="11466" y="101497"/>
                  </a:lnTo>
                  <a:lnTo>
                    <a:pt x="9423" y="98174"/>
                  </a:lnTo>
                  <a:lnTo>
                    <a:pt x="7781" y="94386"/>
                  </a:lnTo>
                  <a:lnTo>
                    <a:pt x="6966" y="90119"/>
                  </a:lnTo>
                  <a:lnTo>
                    <a:pt x="6140" y="86318"/>
                  </a:lnTo>
                  <a:lnTo>
                    <a:pt x="6140" y="82051"/>
                  </a:lnTo>
                  <a:lnTo>
                    <a:pt x="6140" y="77784"/>
                  </a:lnTo>
                  <a:lnTo>
                    <a:pt x="6966" y="71138"/>
                  </a:lnTo>
                  <a:lnTo>
                    <a:pt x="8195" y="64505"/>
                  </a:lnTo>
                  <a:lnTo>
                    <a:pt x="11879" y="51227"/>
                  </a:lnTo>
                  <a:close/>
                  <a:moveTo>
                    <a:pt x="75764" y="70195"/>
                  </a:moveTo>
                  <a:lnTo>
                    <a:pt x="76590" y="73039"/>
                  </a:lnTo>
                  <a:lnTo>
                    <a:pt x="77819" y="75405"/>
                  </a:lnTo>
                  <a:lnTo>
                    <a:pt x="78221" y="76362"/>
                  </a:lnTo>
                  <a:lnTo>
                    <a:pt x="78634" y="77306"/>
                  </a:lnTo>
                  <a:lnTo>
                    <a:pt x="79449" y="77784"/>
                  </a:lnTo>
                  <a:lnTo>
                    <a:pt x="87231" y="90585"/>
                  </a:lnTo>
                  <a:lnTo>
                    <a:pt x="90915" y="97230"/>
                  </a:lnTo>
                  <a:lnTo>
                    <a:pt x="90915" y="99131"/>
                  </a:lnTo>
                  <a:lnTo>
                    <a:pt x="90915" y="100075"/>
                  </a:lnTo>
                  <a:lnTo>
                    <a:pt x="91741" y="101019"/>
                  </a:lnTo>
                  <a:lnTo>
                    <a:pt x="92556" y="101497"/>
                  </a:lnTo>
                  <a:lnTo>
                    <a:pt x="93371" y="101497"/>
                  </a:lnTo>
                  <a:lnTo>
                    <a:pt x="93784" y="101019"/>
                  </a:lnTo>
                  <a:lnTo>
                    <a:pt x="95013" y="101976"/>
                  </a:lnTo>
                  <a:lnTo>
                    <a:pt x="95839" y="102441"/>
                  </a:lnTo>
                  <a:lnTo>
                    <a:pt x="97067" y="102919"/>
                  </a:lnTo>
                  <a:lnTo>
                    <a:pt x="97882" y="102441"/>
                  </a:lnTo>
                  <a:lnTo>
                    <a:pt x="99110" y="103398"/>
                  </a:lnTo>
                  <a:lnTo>
                    <a:pt x="100338" y="103398"/>
                  </a:lnTo>
                  <a:lnTo>
                    <a:pt x="101153" y="103863"/>
                  </a:lnTo>
                  <a:lnTo>
                    <a:pt x="101979" y="103398"/>
                  </a:lnTo>
                  <a:lnTo>
                    <a:pt x="102794" y="102441"/>
                  </a:lnTo>
                  <a:lnTo>
                    <a:pt x="102794" y="101019"/>
                  </a:lnTo>
                  <a:lnTo>
                    <a:pt x="102794" y="100075"/>
                  </a:lnTo>
                  <a:lnTo>
                    <a:pt x="101979" y="99131"/>
                  </a:lnTo>
                  <a:lnTo>
                    <a:pt x="102381" y="97709"/>
                  </a:lnTo>
                  <a:lnTo>
                    <a:pt x="102794" y="96752"/>
                  </a:lnTo>
                  <a:lnTo>
                    <a:pt x="103208" y="95808"/>
                  </a:lnTo>
                  <a:lnTo>
                    <a:pt x="103208" y="95330"/>
                  </a:lnTo>
                  <a:lnTo>
                    <a:pt x="102794" y="94386"/>
                  </a:lnTo>
                  <a:lnTo>
                    <a:pt x="102381" y="93907"/>
                  </a:lnTo>
                  <a:lnTo>
                    <a:pt x="101979" y="93429"/>
                  </a:lnTo>
                  <a:lnTo>
                    <a:pt x="100338" y="93429"/>
                  </a:lnTo>
                  <a:lnTo>
                    <a:pt x="97067" y="94851"/>
                  </a:lnTo>
                  <a:lnTo>
                    <a:pt x="97067" y="94386"/>
                  </a:lnTo>
                  <a:lnTo>
                    <a:pt x="99110" y="92485"/>
                  </a:lnTo>
                  <a:lnTo>
                    <a:pt x="101153" y="90119"/>
                  </a:lnTo>
                  <a:lnTo>
                    <a:pt x="101979" y="88697"/>
                  </a:lnTo>
                  <a:lnTo>
                    <a:pt x="103208" y="91063"/>
                  </a:lnTo>
                  <a:lnTo>
                    <a:pt x="106077" y="96274"/>
                  </a:lnTo>
                  <a:lnTo>
                    <a:pt x="106479" y="98174"/>
                  </a:lnTo>
                  <a:lnTo>
                    <a:pt x="104023" y="101976"/>
                  </a:lnTo>
                  <a:lnTo>
                    <a:pt x="100751" y="105286"/>
                  </a:lnTo>
                  <a:lnTo>
                    <a:pt x="97469" y="108143"/>
                  </a:lnTo>
                  <a:lnTo>
                    <a:pt x="93784" y="110509"/>
                  </a:lnTo>
                  <a:lnTo>
                    <a:pt x="90100" y="111931"/>
                  </a:lnTo>
                  <a:lnTo>
                    <a:pt x="86002" y="112410"/>
                  </a:lnTo>
                  <a:lnTo>
                    <a:pt x="83959" y="112410"/>
                  </a:lnTo>
                  <a:lnTo>
                    <a:pt x="82318" y="111931"/>
                  </a:lnTo>
                  <a:lnTo>
                    <a:pt x="80275" y="111453"/>
                  </a:lnTo>
                  <a:lnTo>
                    <a:pt x="78221" y="110509"/>
                  </a:lnTo>
                  <a:lnTo>
                    <a:pt x="76177" y="109087"/>
                  </a:lnTo>
                  <a:lnTo>
                    <a:pt x="74536" y="107186"/>
                  </a:lnTo>
                  <a:lnTo>
                    <a:pt x="71667" y="103398"/>
                  </a:lnTo>
                  <a:lnTo>
                    <a:pt x="69211" y="99131"/>
                  </a:lnTo>
                  <a:lnTo>
                    <a:pt x="67580" y="94386"/>
                  </a:lnTo>
                  <a:lnTo>
                    <a:pt x="67167" y="89162"/>
                  </a:lnTo>
                  <a:lnTo>
                    <a:pt x="67167" y="86318"/>
                  </a:lnTo>
                  <a:lnTo>
                    <a:pt x="67580" y="83952"/>
                  </a:lnTo>
                  <a:lnTo>
                    <a:pt x="67982" y="81573"/>
                  </a:lnTo>
                  <a:lnTo>
                    <a:pt x="68809" y="79206"/>
                  </a:lnTo>
                  <a:lnTo>
                    <a:pt x="70037" y="76840"/>
                  </a:lnTo>
                  <a:lnTo>
                    <a:pt x="71265" y="74461"/>
                  </a:lnTo>
                  <a:lnTo>
                    <a:pt x="73308" y="72095"/>
                  </a:lnTo>
                  <a:lnTo>
                    <a:pt x="75764" y="70195"/>
                  </a:lnTo>
                  <a:close/>
                  <a:moveTo>
                    <a:pt x="43007" y="0"/>
                  </a:moveTo>
                  <a:lnTo>
                    <a:pt x="39322" y="478"/>
                  </a:lnTo>
                  <a:lnTo>
                    <a:pt x="35627" y="1422"/>
                  </a:lnTo>
                  <a:lnTo>
                    <a:pt x="32355" y="3322"/>
                  </a:lnTo>
                  <a:lnTo>
                    <a:pt x="29073" y="5689"/>
                  </a:lnTo>
                  <a:lnTo>
                    <a:pt x="26215" y="8533"/>
                  </a:lnTo>
                  <a:lnTo>
                    <a:pt x="23345" y="8533"/>
                  </a:lnTo>
                  <a:lnTo>
                    <a:pt x="20889" y="9490"/>
                  </a:lnTo>
                  <a:lnTo>
                    <a:pt x="18835" y="11378"/>
                  </a:lnTo>
                  <a:lnTo>
                    <a:pt x="17205" y="13757"/>
                  </a:lnTo>
                  <a:lnTo>
                    <a:pt x="15563" y="16601"/>
                  </a:lnTo>
                  <a:lnTo>
                    <a:pt x="14748" y="19446"/>
                  </a:lnTo>
                  <a:lnTo>
                    <a:pt x="12694" y="25135"/>
                  </a:lnTo>
                  <a:lnTo>
                    <a:pt x="7368" y="45538"/>
                  </a:lnTo>
                  <a:lnTo>
                    <a:pt x="4510" y="55494"/>
                  </a:lnTo>
                  <a:lnTo>
                    <a:pt x="2043" y="65449"/>
                  </a:lnTo>
                  <a:lnTo>
                    <a:pt x="413" y="74461"/>
                  </a:lnTo>
                  <a:lnTo>
                    <a:pt x="0" y="79206"/>
                  </a:lnTo>
                  <a:lnTo>
                    <a:pt x="0" y="83473"/>
                  </a:lnTo>
                  <a:lnTo>
                    <a:pt x="0" y="87740"/>
                  </a:lnTo>
                  <a:lnTo>
                    <a:pt x="815" y="92485"/>
                  </a:lnTo>
                  <a:lnTo>
                    <a:pt x="2043" y="96752"/>
                  </a:lnTo>
                  <a:lnTo>
                    <a:pt x="3684" y="101019"/>
                  </a:lnTo>
                  <a:lnTo>
                    <a:pt x="5325" y="103863"/>
                  </a:lnTo>
                  <a:lnTo>
                    <a:pt x="7368" y="106708"/>
                  </a:lnTo>
                  <a:lnTo>
                    <a:pt x="9825" y="109565"/>
                  </a:lnTo>
                  <a:lnTo>
                    <a:pt x="12292" y="111931"/>
                  </a:lnTo>
                  <a:lnTo>
                    <a:pt x="15150" y="113354"/>
                  </a:lnTo>
                  <a:lnTo>
                    <a:pt x="18433" y="114776"/>
                  </a:lnTo>
                  <a:lnTo>
                    <a:pt x="21302" y="115254"/>
                  </a:lnTo>
                  <a:lnTo>
                    <a:pt x="24573" y="115720"/>
                  </a:lnTo>
                  <a:lnTo>
                    <a:pt x="27443" y="115254"/>
                  </a:lnTo>
                  <a:lnTo>
                    <a:pt x="29899" y="114298"/>
                  </a:lnTo>
                  <a:lnTo>
                    <a:pt x="32355" y="112875"/>
                  </a:lnTo>
                  <a:lnTo>
                    <a:pt x="34398" y="111453"/>
                  </a:lnTo>
                  <a:lnTo>
                    <a:pt x="38496" y="107186"/>
                  </a:lnTo>
                  <a:lnTo>
                    <a:pt x="42180" y="102441"/>
                  </a:lnTo>
                  <a:lnTo>
                    <a:pt x="42593" y="102919"/>
                  </a:lnTo>
                  <a:lnTo>
                    <a:pt x="43822" y="102919"/>
                  </a:lnTo>
                  <a:lnTo>
                    <a:pt x="45050" y="101976"/>
                  </a:lnTo>
                  <a:lnTo>
                    <a:pt x="45865" y="101019"/>
                  </a:lnTo>
                  <a:lnTo>
                    <a:pt x="45865" y="100075"/>
                  </a:lnTo>
                  <a:lnTo>
                    <a:pt x="45463" y="98174"/>
                  </a:lnTo>
                  <a:lnTo>
                    <a:pt x="46691" y="96274"/>
                  </a:lnTo>
                  <a:lnTo>
                    <a:pt x="50375" y="89162"/>
                  </a:lnTo>
                  <a:lnTo>
                    <a:pt x="53245" y="81573"/>
                  </a:lnTo>
                  <a:lnTo>
                    <a:pt x="56103" y="73983"/>
                  </a:lnTo>
                  <a:lnTo>
                    <a:pt x="58157" y="65928"/>
                  </a:lnTo>
                  <a:lnTo>
                    <a:pt x="58570" y="65449"/>
                  </a:lnTo>
                  <a:lnTo>
                    <a:pt x="58972" y="64505"/>
                  </a:lnTo>
                  <a:lnTo>
                    <a:pt x="58972" y="63549"/>
                  </a:lnTo>
                  <a:lnTo>
                    <a:pt x="61027" y="55494"/>
                  </a:lnTo>
                  <a:lnTo>
                    <a:pt x="62657" y="46960"/>
                  </a:lnTo>
                  <a:lnTo>
                    <a:pt x="63885" y="38413"/>
                  </a:lnTo>
                  <a:lnTo>
                    <a:pt x="64711" y="29880"/>
                  </a:lnTo>
                  <a:lnTo>
                    <a:pt x="65113" y="25613"/>
                  </a:lnTo>
                  <a:lnTo>
                    <a:pt x="64711" y="21346"/>
                  </a:lnTo>
                  <a:lnTo>
                    <a:pt x="64298" y="17545"/>
                  </a:lnTo>
                  <a:lnTo>
                    <a:pt x="63070" y="13757"/>
                  </a:lnTo>
                  <a:lnTo>
                    <a:pt x="61842" y="10434"/>
                  </a:lnTo>
                  <a:lnTo>
                    <a:pt x="59799" y="7589"/>
                  </a:lnTo>
                  <a:lnTo>
                    <a:pt x="56929" y="4745"/>
                  </a:lnTo>
                  <a:lnTo>
                    <a:pt x="54060" y="2379"/>
                  </a:lnTo>
                  <a:lnTo>
                    <a:pt x="50375" y="943"/>
                  </a:lnTo>
                  <a:lnTo>
                    <a:pt x="46691" y="0"/>
                  </a:lnTo>
                  <a:close/>
                  <a:moveTo>
                    <a:pt x="97469" y="51227"/>
                  </a:moveTo>
                  <a:lnTo>
                    <a:pt x="95839" y="52649"/>
                  </a:lnTo>
                  <a:lnTo>
                    <a:pt x="94197" y="54071"/>
                  </a:lnTo>
                  <a:lnTo>
                    <a:pt x="92969" y="55972"/>
                  </a:lnTo>
                  <a:lnTo>
                    <a:pt x="88057" y="57394"/>
                  </a:lnTo>
                  <a:lnTo>
                    <a:pt x="81905" y="59282"/>
                  </a:lnTo>
                  <a:lnTo>
                    <a:pt x="75764" y="62605"/>
                  </a:lnTo>
                  <a:lnTo>
                    <a:pt x="73308" y="64505"/>
                  </a:lnTo>
                  <a:lnTo>
                    <a:pt x="70439" y="66872"/>
                  </a:lnTo>
                  <a:lnTo>
                    <a:pt x="67982" y="69251"/>
                  </a:lnTo>
                  <a:lnTo>
                    <a:pt x="65939" y="72095"/>
                  </a:lnTo>
                  <a:lnTo>
                    <a:pt x="64298" y="74940"/>
                  </a:lnTo>
                  <a:lnTo>
                    <a:pt x="62657" y="78263"/>
                  </a:lnTo>
                  <a:lnTo>
                    <a:pt x="61842" y="81573"/>
                  </a:lnTo>
                  <a:lnTo>
                    <a:pt x="61429" y="85374"/>
                  </a:lnTo>
                  <a:lnTo>
                    <a:pt x="61027" y="88697"/>
                  </a:lnTo>
                  <a:lnTo>
                    <a:pt x="61429" y="92007"/>
                  </a:lnTo>
                  <a:lnTo>
                    <a:pt x="61842" y="95330"/>
                  </a:lnTo>
                  <a:lnTo>
                    <a:pt x="62657" y="98653"/>
                  </a:lnTo>
                  <a:lnTo>
                    <a:pt x="63885" y="101976"/>
                  </a:lnTo>
                  <a:lnTo>
                    <a:pt x="65526" y="104820"/>
                  </a:lnTo>
                  <a:lnTo>
                    <a:pt x="67167" y="107665"/>
                  </a:lnTo>
                  <a:lnTo>
                    <a:pt x="69211" y="110509"/>
                  </a:lnTo>
                  <a:lnTo>
                    <a:pt x="71667" y="112875"/>
                  </a:lnTo>
                  <a:lnTo>
                    <a:pt x="74123" y="115254"/>
                  </a:lnTo>
                  <a:lnTo>
                    <a:pt x="76590" y="117142"/>
                  </a:lnTo>
                  <a:lnTo>
                    <a:pt x="79449" y="118564"/>
                  </a:lnTo>
                  <a:lnTo>
                    <a:pt x="82731" y="119521"/>
                  </a:lnTo>
                  <a:lnTo>
                    <a:pt x="86002" y="120000"/>
                  </a:lnTo>
                  <a:lnTo>
                    <a:pt x="89687" y="119521"/>
                  </a:lnTo>
                  <a:lnTo>
                    <a:pt x="92969" y="118564"/>
                  </a:lnTo>
                  <a:lnTo>
                    <a:pt x="96241" y="116677"/>
                  </a:lnTo>
                  <a:lnTo>
                    <a:pt x="99110" y="114776"/>
                  </a:lnTo>
                  <a:lnTo>
                    <a:pt x="104849" y="110509"/>
                  </a:lnTo>
                  <a:lnTo>
                    <a:pt x="107305" y="108143"/>
                  </a:lnTo>
                  <a:lnTo>
                    <a:pt x="109348" y="105286"/>
                  </a:lnTo>
                  <a:lnTo>
                    <a:pt x="111391" y="102441"/>
                  </a:lnTo>
                  <a:lnTo>
                    <a:pt x="113446" y="99597"/>
                  </a:lnTo>
                  <a:lnTo>
                    <a:pt x="116315" y="92964"/>
                  </a:lnTo>
                  <a:lnTo>
                    <a:pt x="118771" y="86318"/>
                  </a:lnTo>
                  <a:lnTo>
                    <a:pt x="119586" y="82051"/>
                  </a:lnTo>
                  <a:lnTo>
                    <a:pt x="120000" y="78263"/>
                  </a:lnTo>
                  <a:lnTo>
                    <a:pt x="120000" y="73983"/>
                  </a:lnTo>
                  <a:lnTo>
                    <a:pt x="119586" y="70673"/>
                  </a:lnTo>
                  <a:lnTo>
                    <a:pt x="118358" y="66872"/>
                  </a:lnTo>
                  <a:lnTo>
                    <a:pt x="116717" y="63549"/>
                  </a:lnTo>
                  <a:lnTo>
                    <a:pt x="114674" y="60239"/>
                  </a:lnTo>
                  <a:lnTo>
                    <a:pt x="112218" y="57394"/>
                  </a:lnTo>
                  <a:lnTo>
                    <a:pt x="109348" y="55015"/>
                  </a:lnTo>
                  <a:lnTo>
                    <a:pt x="106479" y="53114"/>
                  </a:lnTo>
                  <a:lnTo>
                    <a:pt x="103208" y="51692"/>
                  </a:lnTo>
                  <a:lnTo>
                    <a:pt x="99925" y="5122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22"/>
            <p:cNvSpPr/>
            <p:nvPr/>
          </p:nvSpPr>
          <p:spPr>
            <a:xfrm>
              <a:off x="6385050" y="4208725"/>
              <a:ext cx="422700" cy="2991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22"/>
            <p:cNvSpPr/>
            <p:nvPr/>
          </p:nvSpPr>
          <p:spPr>
            <a:xfrm>
              <a:off x="7121425" y="2437925"/>
              <a:ext cx="246600" cy="315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22"/>
            <p:cNvSpPr/>
            <p:nvPr/>
          </p:nvSpPr>
          <p:spPr>
            <a:xfrm>
              <a:off x="6062250" y="3853825"/>
              <a:ext cx="333000" cy="3759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22"/>
            <p:cNvSpPr/>
            <p:nvPr/>
          </p:nvSpPr>
          <p:spPr>
            <a:xfrm>
              <a:off x="6023725" y="3167900"/>
              <a:ext cx="340200" cy="2274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22"/>
            <p:cNvSpPr/>
            <p:nvPr/>
          </p:nvSpPr>
          <p:spPr>
            <a:xfrm>
              <a:off x="7109500" y="3449425"/>
              <a:ext cx="154200" cy="1650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cxnSp>
        <p:nvCxnSpPr>
          <p:cNvPr id="555" name="Google Shape;555;p22"/>
          <p:cNvCxnSpPr/>
          <p:nvPr/>
        </p:nvCxnSpPr>
        <p:spPr>
          <a:xfrm>
            <a:off x="935522" y="1558598"/>
            <a:ext cx="6641400" cy="0"/>
          </a:xfrm>
          <a:prstGeom prst="straightConnector1">
            <a:avLst/>
          </a:prstGeom>
          <a:noFill/>
          <a:ln cap="rnd" cmpd="sng" w="19050">
            <a:solidFill>
              <a:srgbClr val="A4C2F4"/>
            </a:solidFill>
            <a:prstDash val="dash"/>
            <a:round/>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letely blank">
  <p:cSld name="Completely blank">
    <p:spTree>
      <p:nvGrpSpPr>
        <p:cNvPr id="556" name="Shape 55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42870" y="672482"/>
            <a:ext cx="9372900" cy="865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42870" y="1741518"/>
            <a:ext cx="9372900" cy="516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42870" y="672482"/>
            <a:ext cx="9372900" cy="865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42870" y="1741518"/>
            <a:ext cx="4399800" cy="516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5315640" y="1741518"/>
            <a:ext cx="4399800" cy="516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42870" y="672482"/>
            <a:ext cx="9372900" cy="865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42870" y="839573"/>
            <a:ext cx="3088800" cy="1141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42870" y="2099840"/>
            <a:ext cx="3088800" cy="4804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39275" y="680227"/>
            <a:ext cx="7004400" cy="6181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029200" y="-189"/>
            <a:ext cx="5029200" cy="7772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92050" y="1863464"/>
            <a:ext cx="4449600" cy="2239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92050" y="4235758"/>
            <a:ext cx="4449600" cy="1866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5433450" y="1094158"/>
            <a:ext cx="4220400" cy="5583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42870" y="6392869"/>
            <a:ext cx="6598800" cy="9144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theme" Target="../theme/theme3.xml"/><Relationship Id="rId10" Type="http://schemas.openxmlformats.org/officeDocument/2006/relationships/slideLayout" Target="../slideLayouts/slideLayout2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42870" y="672482"/>
            <a:ext cx="9372900" cy="865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42870" y="1741518"/>
            <a:ext cx="9372900" cy="516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grpSp>
        <p:nvGrpSpPr>
          <p:cNvPr id="51" name="Google Shape;51;p13"/>
          <p:cNvGrpSpPr/>
          <p:nvPr/>
        </p:nvGrpSpPr>
        <p:grpSpPr>
          <a:xfrm>
            <a:off x="10" y="-13"/>
            <a:ext cx="10058527" cy="7772067"/>
            <a:chOff x="239950" y="872550"/>
            <a:chExt cx="7042800" cy="3961500"/>
          </a:xfrm>
        </p:grpSpPr>
        <p:sp>
          <p:nvSpPr>
            <p:cNvPr id="52" name="Google Shape;52;p13"/>
            <p:cNvSpPr/>
            <p:nvPr/>
          </p:nvSpPr>
          <p:spPr>
            <a:xfrm>
              <a:off x="239950" y="872550"/>
              <a:ext cx="7042800" cy="3961500"/>
            </a:xfrm>
            <a:custGeom>
              <a:rect b="b" l="l" r="r" t="t"/>
              <a:pathLst>
                <a:path extrusionOk="0" fill="none" h="120000" w="120000">
                  <a:moveTo>
                    <a:pt x="0" y="0"/>
                  </a:moveTo>
                  <a:lnTo>
                    <a:pt x="119999" y="0"/>
                  </a:lnTo>
                  <a:lnTo>
                    <a:pt x="119999" y="119999"/>
                  </a:lnTo>
                  <a:lnTo>
                    <a:pt x="0" y="119999"/>
                  </a:lnTo>
                  <a:lnTo>
                    <a:pt x="0" y="0"/>
                  </a:lnTo>
                  <a:close/>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3"/>
            <p:cNvSpPr/>
            <p:nvPr/>
          </p:nvSpPr>
          <p:spPr>
            <a:xfrm>
              <a:off x="239950" y="476170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13"/>
            <p:cNvSpPr/>
            <p:nvPr/>
          </p:nvSpPr>
          <p:spPr>
            <a:xfrm>
              <a:off x="239950" y="46901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13"/>
            <p:cNvSpPr/>
            <p:nvPr/>
          </p:nvSpPr>
          <p:spPr>
            <a:xfrm>
              <a:off x="239950" y="461772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3"/>
            <p:cNvSpPr/>
            <p:nvPr/>
          </p:nvSpPr>
          <p:spPr>
            <a:xfrm>
              <a:off x="239950" y="45462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13"/>
            <p:cNvSpPr/>
            <p:nvPr/>
          </p:nvSpPr>
          <p:spPr>
            <a:xfrm>
              <a:off x="239950" y="447375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13"/>
            <p:cNvSpPr/>
            <p:nvPr/>
          </p:nvSpPr>
          <p:spPr>
            <a:xfrm>
              <a:off x="239950" y="44022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3"/>
            <p:cNvSpPr/>
            <p:nvPr/>
          </p:nvSpPr>
          <p:spPr>
            <a:xfrm>
              <a:off x="239950" y="432977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13"/>
            <p:cNvSpPr/>
            <p:nvPr/>
          </p:nvSpPr>
          <p:spPr>
            <a:xfrm>
              <a:off x="239950" y="425825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13"/>
            <p:cNvSpPr/>
            <p:nvPr/>
          </p:nvSpPr>
          <p:spPr>
            <a:xfrm>
              <a:off x="239950" y="418580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3"/>
            <p:cNvSpPr/>
            <p:nvPr/>
          </p:nvSpPr>
          <p:spPr>
            <a:xfrm>
              <a:off x="239950" y="41142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3"/>
            <p:cNvSpPr/>
            <p:nvPr/>
          </p:nvSpPr>
          <p:spPr>
            <a:xfrm>
              <a:off x="239950" y="404182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3"/>
            <p:cNvSpPr/>
            <p:nvPr/>
          </p:nvSpPr>
          <p:spPr>
            <a:xfrm>
              <a:off x="239950" y="396937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3"/>
            <p:cNvSpPr/>
            <p:nvPr/>
          </p:nvSpPr>
          <p:spPr>
            <a:xfrm>
              <a:off x="239950" y="389785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3"/>
            <p:cNvSpPr/>
            <p:nvPr/>
          </p:nvSpPr>
          <p:spPr>
            <a:xfrm>
              <a:off x="239950" y="382540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3"/>
            <p:cNvSpPr/>
            <p:nvPr/>
          </p:nvSpPr>
          <p:spPr>
            <a:xfrm>
              <a:off x="239950" y="375387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3"/>
            <p:cNvSpPr/>
            <p:nvPr/>
          </p:nvSpPr>
          <p:spPr>
            <a:xfrm>
              <a:off x="239950" y="368142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3"/>
            <p:cNvSpPr/>
            <p:nvPr/>
          </p:nvSpPr>
          <p:spPr>
            <a:xfrm>
              <a:off x="239950" y="360990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3"/>
            <p:cNvSpPr/>
            <p:nvPr/>
          </p:nvSpPr>
          <p:spPr>
            <a:xfrm>
              <a:off x="239950" y="353745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3"/>
            <p:cNvSpPr/>
            <p:nvPr/>
          </p:nvSpPr>
          <p:spPr>
            <a:xfrm>
              <a:off x="239950" y="346592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3"/>
            <p:cNvSpPr/>
            <p:nvPr/>
          </p:nvSpPr>
          <p:spPr>
            <a:xfrm>
              <a:off x="239950" y="339347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3"/>
            <p:cNvSpPr/>
            <p:nvPr/>
          </p:nvSpPr>
          <p:spPr>
            <a:xfrm>
              <a:off x="239950" y="332195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3"/>
            <p:cNvSpPr/>
            <p:nvPr/>
          </p:nvSpPr>
          <p:spPr>
            <a:xfrm>
              <a:off x="239950" y="324950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3"/>
            <p:cNvSpPr/>
            <p:nvPr/>
          </p:nvSpPr>
          <p:spPr>
            <a:xfrm>
              <a:off x="239950" y="317705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13"/>
            <p:cNvSpPr/>
            <p:nvPr/>
          </p:nvSpPr>
          <p:spPr>
            <a:xfrm>
              <a:off x="239950" y="310552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13"/>
            <p:cNvSpPr/>
            <p:nvPr/>
          </p:nvSpPr>
          <p:spPr>
            <a:xfrm>
              <a:off x="239950" y="30331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13"/>
            <p:cNvSpPr/>
            <p:nvPr/>
          </p:nvSpPr>
          <p:spPr>
            <a:xfrm>
              <a:off x="239950" y="296155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3"/>
            <p:cNvSpPr/>
            <p:nvPr/>
          </p:nvSpPr>
          <p:spPr>
            <a:xfrm>
              <a:off x="239950" y="28891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3"/>
            <p:cNvSpPr/>
            <p:nvPr/>
          </p:nvSpPr>
          <p:spPr>
            <a:xfrm>
              <a:off x="239950" y="281757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13"/>
            <p:cNvSpPr/>
            <p:nvPr/>
          </p:nvSpPr>
          <p:spPr>
            <a:xfrm>
              <a:off x="239950" y="274515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3"/>
            <p:cNvSpPr/>
            <p:nvPr/>
          </p:nvSpPr>
          <p:spPr>
            <a:xfrm>
              <a:off x="239950" y="267360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13"/>
            <p:cNvSpPr/>
            <p:nvPr/>
          </p:nvSpPr>
          <p:spPr>
            <a:xfrm>
              <a:off x="239950" y="26011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3"/>
            <p:cNvSpPr/>
            <p:nvPr/>
          </p:nvSpPr>
          <p:spPr>
            <a:xfrm>
              <a:off x="239950" y="252962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3"/>
            <p:cNvSpPr/>
            <p:nvPr/>
          </p:nvSpPr>
          <p:spPr>
            <a:xfrm>
              <a:off x="239950" y="24572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3"/>
            <p:cNvSpPr/>
            <p:nvPr/>
          </p:nvSpPr>
          <p:spPr>
            <a:xfrm>
              <a:off x="239950" y="238475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3"/>
            <p:cNvSpPr/>
            <p:nvPr/>
          </p:nvSpPr>
          <p:spPr>
            <a:xfrm>
              <a:off x="239950" y="23132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3"/>
            <p:cNvSpPr/>
            <p:nvPr/>
          </p:nvSpPr>
          <p:spPr>
            <a:xfrm>
              <a:off x="239950" y="22407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3"/>
            <p:cNvSpPr/>
            <p:nvPr/>
          </p:nvSpPr>
          <p:spPr>
            <a:xfrm>
              <a:off x="239950" y="216925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13"/>
            <p:cNvSpPr/>
            <p:nvPr/>
          </p:nvSpPr>
          <p:spPr>
            <a:xfrm>
              <a:off x="239950" y="20968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3"/>
            <p:cNvSpPr/>
            <p:nvPr/>
          </p:nvSpPr>
          <p:spPr>
            <a:xfrm>
              <a:off x="239950" y="20252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3"/>
            <p:cNvSpPr/>
            <p:nvPr/>
          </p:nvSpPr>
          <p:spPr>
            <a:xfrm>
              <a:off x="239950" y="19528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3"/>
            <p:cNvSpPr/>
            <p:nvPr/>
          </p:nvSpPr>
          <p:spPr>
            <a:xfrm>
              <a:off x="239950" y="18813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3"/>
            <p:cNvSpPr/>
            <p:nvPr/>
          </p:nvSpPr>
          <p:spPr>
            <a:xfrm>
              <a:off x="239950" y="180885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3"/>
            <p:cNvSpPr/>
            <p:nvPr/>
          </p:nvSpPr>
          <p:spPr>
            <a:xfrm>
              <a:off x="239950" y="17373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3"/>
            <p:cNvSpPr/>
            <p:nvPr/>
          </p:nvSpPr>
          <p:spPr>
            <a:xfrm>
              <a:off x="239950" y="16648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3"/>
            <p:cNvSpPr/>
            <p:nvPr/>
          </p:nvSpPr>
          <p:spPr>
            <a:xfrm>
              <a:off x="239950" y="15924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3"/>
            <p:cNvSpPr/>
            <p:nvPr/>
          </p:nvSpPr>
          <p:spPr>
            <a:xfrm>
              <a:off x="239950" y="15209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3"/>
            <p:cNvSpPr/>
            <p:nvPr/>
          </p:nvSpPr>
          <p:spPr>
            <a:xfrm>
              <a:off x="239950" y="144845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3"/>
            <p:cNvSpPr/>
            <p:nvPr/>
          </p:nvSpPr>
          <p:spPr>
            <a:xfrm>
              <a:off x="239950" y="13769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3"/>
            <p:cNvSpPr/>
            <p:nvPr/>
          </p:nvSpPr>
          <p:spPr>
            <a:xfrm>
              <a:off x="239950" y="13044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3"/>
            <p:cNvSpPr/>
            <p:nvPr/>
          </p:nvSpPr>
          <p:spPr>
            <a:xfrm>
              <a:off x="239950" y="123295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3"/>
            <p:cNvSpPr/>
            <p:nvPr/>
          </p:nvSpPr>
          <p:spPr>
            <a:xfrm>
              <a:off x="239950" y="11605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3"/>
            <p:cNvSpPr/>
            <p:nvPr/>
          </p:nvSpPr>
          <p:spPr>
            <a:xfrm>
              <a:off x="239950" y="10889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3"/>
            <p:cNvSpPr/>
            <p:nvPr/>
          </p:nvSpPr>
          <p:spPr>
            <a:xfrm>
              <a:off x="239950" y="10165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3"/>
            <p:cNvSpPr/>
            <p:nvPr/>
          </p:nvSpPr>
          <p:spPr>
            <a:xfrm>
              <a:off x="239950" y="9450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13"/>
            <p:cNvSpPr/>
            <p:nvPr/>
          </p:nvSpPr>
          <p:spPr>
            <a:xfrm>
              <a:off x="72103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13"/>
            <p:cNvSpPr/>
            <p:nvPr/>
          </p:nvSpPr>
          <p:spPr>
            <a:xfrm>
              <a:off x="71379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3"/>
            <p:cNvSpPr/>
            <p:nvPr/>
          </p:nvSpPr>
          <p:spPr>
            <a:xfrm>
              <a:off x="70645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3"/>
            <p:cNvSpPr/>
            <p:nvPr/>
          </p:nvSpPr>
          <p:spPr>
            <a:xfrm>
              <a:off x="69921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3"/>
            <p:cNvSpPr/>
            <p:nvPr/>
          </p:nvSpPr>
          <p:spPr>
            <a:xfrm>
              <a:off x="69196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13"/>
            <p:cNvSpPr/>
            <p:nvPr/>
          </p:nvSpPr>
          <p:spPr>
            <a:xfrm>
              <a:off x="68472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3"/>
            <p:cNvSpPr/>
            <p:nvPr/>
          </p:nvSpPr>
          <p:spPr>
            <a:xfrm>
              <a:off x="67747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3"/>
            <p:cNvSpPr/>
            <p:nvPr/>
          </p:nvSpPr>
          <p:spPr>
            <a:xfrm>
              <a:off x="67023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13"/>
            <p:cNvSpPr/>
            <p:nvPr/>
          </p:nvSpPr>
          <p:spPr>
            <a:xfrm>
              <a:off x="66289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13"/>
            <p:cNvSpPr/>
            <p:nvPr/>
          </p:nvSpPr>
          <p:spPr>
            <a:xfrm>
              <a:off x="65565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3"/>
            <p:cNvSpPr/>
            <p:nvPr/>
          </p:nvSpPr>
          <p:spPr>
            <a:xfrm>
              <a:off x="64840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3"/>
            <p:cNvSpPr/>
            <p:nvPr/>
          </p:nvSpPr>
          <p:spPr>
            <a:xfrm>
              <a:off x="64116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13"/>
            <p:cNvSpPr/>
            <p:nvPr/>
          </p:nvSpPr>
          <p:spPr>
            <a:xfrm>
              <a:off x="63391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13"/>
            <p:cNvSpPr/>
            <p:nvPr/>
          </p:nvSpPr>
          <p:spPr>
            <a:xfrm>
              <a:off x="62667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13"/>
            <p:cNvSpPr/>
            <p:nvPr/>
          </p:nvSpPr>
          <p:spPr>
            <a:xfrm>
              <a:off x="61933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3"/>
            <p:cNvSpPr/>
            <p:nvPr/>
          </p:nvSpPr>
          <p:spPr>
            <a:xfrm>
              <a:off x="61209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13"/>
            <p:cNvSpPr/>
            <p:nvPr/>
          </p:nvSpPr>
          <p:spPr>
            <a:xfrm>
              <a:off x="60484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13"/>
            <p:cNvSpPr/>
            <p:nvPr/>
          </p:nvSpPr>
          <p:spPr>
            <a:xfrm>
              <a:off x="59760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13"/>
            <p:cNvSpPr/>
            <p:nvPr/>
          </p:nvSpPr>
          <p:spPr>
            <a:xfrm>
              <a:off x="59036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13"/>
            <p:cNvSpPr/>
            <p:nvPr/>
          </p:nvSpPr>
          <p:spPr>
            <a:xfrm>
              <a:off x="58302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13"/>
            <p:cNvSpPr/>
            <p:nvPr/>
          </p:nvSpPr>
          <p:spPr>
            <a:xfrm>
              <a:off x="57577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3"/>
            <p:cNvSpPr/>
            <p:nvPr/>
          </p:nvSpPr>
          <p:spPr>
            <a:xfrm>
              <a:off x="56853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13"/>
            <p:cNvSpPr/>
            <p:nvPr/>
          </p:nvSpPr>
          <p:spPr>
            <a:xfrm>
              <a:off x="56129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13"/>
            <p:cNvSpPr/>
            <p:nvPr/>
          </p:nvSpPr>
          <p:spPr>
            <a:xfrm>
              <a:off x="55404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13"/>
            <p:cNvSpPr/>
            <p:nvPr/>
          </p:nvSpPr>
          <p:spPr>
            <a:xfrm>
              <a:off x="54680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13"/>
            <p:cNvSpPr/>
            <p:nvPr/>
          </p:nvSpPr>
          <p:spPr>
            <a:xfrm>
              <a:off x="53946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13"/>
            <p:cNvSpPr/>
            <p:nvPr/>
          </p:nvSpPr>
          <p:spPr>
            <a:xfrm>
              <a:off x="53222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13"/>
            <p:cNvSpPr/>
            <p:nvPr/>
          </p:nvSpPr>
          <p:spPr>
            <a:xfrm>
              <a:off x="52497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13"/>
            <p:cNvSpPr/>
            <p:nvPr/>
          </p:nvSpPr>
          <p:spPr>
            <a:xfrm>
              <a:off x="51773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13"/>
            <p:cNvSpPr/>
            <p:nvPr/>
          </p:nvSpPr>
          <p:spPr>
            <a:xfrm>
              <a:off x="51048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13"/>
            <p:cNvSpPr/>
            <p:nvPr/>
          </p:nvSpPr>
          <p:spPr>
            <a:xfrm>
              <a:off x="50324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13"/>
            <p:cNvSpPr/>
            <p:nvPr/>
          </p:nvSpPr>
          <p:spPr>
            <a:xfrm>
              <a:off x="49590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13"/>
            <p:cNvSpPr/>
            <p:nvPr/>
          </p:nvSpPr>
          <p:spPr>
            <a:xfrm>
              <a:off x="48866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13"/>
            <p:cNvSpPr/>
            <p:nvPr/>
          </p:nvSpPr>
          <p:spPr>
            <a:xfrm>
              <a:off x="48141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13"/>
            <p:cNvSpPr/>
            <p:nvPr/>
          </p:nvSpPr>
          <p:spPr>
            <a:xfrm>
              <a:off x="47417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13"/>
            <p:cNvSpPr/>
            <p:nvPr/>
          </p:nvSpPr>
          <p:spPr>
            <a:xfrm>
              <a:off x="46692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13"/>
            <p:cNvSpPr/>
            <p:nvPr/>
          </p:nvSpPr>
          <p:spPr>
            <a:xfrm>
              <a:off x="45968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13"/>
            <p:cNvSpPr/>
            <p:nvPr/>
          </p:nvSpPr>
          <p:spPr>
            <a:xfrm>
              <a:off x="45234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3"/>
            <p:cNvSpPr/>
            <p:nvPr/>
          </p:nvSpPr>
          <p:spPr>
            <a:xfrm>
              <a:off x="44510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13"/>
            <p:cNvSpPr/>
            <p:nvPr/>
          </p:nvSpPr>
          <p:spPr>
            <a:xfrm>
              <a:off x="43785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13"/>
            <p:cNvSpPr/>
            <p:nvPr/>
          </p:nvSpPr>
          <p:spPr>
            <a:xfrm>
              <a:off x="43061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13"/>
            <p:cNvSpPr/>
            <p:nvPr/>
          </p:nvSpPr>
          <p:spPr>
            <a:xfrm>
              <a:off x="42336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3"/>
            <p:cNvSpPr/>
            <p:nvPr/>
          </p:nvSpPr>
          <p:spPr>
            <a:xfrm>
              <a:off x="41603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13"/>
            <p:cNvSpPr/>
            <p:nvPr/>
          </p:nvSpPr>
          <p:spPr>
            <a:xfrm>
              <a:off x="40878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13"/>
            <p:cNvSpPr/>
            <p:nvPr/>
          </p:nvSpPr>
          <p:spPr>
            <a:xfrm>
              <a:off x="40154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13"/>
            <p:cNvSpPr/>
            <p:nvPr/>
          </p:nvSpPr>
          <p:spPr>
            <a:xfrm>
              <a:off x="39429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13"/>
            <p:cNvSpPr/>
            <p:nvPr/>
          </p:nvSpPr>
          <p:spPr>
            <a:xfrm>
              <a:off x="38705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13"/>
            <p:cNvSpPr/>
            <p:nvPr/>
          </p:nvSpPr>
          <p:spPr>
            <a:xfrm>
              <a:off x="37980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13"/>
            <p:cNvSpPr/>
            <p:nvPr/>
          </p:nvSpPr>
          <p:spPr>
            <a:xfrm>
              <a:off x="37247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13"/>
            <p:cNvSpPr/>
            <p:nvPr/>
          </p:nvSpPr>
          <p:spPr>
            <a:xfrm>
              <a:off x="36522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13"/>
            <p:cNvSpPr/>
            <p:nvPr/>
          </p:nvSpPr>
          <p:spPr>
            <a:xfrm>
              <a:off x="35798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13"/>
            <p:cNvSpPr/>
            <p:nvPr/>
          </p:nvSpPr>
          <p:spPr>
            <a:xfrm>
              <a:off x="35073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13"/>
            <p:cNvSpPr/>
            <p:nvPr/>
          </p:nvSpPr>
          <p:spPr>
            <a:xfrm>
              <a:off x="34349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13"/>
            <p:cNvSpPr/>
            <p:nvPr/>
          </p:nvSpPr>
          <p:spPr>
            <a:xfrm>
              <a:off x="33624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13"/>
            <p:cNvSpPr/>
            <p:nvPr/>
          </p:nvSpPr>
          <p:spPr>
            <a:xfrm>
              <a:off x="32891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13"/>
            <p:cNvSpPr/>
            <p:nvPr/>
          </p:nvSpPr>
          <p:spPr>
            <a:xfrm>
              <a:off x="32166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13"/>
            <p:cNvSpPr/>
            <p:nvPr/>
          </p:nvSpPr>
          <p:spPr>
            <a:xfrm>
              <a:off x="31442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13"/>
            <p:cNvSpPr/>
            <p:nvPr/>
          </p:nvSpPr>
          <p:spPr>
            <a:xfrm>
              <a:off x="30717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13"/>
            <p:cNvSpPr/>
            <p:nvPr/>
          </p:nvSpPr>
          <p:spPr>
            <a:xfrm>
              <a:off x="29993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13"/>
            <p:cNvSpPr/>
            <p:nvPr/>
          </p:nvSpPr>
          <p:spPr>
            <a:xfrm>
              <a:off x="29259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13"/>
            <p:cNvSpPr/>
            <p:nvPr/>
          </p:nvSpPr>
          <p:spPr>
            <a:xfrm>
              <a:off x="28535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13"/>
            <p:cNvSpPr/>
            <p:nvPr/>
          </p:nvSpPr>
          <p:spPr>
            <a:xfrm>
              <a:off x="27810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13"/>
            <p:cNvSpPr/>
            <p:nvPr/>
          </p:nvSpPr>
          <p:spPr>
            <a:xfrm>
              <a:off x="27086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13"/>
            <p:cNvSpPr/>
            <p:nvPr/>
          </p:nvSpPr>
          <p:spPr>
            <a:xfrm>
              <a:off x="26361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13"/>
            <p:cNvSpPr/>
            <p:nvPr/>
          </p:nvSpPr>
          <p:spPr>
            <a:xfrm>
              <a:off x="25637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13"/>
            <p:cNvSpPr/>
            <p:nvPr/>
          </p:nvSpPr>
          <p:spPr>
            <a:xfrm>
              <a:off x="24903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13"/>
            <p:cNvSpPr/>
            <p:nvPr/>
          </p:nvSpPr>
          <p:spPr>
            <a:xfrm>
              <a:off x="24179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13"/>
            <p:cNvSpPr/>
            <p:nvPr/>
          </p:nvSpPr>
          <p:spPr>
            <a:xfrm>
              <a:off x="23454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13"/>
            <p:cNvSpPr/>
            <p:nvPr/>
          </p:nvSpPr>
          <p:spPr>
            <a:xfrm>
              <a:off x="22730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13"/>
            <p:cNvSpPr/>
            <p:nvPr/>
          </p:nvSpPr>
          <p:spPr>
            <a:xfrm>
              <a:off x="22005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13"/>
            <p:cNvSpPr/>
            <p:nvPr/>
          </p:nvSpPr>
          <p:spPr>
            <a:xfrm>
              <a:off x="21281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13"/>
            <p:cNvSpPr/>
            <p:nvPr/>
          </p:nvSpPr>
          <p:spPr>
            <a:xfrm>
              <a:off x="20547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13"/>
            <p:cNvSpPr/>
            <p:nvPr/>
          </p:nvSpPr>
          <p:spPr>
            <a:xfrm>
              <a:off x="19823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13"/>
            <p:cNvSpPr/>
            <p:nvPr/>
          </p:nvSpPr>
          <p:spPr>
            <a:xfrm>
              <a:off x="19098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13"/>
            <p:cNvSpPr/>
            <p:nvPr/>
          </p:nvSpPr>
          <p:spPr>
            <a:xfrm>
              <a:off x="18374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13"/>
            <p:cNvSpPr/>
            <p:nvPr/>
          </p:nvSpPr>
          <p:spPr>
            <a:xfrm>
              <a:off x="17649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13"/>
            <p:cNvSpPr/>
            <p:nvPr/>
          </p:nvSpPr>
          <p:spPr>
            <a:xfrm>
              <a:off x="16925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13"/>
            <p:cNvSpPr/>
            <p:nvPr/>
          </p:nvSpPr>
          <p:spPr>
            <a:xfrm>
              <a:off x="16191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13"/>
            <p:cNvSpPr/>
            <p:nvPr/>
          </p:nvSpPr>
          <p:spPr>
            <a:xfrm>
              <a:off x="15467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13"/>
            <p:cNvSpPr/>
            <p:nvPr/>
          </p:nvSpPr>
          <p:spPr>
            <a:xfrm>
              <a:off x="14742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13"/>
            <p:cNvSpPr/>
            <p:nvPr/>
          </p:nvSpPr>
          <p:spPr>
            <a:xfrm>
              <a:off x="14018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13"/>
            <p:cNvSpPr/>
            <p:nvPr/>
          </p:nvSpPr>
          <p:spPr>
            <a:xfrm>
              <a:off x="13294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13"/>
            <p:cNvSpPr/>
            <p:nvPr/>
          </p:nvSpPr>
          <p:spPr>
            <a:xfrm>
              <a:off x="12560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13"/>
            <p:cNvSpPr/>
            <p:nvPr/>
          </p:nvSpPr>
          <p:spPr>
            <a:xfrm>
              <a:off x="11835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13"/>
            <p:cNvSpPr/>
            <p:nvPr/>
          </p:nvSpPr>
          <p:spPr>
            <a:xfrm>
              <a:off x="11111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13"/>
            <p:cNvSpPr/>
            <p:nvPr/>
          </p:nvSpPr>
          <p:spPr>
            <a:xfrm>
              <a:off x="10387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13"/>
            <p:cNvSpPr/>
            <p:nvPr/>
          </p:nvSpPr>
          <p:spPr>
            <a:xfrm>
              <a:off x="9662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13"/>
            <p:cNvSpPr/>
            <p:nvPr/>
          </p:nvSpPr>
          <p:spPr>
            <a:xfrm>
              <a:off x="8938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13"/>
            <p:cNvSpPr/>
            <p:nvPr/>
          </p:nvSpPr>
          <p:spPr>
            <a:xfrm>
              <a:off x="8204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13"/>
            <p:cNvSpPr/>
            <p:nvPr/>
          </p:nvSpPr>
          <p:spPr>
            <a:xfrm>
              <a:off x="7479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13"/>
            <p:cNvSpPr/>
            <p:nvPr/>
          </p:nvSpPr>
          <p:spPr>
            <a:xfrm>
              <a:off x="6755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13"/>
            <p:cNvSpPr/>
            <p:nvPr/>
          </p:nvSpPr>
          <p:spPr>
            <a:xfrm>
              <a:off x="6031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13"/>
            <p:cNvSpPr/>
            <p:nvPr/>
          </p:nvSpPr>
          <p:spPr>
            <a:xfrm>
              <a:off x="5306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13"/>
            <p:cNvSpPr/>
            <p:nvPr/>
          </p:nvSpPr>
          <p:spPr>
            <a:xfrm>
              <a:off x="4582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13"/>
            <p:cNvSpPr/>
            <p:nvPr/>
          </p:nvSpPr>
          <p:spPr>
            <a:xfrm>
              <a:off x="3848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13"/>
            <p:cNvSpPr/>
            <p:nvPr/>
          </p:nvSpPr>
          <p:spPr>
            <a:xfrm>
              <a:off x="3124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sp>
        <p:nvSpPr>
          <p:cNvPr id="203" name="Google Shape;203;p13"/>
          <p:cNvSpPr txBox="1"/>
          <p:nvPr>
            <p:ph type="title"/>
          </p:nvPr>
        </p:nvSpPr>
        <p:spPr>
          <a:xfrm>
            <a:off x="822718" y="340038"/>
            <a:ext cx="7470900" cy="12957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rgbClr val="3C78D8"/>
              </a:buClr>
              <a:buSzPts val="1400"/>
              <a:buFont typeface="Sniglet"/>
              <a:buNone/>
              <a:defRPr b="1" i="0" sz="1800" u="none" cap="none" strike="noStrike">
                <a:solidFill>
                  <a:srgbClr val="3C78D8"/>
                </a:solidFill>
                <a:latin typeface="Sniglet"/>
                <a:ea typeface="Sniglet"/>
                <a:cs typeface="Sniglet"/>
                <a:sym typeface="Sniglet"/>
              </a:defRPr>
            </a:lvl1pPr>
            <a:lvl2pPr indent="0" lvl="1"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2pPr>
            <a:lvl3pPr indent="0" lvl="2"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3pPr>
            <a:lvl4pPr indent="0" lvl="3"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4pPr>
            <a:lvl5pPr indent="0" lvl="4"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5pPr>
            <a:lvl6pPr indent="0" lvl="5"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6pPr>
            <a:lvl7pPr indent="0" lvl="6"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7pPr>
            <a:lvl8pPr indent="0" lvl="7"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8pPr>
            <a:lvl9pPr indent="0" lvl="8"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9pPr>
          </a:lstStyle>
          <a:p/>
        </p:txBody>
      </p:sp>
      <p:sp>
        <p:nvSpPr>
          <p:cNvPr id="204" name="Google Shape;204;p13"/>
          <p:cNvSpPr txBox="1"/>
          <p:nvPr>
            <p:ph idx="1" type="body"/>
          </p:nvPr>
        </p:nvSpPr>
        <p:spPr>
          <a:xfrm>
            <a:off x="822718" y="1986960"/>
            <a:ext cx="7470900" cy="5456400"/>
          </a:xfrm>
          <a:prstGeom prst="rect">
            <a:avLst/>
          </a:prstGeom>
          <a:noFill/>
          <a:ln>
            <a:noFill/>
          </a:ln>
        </p:spPr>
        <p:txBody>
          <a:bodyPr anchorCtr="0" anchor="t" bIns="91425" lIns="91425" spcFirstLastPara="1" rIns="91425" wrap="square" tIns="91425">
            <a:noAutofit/>
          </a:bodyPr>
          <a:lstStyle>
            <a:lvl1pPr indent="-393700" lvl="0" marL="457200" marR="0" rtl="0" algn="l">
              <a:lnSpc>
                <a:spcPct val="100000"/>
              </a:lnSpc>
              <a:spcBef>
                <a:spcPts val="600"/>
              </a:spcBef>
              <a:spcAft>
                <a:spcPts val="0"/>
              </a:spcAft>
              <a:buClr>
                <a:srgbClr val="3D4965"/>
              </a:buClr>
              <a:buSzPts val="2600"/>
              <a:buFont typeface="Dosis"/>
              <a:buChar char="✘"/>
              <a:defRPr b="0" i="0" sz="2600" u="none" cap="none" strike="noStrike">
                <a:solidFill>
                  <a:srgbClr val="3D4965"/>
                </a:solidFill>
                <a:latin typeface="Dosis"/>
                <a:ea typeface="Dosis"/>
                <a:cs typeface="Dosis"/>
                <a:sym typeface="Dosis"/>
              </a:defRPr>
            </a:lvl1pPr>
            <a:lvl2pPr indent="-355600" lvl="1" marL="914400" marR="0" rtl="0" algn="l">
              <a:lnSpc>
                <a:spcPct val="100000"/>
              </a:lnSpc>
              <a:spcBef>
                <a:spcPts val="480"/>
              </a:spcBef>
              <a:spcAft>
                <a:spcPts val="0"/>
              </a:spcAft>
              <a:buClr>
                <a:srgbClr val="3D4965"/>
              </a:buClr>
              <a:buSzPts val="2000"/>
              <a:buFont typeface="Dosis"/>
              <a:buChar char="✗"/>
              <a:defRPr b="0" i="0" sz="2000" u="none" cap="none" strike="noStrike">
                <a:solidFill>
                  <a:srgbClr val="3D4965"/>
                </a:solidFill>
                <a:latin typeface="Dosis"/>
                <a:ea typeface="Dosis"/>
                <a:cs typeface="Dosis"/>
                <a:sym typeface="Dosis"/>
              </a:defRPr>
            </a:lvl2pPr>
            <a:lvl3pPr indent="-228600" lvl="2" marL="1371600" marR="0" rtl="0" algn="l">
              <a:lnSpc>
                <a:spcPct val="100000"/>
              </a:lnSpc>
              <a:spcBef>
                <a:spcPts val="480"/>
              </a:spcBef>
              <a:spcAft>
                <a:spcPts val="0"/>
              </a:spcAft>
              <a:buClr>
                <a:srgbClr val="3D4965"/>
              </a:buClr>
              <a:buSzPts val="1400"/>
              <a:buFont typeface="Dosis"/>
              <a:buNone/>
              <a:defRPr b="0" i="0" sz="2000" u="none" cap="none" strike="noStrike">
                <a:solidFill>
                  <a:srgbClr val="3D4965"/>
                </a:solidFill>
                <a:latin typeface="Dosis"/>
                <a:ea typeface="Dosis"/>
                <a:cs typeface="Dosis"/>
                <a:sym typeface="Dosis"/>
              </a:defRPr>
            </a:lvl3pPr>
            <a:lvl4pPr indent="-228600" lvl="3" marL="18288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4pPr>
            <a:lvl5pPr indent="-228600" lvl="4" marL="22860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5pPr>
            <a:lvl6pPr indent="-228600" lvl="5" marL="27432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6pPr>
            <a:lvl7pPr indent="-228600" lvl="6" marL="32004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7pPr>
            <a:lvl8pPr indent="-228600" lvl="7" marL="36576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8pPr>
            <a:lvl9pPr indent="-228600" lvl="8" marL="41148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hyperlink" Target="http://recit.org/ul/qd4" TargetMode="External"/><Relationship Id="rId5" Type="http://schemas.openxmlformats.org/officeDocument/2006/relationships/hyperlink" Target="https://creativecommons.org/licenses/by-nc-sa/4.0/" TargetMode="External"/><Relationship Id="rId6" Type="http://schemas.openxmlformats.org/officeDocument/2006/relationships/image" Target="../media/image2.png"/><Relationship Id="rId7"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hyperlink" Target="http://recit.org/ul/qdl" TargetMode="External"/><Relationship Id="rId4" Type="http://schemas.openxmlformats.org/officeDocument/2006/relationships/image" Target="../media/image21.png"/><Relationship Id="rId9" Type="http://schemas.openxmlformats.org/officeDocument/2006/relationships/image" Target="../media/image1.png"/><Relationship Id="rId5" Type="http://schemas.openxmlformats.org/officeDocument/2006/relationships/image" Target="../media/image25.png"/><Relationship Id="rId6" Type="http://schemas.openxmlformats.org/officeDocument/2006/relationships/image" Target="../media/image22.png"/><Relationship Id="rId7" Type="http://schemas.openxmlformats.org/officeDocument/2006/relationships/hyperlink" Target="https://creativecommons.org/licenses/by-nc-sa/4.0/" TargetMode="External"/><Relationship Id="rId8"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hyperlink" Target="http://recit.org/ul/qdp" TargetMode="External"/><Relationship Id="rId4" Type="http://schemas.openxmlformats.org/officeDocument/2006/relationships/hyperlink" Target="http://recit.org/ul/qdo" TargetMode="External"/><Relationship Id="rId9" Type="http://schemas.openxmlformats.org/officeDocument/2006/relationships/image" Target="../media/image1.png"/><Relationship Id="rId5" Type="http://schemas.openxmlformats.org/officeDocument/2006/relationships/image" Target="../media/image37.png"/><Relationship Id="rId6" Type="http://schemas.openxmlformats.org/officeDocument/2006/relationships/image" Target="../media/image27.png"/><Relationship Id="rId7" Type="http://schemas.openxmlformats.org/officeDocument/2006/relationships/hyperlink" Target="https://creativecommons.org/licenses/by-nc-sa/4.0/" TargetMode="External"/><Relationship Id="rId8"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hyperlink" Target="https://creativecommons.org/licenses/by-nc-sa/4.0/" TargetMode="External"/><Relationship Id="rId4" Type="http://schemas.openxmlformats.org/officeDocument/2006/relationships/image" Target="../media/image30.png"/><Relationship Id="rId5" Type="http://schemas.openxmlformats.org/officeDocument/2006/relationships/image" Target="../media/image28.png"/><Relationship Id="rId6" Type="http://schemas.openxmlformats.org/officeDocument/2006/relationships/image" Target="../media/image4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hyperlink" Target="http://recit.org/ul/qdq" TargetMode="External"/><Relationship Id="rId4" Type="http://schemas.openxmlformats.org/officeDocument/2006/relationships/hyperlink" Target="https://creativecommons.org/licenses/by-nc-sa/4.0/" TargetMode="External"/><Relationship Id="rId5" Type="http://schemas.openxmlformats.org/officeDocument/2006/relationships/image" Target="../media/image30.png"/><Relationship Id="rId6" Type="http://schemas.openxmlformats.org/officeDocument/2006/relationships/image" Target="../media/image28.png"/><Relationship Id="rId7"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hyperlink" Target="https://creativecommons.org/licenses/by-nc-sa/4.0/" TargetMode="External"/><Relationship Id="rId4" Type="http://schemas.openxmlformats.org/officeDocument/2006/relationships/image" Target="../media/image30.png"/><Relationship Id="rId5" Type="http://schemas.openxmlformats.org/officeDocument/2006/relationships/image" Target="../media/image28.png"/><Relationship Id="rId6" Type="http://schemas.openxmlformats.org/officeDocument/2006/relationships/image" Target="../media/image31.png"/><Relationship Id="rId7" Type="http://schemas.openxmlformats.org/officeDocument/2006/relationships/image" Target="../media/image32.png"/></Relationships>
</file>

<file path=ppt/slides/_rels/slide15.xml.rels><?xml version="1.0" encoding="UTF-8" standalone="yes"?><Relationships xmlns="http://schemas.openxmlformats.org/package/2006/relationships"><Relationship Id="rId11" Type="http://schemas.openxmlformats.org/officeDocument/2006/relationships/image" Target="../media/image40.png"/><Relationship Id="rId10" Type="http://schemas.openxmlformats.org/officeDocument/2006/relationships/image" Target="../media/image42.png"/><Relationship Id="rId13" Type="http://schemas.openxmlformats.org/officeDocument/2006/relationships/image" Target="../media/image38.png"/><Relationship Id="rId12" Type="http://schemas.openxmlformats.org/officeDocument/2006/relationships/image" Target="../media/image36.png"/><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hyperlink" Target="https://creativecommons.org/licenses/by-nc-sa/4.0/" TargetMode="External"/><Relationship Id="rId4" Type="http://schemas.openxmlformats.org/officeDocument/2006/relationships/image" Target="../media/image30.png"/><Relationship Id="rId9" Type="http://schemas.openxmlformats.org/officeDocument/2006/relationships/image" Target="../media/image39.png"/><Relationship Id="rId15" Type="http://schemas.openxmlformats.org/officeDocument/2006/relationships/image" Target="../media/image44.png"/><Relationship Id="rId14" Type="http://schemas.openxmlformats.org/officeDocument/2006/relationships/image" Target="../media/image41.png"/><Relationship Id="rId5" Type="http://schemas.openxmlformats.org/officeDocument/2006/relationships/image" Target="../media/image28.png"/><Relationship Id="rId6" Type="http://schemas.openxmlformats.org/officeDocument/2006/relationships/hyperlink" Target="http://recit.org/ul/qdr" TargetMode="External"/><Relationship Id="rId7" Type="http://schemas.openxmlformats.org/officeDocument/2006/relationships/image" Target="../media/image34.png"/><Relationship Id="rId8"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hyperlink" Target="http://recit.org/ul/qd6" TargetMode="External"/><Relationship Id="rId6" Type="http://schemas.openxmlformats.org/officeDocument/2006/relationships/hyperlink" Target="https://creativecommons.org/licenses/by-nc-sa/4.0/" TargetMode="External"/><Relationship Id="rId7" Type="http://schemas.openxmlformats.org/officeDocument/2006/relationships/image" Target="../media/image2.png"/><Relationship Id="rId8"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5.png"/><Relationship Id="rId11" Type="http://schemas.openxmlformats.org/officeDocument/2006/relationships/image" Target="../media/image2.png"/><Relationship Id="rId10" Type="http://schemas.openxmlformats.org/officeDocument/2006/relationships/hyperlink" Target="https://creativecommons.org/licenses/by-nc-sa/4.0/" TargetMode="External"/><Relationship Id="rId12" Type="http://schemas.openxmlformats.org/officeDocument/2006/relationships/image" Target="../media/image1.png"/><Relationship Id="rId9" Type="http://schemas.openxmlformats.org/officeDocument/2006/relationships/hyperlink" Target="http://recit.org/ul/qd8" TargetMode="External"/><Relationship Id="rId5" Type="http://schemas.openxmlformats.org/officeDocument/2006/relationships/hyperlink" Target="http://recit.org/ul/qdg" TargetMode="External"/><Relationship Id="rId6" Type="http://schemas.openxmlformats.org/officeDocument/2006/relationships/hyperlink" Target="https://apps.apple.com/ro/app/flash-messaging/id1007382015" TargetMode="External"/><Relationship Id="rId7" Type="http://schemas.openxmlformats.org/officeDocument/2006/relationships/image" Target="../media/image15.png"/><Relationship Id="rId8" Type="http://schemas.openxmlformats.org/officeDocument/2006/relationships/hyperlink" Target="https://apps.apple.com/ro/app/flash-messaging/id1007382015"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hyperlink" Target="http://recit.org/ul/qd8" TargetMode="External"/><Relationship Id="rId4" Type="http://schemas.openxmlformats.org/officeDocument/2006/relationships/image" Target="../media/image10.png"/><Relationship Id="rId5" Type="http://schemas.openxmlformats.org/officeDocument/2006/relationships/hyperlink" Target="https://creativecommons.org/licenses/by-nc-sa/4.0/" TargetMode="External"/><Relationship Id="rId6" Type="http://schemas.openxmlformats.org/officeDocument/2006/relationships/image" Target="../media/image2.png"/><Relationship Id="rId7" Type="http://schemas.openxmlformats.org/officeDocument/2006/relationships/image" Target="../media/image1.png"/></Relationships>
</file>

<file path=ppt/slides/_rels/slide5.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13.png"/><Relationship Id="rId13" Type="http://schemas.openxmlformats.org/officeDocument/2006/relationships/hyperlink" Target="https://creativecommons.org/licenses/by-nc-sa/4.0/" TargetMode="External"/><Relationship Id="rId12" Type="http://schemas.openxmlformats.org/officeDocument/2006/relationships/image" Target="../media/image24.png"/><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hyperlink" Target="http://recit.org/ul/qdh" TargetMode="External"/><Relationship Id="rId9" Type="http://schemas.openxmlformats.org/officeDocument/2006/relationships/image" Target="../media/image7.png"/><Relationship Id="rId15" Type="http://schemas.openxmlformats.org/officeDocument/2006/relationships/image" Target="../media/image1.png"/><Relationship Id="rId14" Type="http://schemas.openxmlformats.org/officeDocument/2006/relationships/image" Target="../media/image2.png"/><Relationship Id="rId5" Type="http://schemas.openxmlformats.org/officeDocument/2006/relationships/hyperlink" Target="http://recit.org/ul/qd8" TargetMode="External"/><Relationship Id="rId6" Type="http://schemas.openxmlformats.org/officeDocument/2006/relationships/hyperlink" Target="https://apps.apple.com/ro/app/flash-messaging/id1007382015" TargetMode="External"/><Relationship Id="rId7" Type="http://schemas.openxmlformats.org/officeDocument/2006/relationships/image" Target="../media/image15.png"/><Relationship Id="rId8" Type="http://schemas.openxmlformats.org/officeDocument/2006/relationships/hyperlink" Target="https://apps.apple.com/ro/app/flash-messaging/id1007382015"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hyperlink" Target="https://creativecommons.org/licenses/by-nc-sa/4.0/" TargetMode="External"/><Relationship Id="rId5" Type="http://schemas.openxmlformats.org/officeDocument/2006/relationships/image" Target="../media/image2.png"/><Relationship Id="rId6" Type="http://schemas.openxmlformats.org/officeDocument/2006/relationships/image" Target="../media/image1.png"/></Relationships>
</file>

<file path=ppt/slides/_rels/slide7.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hyperlink" Target="https://creativecommons.org/licenses/by-nc-sa/4.0/" TargetMode="External"/><Relationship Id="rId12" Type="http://schemas.openxmlformats.org/officeDocument/2006/relationships/image" Target="../media/image1.png"/><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29.png"/><Relationship Id="rId9" Type="http://schemas.openxmlformats.org/officeDocument/2006/relationships/image" Target="../media/image14.png"/><Relationship Id="rId5" Type="http://schemas.openxmlformats.org/officeDocument/2006/relationships/image" Target="../media/image12.png"/><Relationship Id="rId6" Type="http://schemas.openxmlformats.org/officeDocument/2006/relationships/image" Target="../media/image16.png"/><Relationship Id="rId7" Type="http://schemas.openxmlformats.org/officeDocument/2006/relationships/image" Target="../media/image4.png"/><Relationship Id="rId8"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hyperlink" Target="http://recit.org/ul/qdj" TargetMode="External"/><Relationship Id="rId4" Type="http://schemas.openxmlformats.org/officeDocument/2006/relationships/image" Target="../media/image20.png"/><Relationship Id="rId5" Type="http://schemas.openxmlformats.org/officeDocument/2006/relationships/hyperlink" Target="https://creativecommons.org/licenses/by-nc-sa/4.0/" TargetMode="External"/><Relationship Id="rId6" Type="http://schemas.openxmlformats.org/officeDocument/2006/relationships/image" Target="../media/image2.png"/><Relationship Id="rId7" Type="http://schemas.openxmlformats.org/officeDocument/2006/relationships/image" Target="../media/image1.png"/></Relationships>
</file>

<file path=ppt/slides/_rels/slide9.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hyperlink" Target="http://recit.org/ul/qdk" TargetMode="External"/><Relationship Id="rId4" Type="http://schemas.openxmlformats.org/officeDocument/2006/relationships/image" Target="../media/image26.png"/><Relationship Id="rId9" Type="http://schemas.openxmlformats.org/officeDocument/2006/relationships/hyperlink" Target="https://creativecommons.org/licenses/by-nc-sa/4.0/" TargetMode="External"/><Relationship Id="rId5" Type="http://schemas.openxmlformats.org/officeDocument/2006/relationships/image" Target="../media/image19.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0" name="Shape 560"/>
        <p:cNvGrpSpPr/>
        <p:nvPr/>
      </p:nvGrpSpPr>
      <p:grpSpPr>
        <a:xfrm>
          <a:off x="0" y="0"/>
          <a:ext cx="0" cy="0"/>
          <a:chOff x="0" y="0"/>
          <a:chExt cx="0" cy="0"/>
        </a:xfrm>
      </p:grpSpPr>
      <p:sp>
        <p:nvSpPr>
          <p:cNvPr id="561" name="Google Shape;561;p24"/>
          <p:cNvSpPr txBox="1"/>
          <p:nvPr>
            <p:ph idx="4294967295" type="title"/>
          </p:nvPr>
        </p:nvSpPr>
        <p:spPr>
          <a:xfrm>
            <a:off x="2900225" y="255150"/>
            <a:ext cx="4111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Arduino Uno</a:t>
            </a:r>
            <a:endParaRPr sz="4800">
              <a:solidFill>
                <a:srgbClr val="0069BF"/>
              </a:solidFill>
            </a:endParaRPr>
          </a:p>
        </p:txBody>
      </p:sp>
      <p:cxnSp>
        <p:nvCxnSpPr>
          <p:cNvPr id="562" name="Google Shape;562;p24"/>
          <p:cNvCxnSpPr/>
          <p:nvPr/>
        </p:nvCxnSpPr>
        <p:spPr>
          <a:xfrm>
            <a:off x="2929325" y="789750"/>
            <a:ext cx="4053000" cy="0"/>
          </a:xfrm>
          <a:prstGeom prst="straightConnector1">
            <a:avLst/>
          </a:prstGeom>
          <a:noFill/>
          <a:ln cap="flat" cmpd="sng" w="76200">
            <a:solidFill>
              <a:srgbClr val="FAA22A"/>
            </a:solidFill>
            <a:prstDash val="solid"/>
            <a:round/>
            <a:headEnd len="med" w="med" type="none"/>
            <a:tailEnd len="med" w="med" type="none"/>
          </a:ln>
        </p:spPr>
      </p:cxnSp>
      <p:sp>
        <p:nvSpPr>
          <p:cNvPr id="563" name="Google Shape;563;p24"/>
          <p:cNvSpPr txBox="1"/>
          <p:nvPr>
            <p:ph idx="4294967295" type="title"/>
          </p:nvPr>
        </p:nvSpPr>
        <p:spPr>
          <a:xfrm>
            <a:off x="2022125" y="845700"/>
            <a:ext cx="58674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Entrées / Sorties</a:t>
            </a:r>
            <a:endParaRPr sz="2400">
              <a:solidFill>
                <a:srgbClr val="000000"/>
              </a:solidFill>
              <a:latin typeface="Ubuntu"/>
              <a:ea typeface="Ubuntu"/>
              <a:cs typeface="Ubuntu"/>
              <a:sym typeface="Ubuntu"/>
            </a:endParaRPr>
          </a:p>
        </p:txBody>
      </p:sp>
      <p:pic>
        <p:nvPicPr>
          <p:cNvPr id="564" name="Google Shape;564;p24"/>
          <p:cNvPicPr preferRelativeResize="0"/>
          <p:nvPr/>
        </p:nvPicPr>
        <p:blipFill>
          <a:blip r:embed="rId3">
            <a:alphaModFix/>
          </a:blip>
          <a:stretch>
            <a:fillRect/>
          </a:stretch>
        </p:blipFill>
        <p:spPr>
          <a:xfrm>
            <a:off x="2854998" y="2332500"/>
            <a:ext cx="4348415" cy="3107400"/>
          </a:xfrm>
          <a:prstGeom prst="rect">
            <a:avLst/>
          </a:prstGeom>
          <a:noFill/>
          <a:ln>
            <a:noFill/>
          </a:ln>
        </p:spPr>
      </p:pic>
      <p:sp>
        <p:nvSpPr>
          <p:cNvPr id="565" name="Google Shape;565;p24"/>
          <p:cNvSpPr txBox="1"/>
          <p:nvPr/>
        </p:nvSpPr>
        <p:spPr>
          <a:xfrm>
            <a:off x="7348800" y="5103100"/>
            <a:ext cx="24474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Dosis"/>
                <a:ea typeface="Dosis"/>
                <a:cs typeface="Dosis"/>
                <a:sym typeface="Dosis"/>
              </a:rPr>
              <a:t>6 Entrées analogiques (0 - 1023) </a:t>
            </a:r>
            <a:endParaRPr>
              <a:latin typeface="Dosis"/>
              <a:ea typeface="Dosis"/>
              <a:cs typeface="Dosis"/>
              <a:sym typeface="Dosis"/>
            </a:endParaRPr>
          </a:p>
        </p:txBody>
      </p:sp>
      <p:sp>
        <p:nvSpPr>
          <p:cNvPr id="566" name="Google Shape;566;p24"/>
          <p:cNvSpPr/>
          <p:nvPr/>
        </p:nvSpPr>
        <p:spPr>
          <a:xfrm>
            <a:off x="6016500" y="4966250"/>
            <a:ext cx="994800" cy="397200"/>
          </a:xfrm>
          <a:prstGeom prst="rect">
            <a:avLst/>
          </a:prstGeom>
          <a:noFill/>
          <a:ln cap="flat" cmpd="sng" w="2857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4"/>
          <p:cNvSpPr txBox="1"/>
          <p:nvPr/>
        </p:nvSpPr>
        <p:spPr>
          <a:xfrm>
            <a:off x="1302675" y="1520350"/>
            <a:ext cx="18468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Dosis"/>
                <a:ea typeface="Dosis"/>
                <a:cs typeface="Dosis"/>
                <a:sym typeface="Dosis"/>
              </a:rPr>
              <a:t>DEL intégrée (broche 13) </a:t>
            </a:r>
            <a:endParaRPr>
              <a:latin typeface="Dosis"/>
              <a:ea typeface="Dosis"/>
              <a:cs typeface="Dosis"/>
              <a:sym typeface="Dosis"/>
            </a:endParaRPr>
          </a:p>
        </p:txBody>
      </p:sp>
      <p:cxnSp>
        <p:nvCxnSpPr>
          <p:cNvPr id="568" name="Google Shape;568;p24"/>
          <p:cNvCxnSpPr>
            <a:stCxn id="566" idx="3"/>
            <a:endCxn id="565" idx="1"/>
          </p:cNvCxnSpPr>
          <p:nvPr/>
        </p:nvCxnSpPr>
        <p:spPr>
          <a:xfrm>
            <a:off x="7011300" y="5164850"/>
            <a:ext cx="337500" cy="149100"/>
          </a:xfrm>
          <a:prstGeom prst="curvedConnector3">
            <a:avLst>
              <a:gd fmla="val 50000" name="adj1"/>
            </a:avLst>
          </a:prstGeom>
          <a:noFill/>
          <a:ln cap="flat" cmpd="sng" w="28575">
            <a:solidFill>
              <a:srgbClr val="38761D"/>
            </a:solidFill>
            <a:prstDash val="solid"/>
            <a:round/>
            <a:headEnd len="med" w="med" type="none"/>
            <a:tailEnd len="med" w="med" type="none"/>
          </a:ln>
        </p:spPr>
      </p:cxnSp>
      <p:sp>
        <p:nvSpPr>
          <p:cNvPr id="569" name="Google Shape;569;p24"/>
          <p:cNvSpPr/>
          <p:nvPr/>
        </p:nvSpPr>
        <p:spPr>
          <a:xfrm>
            <a:off x="4835400" y="2395550"/>
            <a:ext cx="2146800" cy="562200"/>
          </a:xfrm>
          <a:prstGeom prst="rect">
            <a:avLst/>
          </a:prstGeom>
          <a:no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4"/>
          <p:cNvSpPr txBox="1"/>
          <p:nvPr/>
        </p:nvSpPr>
        <p:spPr>
          <a:xfrm>
            <a:off x="5425950" y="1620625"/>
            <a:ext cx="4168800" cy="421800"/>
          </a:xfrm>
          <a:prstGeom prst="rect">
            <a:avLst/>
          </a:prstGeom>
          <a:noFill/>
          <a:ln>
            <a:noFill/>
          </a:ln>
        </p:spPr>
        <p:txBody>
          <a:bodyPr anchorCtr="0" anchor="t" bIns="91425" lIns="91425" spcFirstLastPara="1" rIns="91425" wrap="square" tIns="91425">
            <a:noAutofit/>
          </a:bodyPr>
          <a:lstStyle/>
          <a:p>
            <a:pPr indent="-184150" lvl="0" marL="179999" rtl="0" algn="l">
              <a:spcBef>
                <a:spcPts val="0"/>
              </a:spcBef>
              <a:spcAft>
                <a:spcPts val="0"/>
              </a:spcAft>
              <a:buSzPts val="1400"/>
              <a:buFont typeface="Dosis"/>
              <a:buChar char="-"/>
            </a:pPr>
            <a:r>
              <a:rPr lang="fr-CA">
                <a:latin typeface="Dosis"/>
                <a:ea typeface="Dosis"/>
                <a:cs typeface="Dosis"/>
                <a:sym typeface="Dosis"/>
              </a:rPr>
              <a:t>14 entrées/sorties numérique</a:t>
            </a:r>
            <a:r>
              <a:rPr lang="fr-CA">
                <a:latin typeface="Dosis"/>
                <a:ea typeface="Dosis"/>
                <a:cs typeface="Dosis"/>
                <a:sym typeface="Dosis"/>
              </a:rPr>
              <a:t> (0 V ou 5 V, max 40 mA)</a:t>
            </a:r>
            <a:endParaRPr>
              <a:latin typeface="Dosis"/>
              <a:ea typeface="Dosis"/>
              <a:cs typeface="Dosis"/>
              <a:sym typeface="Dosis"/>
            </a:endParaRPr>
          </a:p>
          <a:p>
            <a:pPr indent="-184150" lvl="0" marL="179999" rtl="0" algn="l">
              <a:spcBef>
                <a:spcPts val="0"/>
              </a:spcBef>
              <a:spcAft>
                <a:spcPts val="0"/>
              </a:spcAft>
              <a:buSzPts val="1400"/>
              <a:buFont typeface="Dosis"/>
              <a:buChar char="-"/>
            </a:pPr>
            <a:r>
              <a:rPr lang="fr-CA">
                <a:latin typeface="Dosis"/>
                <a:ea typeface="Dosis"/>
                <a:cs typeface="Dosis"/>
                <a:sym typeface="Dosis"/>
              </a:rPr>
              <a:t>Broches 3, 5, 6, 9, 10 et 11 PWM (0 à 255)</a:t>
            </a:r>
            <a:endParaRPr>
              <a:latin typeface="Dosis"/>
              <a:ea typeface="Dosis"/>
              <a:cs typeface="Dosis"/>
              <a:sym typeface="Dosis"/>
            </a:endParaRPr>
          </a:p>
        </p:txBody>
      </p:sp>
      <p:cxnSp>
        <p:nvCxnSpPr>
          <p:cNvPr id="571" name="Google Shape;571;p24"/>
          <p:cNvCxnSpPr>
            <a:endCxn id="570" idx="1"/>
          </p:cNvCxnSpPr>
          <p:nvPr/>
        </p:nvCxnSpPr>
        <p:spPr>
          <a:xfrm rot="-5400000">
            <a:off x="5039550" y="2007025"/>
            <a:ext cx="561900" cy="210900"/>
          </a:xfrm>
          <a:prstGeom prst="curvedConnector2">
            <a:avLst/>
          </a:prstGeom>
          <a:noFill/>
          <a:ln cap="flat" cmpd="sng" w="28575">
            <a:solidFill>
              <a:srgbClr val="0000FF"/>
            </a:solidFill>
            <a:prstDash val="solid"/>
            <a:round/>
            <a:headEnd len="med" w="med" type="none"/>
            <a:tailEnd len="med" w="med" type="none"/>
          </a:ln>
        </p:spPr>
      </p:cxnSp>
      <p:sp>
        <p:nvSpPr>
          <p:cNvPr id="572" name="Google Shape;572;p24"/>
          <p:cNvSpPr txBox="1"/>
          <p:nvPr/>
        </p:nvSpPr>
        <p:spPr>
          <a:xfrm>
            <a:off x="7505700" y="2797550"/>
            <a:ext cx="20274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Dosis"/>
                <a:ea typeface="Dosis"/>
                <a:cs typeface="Dosis"/>
                <a:sym typeface="Dosis"/>
              </a:rPr>
              <a:t>Voyant de mise en marche</a:t>
            </a:r>
            <a:endParaRPr>
              <a:latin typeface="Dosis"/>
              <a:ea typeface="Dosis"/>
              <a:cs typeface="Dosis"/>
              <a:sym typeface="Dosis"/>
            </a:endParaRPr>
          </a:p>
        </p:txBody>
      </p:sp>
      <p:cxnSp>
        <p:nvCxnSpPr>
          <p:cNvPr id="573" name="Google Shape;573;p24"/>
          <p:cNvCxnSpPr/>
          <p:nvPr/>
        </p:nvCxnSpPr>
        <p:spPr>
          <a:xfrm flipH="1">
            <a:off x="6679500" y="3003050"/>
            <a:ext cx="826200" cy="256800"/>
          </a:xfrm>
          <a:prstGeom prst="curvedConnector3">
            <a:avLst>
              <a:gd fmla="val 89636" name="adj1"/>
            </a:avLst>
          </a:prstGeom>
          <a:noFill/>
          <a:ln cap="flat" cmpd="sng" w="28575">
            <a:solidFill>
              <a:srgbClr val="FFFF00"/>
            </a:solidFill>
            <a:prstDash val="solid"/>
            <a:round/>
            <a:headEnd len="med" w="med" type="none"/>
            <a:tailEnd len="med" w="med" type="none"/>
          </a:ln>
        </p:spPr>
      </p:cxnSp>
      <p:sp>
        <p:nvSpPr>
          <p:cNvPr id="574" name="Google Shape;574;p24"/>
          <p:cNvSpPr txBox="1"/>
          <p:nvPr/>
        </p:nvSpPr>
        <p:spPr>
          <a:xfrm>
            <a:off x="2301450" y="6540450"/>
            <a:ext cx="5688900" cy="42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a:latin typeface="Dosis"/>
                <a:ea typeface="Dosis"/>
                <a:cs typeface="Dosis"/>
                <a:sym typeface="Dosis"/>
              </a:rPr>
              <a:t>Plus de détails sur les caractéristiques du Arduino Uno :</a:t>
            </a:r>
            <a:r>
              <a:rPr lang="fr-CA">
                <a:latin typeface="Dosis"/>
                <a:ea typeface="Dosis"/>
                <a:cs typeface="Dosis"/>
                <a:sym typeface="Dosis"/>
              </a:rPr>
              <a:t> </a:t>
            </a:r>
            <a:r>
              <a:rPr lang="fr-CA">
                <a:solidFill>
                  <a:schemeClr val="hlink"/>
                </a:solidFill>
                <a:uFill>
                  <a:noFill/>
                </a:uFill>
                <a:latin typeface="Dosis"/>
                <a:ea typeface="Dosis"/>
                <a:cs typeface="Dosis"/>
                <a:sym typeface="Dosis"/>
                <a:hlinkClick r:id="rId4"/>
              </a:rPr>
              <a:t>http://recit.org/ul/qd4</a:t>
            </a:r>
            <a:endParaRPr>
              <a:latin typeface="Dosis"/>
              <a:ea typeface="Dosis"/>
              <a:cs typeface="Dosis"/>
              <a:sym typeface="Dosis"/>
            </a:endParaRPr>
          </a:p>
        </p:txBody>
      </p:sp>
      <p:sp>
        <p:nvSpPr>
          <p:cNvPr id="575" name="Google Shape;575;p24"/>
          <p:cNvSpPr txBox="1"/>
          <p:nvPr/>
        </p:nvSpPr>
        <p:spPr>
          <a:xfrm>
            <a:off x="705350" y="4681300"/>
            <a:ext cx="17616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Dosis"/>
                <a:ea typeface="Dosis"/>
                <a:cs typeface="Dosis"/>
                <a:sym typeface="Dosis"/>
              </a:rPr>
              <a:t>Alimentation 7 V à 12 V</a:t>
            </a:r>
            <a:r>
              <a:rPr lang="fr-CA">
                <a:latin typeface="Dosis"/>
                <a:ea typeface="Dosis"/>
                <a:cs typeface="Dosis"/>
                <a:sym typeface="Dosis"/>
              </a:rPr>
              <a:t> </a:t>
            </a:r>
            <a:endParaRPr>
              <a:latin typeface="Dosis"/>
              <a:ea typeface="Dosis"/>
              <a:cs typeface="Dosis"/>
              <a:sym typeface="Dosis"/>
            </a:endParaRPr>
          </a:p>
        </p:txBody>
      </p:sp>
      <p:cxnSp>
        <p:nvCxnSpPr>
          <p:cNvPr id="576" name="Google Shape;576;p24"/>
          <p:cNvCxnSpPr>
            <a:stCxn id="575" idx="3"/>
          </p:cNvCxnSpPr>
          <p:nvPr/>
        </p:nvCxnSpPr>
        <p:spPr>
          <a:xfrm>
            <a:off x="2466950" y="4892200"/>
            <a:ext cx="638400" cy="129900"/>
          </a:xfrm>
          <a:prstGeom prst="curvedConnector3">
            <a:avLst>
              <a:gd fmla="val 50000" name="adj1"/>
            </a:avLst>
          </a:prstGeom>
          <a:noFill/>
          <a:ln cap="flat" cmpd="sng" w="28575">
            <a:solidFill>
              <a:srgbClr val="666666"/>
            </a:solidFill>
            <a:prstDash val="solid"/>
            <a:round/>
            <a:headEnd len="med" w="med" type="none"/>
            <a:tailEnd len="med" w="med" type="none"/>
          </a:ln>
        </p:spPr>
      </p:cxnSp>
      <p:cxnSp>
        <p:nvCxnSpPr>
          <p:cNvPr id="577" name="Google Shape;577;p24"/>
          <p:cNvCxnSpPr/>
          <p:nvPr/>
        </p:nvCxnSpPr>
        <p:spPr>
          <a:xfrm>
            <a:off x="3133725" y="1724025"/>
            <a:ext cx="1507200" cy="1340700"/>
          </a:xfrm>
          <a:prstGeom prst="curvedConnector3">
            <a:avLst>
              <a:gd fmla="val 50000" name="adj1"/>
            </a:avLst>
          </a:prstGeom>
          <a:noFill/>
          <a:ln cap="flat" cmpd="sng" w="28575">
            <a:solidFill>
              <a:srgbClr val="B45F06"/>
            </a:solidFill>
            <a:prstDash val="solid"/>
            <a:round/>
            <a:headEnd len="med" w="med" type="none"/>
            <a:tailEnd len="med" w="med" type="none"/>
          </a:ln>
        </p:spPr>
      </p:cxnSp>
      <p:sp>
        <p:nvSpPr>
          <p:cNvPr id="578" name="Google Shape;578;p24"/>
          <p:cNvSpPr txBox="1"/>
          <p:nvPr/>
        </p:nvSpPr>
        <p:spPr>
          <a:xfrm>
            <a:off x="6182175" y="5672488"/>
            <a:ext cx="18081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Dosis"/>
                <a:ea typeface="Dosis"/>
                <a:cs typeface="Dosis"/>
                <a:sym typeface="Dosis"/>
              </a:rPr>
              <a:t> Mise à la terre (Ground)</a:t>
            </a:r>
            <a:endParaRPr>
              <a:latin typeface="Dosis"/>
              <a:ea typeface="Dosis"/>
              <a:cs typeface="Dosis"/>
              <a:sym typeface="Dosis"/>
            </a:endParaRPr>
          </a:p>
        </p:txBody>
      </p:sp>
      <p:sp>
        <p:nvSpPr>
          <p:cNvPr id="579" name="Google Shape;579;p24"/>
          <p:cNvSpPr txBox="1"/>
          <p:nvPr/>
        </p:nvSpPr>
        <p:spPr>
          <a:xfrm>
            <a:off x="1859700" y="5571750"/>
            <a:ext cx="21333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Dosis"/>
                <a:ea typeface="Dosis"/>
                <a:cs typeface="Dosis"/>
                <a:sym typeface="Dosis"/>
              </a:rPr>
              <a:t> Broche d’alimentation  3,3 V</a:t>
            </a:r>
            <a:endParaRPr>
              <a:latin typeface="Dosis"/>
              <a:ea typeface="Dosis"/>
              <a:cs typeface="Dosis"/>
              <a:sym typeface="Dosis"/>
            </a:endParaRPr>
          </a:p>
        </p:txBody>
      </p:sp>
      <p:sp>
        <p:nvSpPr>
          <p:cNvPr id="580" name="Google Shape;580;p24"/>
          <p:cNvSpPr txBox="1"/>
          <p:nvPr/>
        </p:nvSpPr>
        <p:spPr>
          <a:xfrm>
            <a:off x="2301475" y="5950938"/>
            <a:ext cx="21333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Dosis"/>
                <a:ea typeface="Dosis"/>
                <a:cs typeface="Dosis"/>
                <a:sym typeface="Dosis"/>
              </a:rPr>
              <a:t> Broche d’alimentation  5,0 V</a:t>
            </a:r>
            <a:endParaRPr>
              <a:latin typeface="Dosis"/>
              <a:ea typeface="Dosis"/>
              <a:cs typeface="Dosis"/>
              <a:sym typeface="Dosis"/>
            </a:endParaRPr>
          </a:p>
        </p:txBody>
      </p:sp>
      <p:cxnSp>
        <p:nvCxnSpPr>
          <p:cNvPr id="581" name="Google Shape;581;p24"/>
          <p:cNvCxnSpPr>
            <a:stCxn id="580" idx="3"/>
          </p:cNvCxnSpPr>
          <p:nvPr/>
        </p:nvCxnSpPr>
        <p:spPr>
          <a:xfrm flipH="1" rot="10800000">
            <a:off x="4434775" y="5277738"/>
            <a:ext cx="993300" cy="884100"/>
          </a:xfrm>
          <a:prstGeom prst="curvedConnector3">
            <a:avLst>
              <a:gd fmla="val 90403" name="adj1"/>
            </a:avLst>
          </a:prstGeom>
          <a:noFill/>
          <a:ln cap="flat" cmpd="sng" w="28575">
            <a:solidFill>
              <a:srgbClr val="FF0000"/>
            </a:solidFill>
            <a:prstDash val="solid"/>
            <a:round/>
            <a:headEnd len="med" w="med" type="none"/>
            <a:tailEnd len="med" w="med" type="none"/>
          </a:ln>
        </p:spPr>
      </p:cxnSp>
      <p:cxnSp>
        <p:nvCxnSpPr>
          <p:cNvPr id="582" name="Google Shape;582;p24"/>
          <p:cNvCxnSpPr>
            <a:stCxn id="579" idx="3"/>
          </p:cNvCxnSpPr>
          <p:nvPr/>
        </p:nvCxnSpPr>
        <p:spPr>
          <a:xfrm>
            <a:off x="3993000" y="5782650"/>
            <a:ext cx="600" cy="600"/>
          </a:xfrm>
          <a:prstGeom prst="curvedConnector2">
            <a:avLst/>
          </a:prstGeom>
          <a:noFill/>
          <a:ln cap="flat" cmpd="sng" w="9525">
            <a:solidFill>
              <a:schemeClr val="dk2"/>
            </a:solidFill>
            <a:prstDash val="solid"/>
            <a:round/>
            <a:headEnd len="med" w="med" type="none"/>
            <a:tailEnd len="med" w="med" type="none"/>
          </a:ln>
        </p:spPr>
      </p:cxnSp>
      <p:cxnSp>
        <p:nvCxnSpPr>
          <p:cNvPr id="583" name="Google Shape;583;p24"/>
          <p:cNvCxnSpPr>
            <a:stCxn id="579" idx="3"/>
          </p:cNvCxnSpPr>
          <p:nvPr/>
        </p:nvCxnSpPr>
        <p:spPr>
          <a:xfrm flipH="1" rot="10800000">
            <a:off x="3993000" y="5275350"/>
            <a:ext cx="1294500" cy="507300"/>
          </a:xfrm>
          <a:prstGeom prst="curvedConnector3">
            <a:avLst>
              <a:gd fmla="val 90987" name="adj1"/>
            </a:avLst>
          </a:prstGeom>
          <a:noFill/>
          <a:ln cap="flat" cmpd="sng" w="28575">
            <a:solidFill>
              <a:srgbClr val="FF0000"/>
            </a:solidFill>
            <a:prstDash val="solid"/>
            <a:round/>
            <a:headEnd len="med" w="med" type="none"/>
            <a:tailEnd len="med" w="med" type="none"/>
          </a:ln>
        </p:spPr>
      </p:cxnSp>
      <p:cxnSp>
        <p:nvCxnSpPr>
          <p:cNvPr id="584" name="Google Shape;584;p24"/>
          <p:cNvCxnSpPr>
            <a:stCxn id="578" idx="1"/>
          </p:cNvCxnSpPr>
          <p:nvPr/>
        </p:nvCxnSpPr>
        <p:spPr>
          <a:xfrm rot="10800000">
            <a:off x="5574975" y="5270488"/>
            <a:ext cx="607200" cy="612900"/>
          </a:xfrm>
          <a:prstGeom prst="curvedConnector2">
            <a:avLst/>
          </a:prstGeom>
          <a:noFill/>
          <a:ln cap="flat" cmpd="sng" w="28575">
            <a:solidFill>
              <a:srgbClr val="000000"/>
            </a:solidFill>
            <a:prstDash val="solid"/>
            <a:round/>
            <a:headEnd len="med" w="med" type="none"/>
            <a:tailEnd len="med" w="med" type="none"/>
          </a:ln>
        </p:spPr>
      </p:cxnSp>
      <p:cxnSp>
        <p:nvCxnSpPr>
          <p:cNvPr id="585" name="Google Shape;585;p24"/>
          <p:cNvCxnSpPr>
            <a:stCxn id="578" idx="1"/>
          </p:cNvCxnSpPr>
          <p:nvPr/>
        </p:nvCxnSpPr>
        <p:spPr>
          <a:xfrm rot="10800000">
            <a:off x="5713875" y="5277088"/>
            <a:ext cx="468300" cy="606300"/>
          </a:xfrm>
          <a:prstGeom prst="curvedConnector2">
            <a:avLst/>
          </a:prstGeom>
          <a:noFill/>
          <a:ln cap="flat" cmpd="sng" w="28575">
            <a:solidFill>
              <a:srgbClr val="000000"/>
            </a:solidFill>
            <a:prstDash val="solid"/>
            <a:round/>
            <a:headEnd len="med" w="med" type="none"/>
            <a:tailEnd len="med" w="med" type="none"/>
          </a:ln>
        </p:spPr>
      </p:cxnSp>
      <p:sp>
        <p:nvSpPr>
          <p:cNvPr id="586" name="Google Shape;586;p24"/>
          <p:cNvSpPr txBox="1"/>
          <p:nvPr/>
        </p:nvSpPr>
        <p:spPr>
          <a:xfrm>
            <a:off x="938900" y="2868950"/>
            <a:ext cx="11472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Dosis"/>
                <a:ea typeface="Dosis"/>
                <a:cs typeface="Dosis"/>
                <a:sym typeface="Dosis"/>
              </a:rPr>
              <a:t>Alimentation par câble USB </a:t>
            </a:r>
            <a:endParaRPr>
              <a:latin typeface="Dosis"/>
              <a:ea typeface="Dosis"/>
              <a:cs typeface="Dosis"/>
              <a:sym typeface="Dosis"/>
            </a:endParaRPr>
          </a:p>
        </p:txBody>
      </p:sp>
      <p:cxnSp>
        <p:nvCxnSpPr>
          <p:cNvPr id="587" name="Google Shape;587;p24"/>
          <p:cNvCxnSpPr>
            <a:stCxn id="586" idx="3"/>
          </p:cNvCxnSpPr>
          <p:nvPr/>
        </p:nvCxnSpPr>
        <p:spPr>
          <a:xfrm>
            <a:off x="2086100" y="3079850"/>
            <a:ext cx="800100" cy="294300"/>
          </a:xfrm>
          <a:prstGeom prst="curvedConnector3">
            <a:avLst>
              <a:gd fmla="val 50000" name="adj1"/>
            </a:avLst>
          </a:prstGeom>
          <a:noFill/>
          <a:ln cap="flat" cmpd="sng" w="28575">
            <a:solidFill>
              <a:srgbClr val="666666"/>
            </a:solidFill>
            <a:prstDash val="solid"/>
            <a:round/>
            <a:headEnd len="med" w="med" type="none"/>
            <a:tailEnd len="med" w="med" type="none"/>
          </a:ln>
        </p:spPr>
      </p:cxnSp>
      <p:grpSp>
        <p:nvGrpSpPr>
          <p:cNvPr id="588" name="Google Shape;588;p24"/>
          <p:cNvGrpSpPr/>
          <p:nvPr/>
        </p:nvGrpSpPr>
        <p:grpSpPr>
          <a:xfrm>
            <a:off x="2360225" y="6973948"/>
            <a:ext cx="5191200" cy="751052"/>
            <a:chOff x="2360225" y="6973948"/>
            <a:chExt cx="5191200" cy="751052"/>
          </a:xfrm>
        </p:grpSpPr>
        <p:pic>
          <p:nvPicPr>
            <p:cNvPr id="589" name="Google Shape;589;p24">
              <a:hlinkClick r:id="rId5"/>
            </p:cNvPr>
            <p:cNvPicPr preferRelativeResize="0"/>
            <p:nvPr/>
          </p:nvPicPr>
          <p:blipFill>
            <a:blip r:embed="rId6">
              <a:alphaModFix/>
            </a:blip>
            <a:stretch>
              <a:fillRect/>
            </a:stretch>
          </p:blipFill>
          <p:spPr>
            <a:xfrm>
              <a:off x="5541805" y="7080809"/>
              <a:ext cx="916721" cy="320739"/>
            </a:xfrm>
            <a:prstGeom prst="rect">
              <a:avLst/>
            </a:prstGeom>
            <a:noFill/>
            <a:ln>
              <a:noFill/>
            </a:ln>
          </p:spPr>
        </p:pic>
        <p:pic>
          <p:nvPicPr>
            <p:cNvPr id="590" name="Google Shape;590;p24"/>
            <p:cNvPicPr preferRelativeResize="0"/>
            <p:nvPr/>
          </p:nvPicPr>
          <p:blipFill>
            <a:blip r:embed="rId7">
              <a:alphaModFix/>
            </a:blip>
            <a:stretch>
              <a:fillRect/>
            </a:stretch>
          </p:blipFill>
          <p:spPr>
            <a:xfrm>
              <a:off x="3453124" y="6973948"/>
              <a:ext cx="1861750" cy="534450"/>
            </a:xfrm>
            <a:prstGeom prst="rect">
              <a:avLst/>
            </a:prstGeom>
            <a:noFill/>
            <a:ln>
              <a:noFill/>
            </a:ln>
          </p:spPr>
        </p:pic>
        <p:sp>
          <p:nvSpPr>
            <p:cNvPr id="591" name="Google Shape;591;p24"/>
            <p:cNvSpPr txBox="1"/>
            <p:nvPr/>
          </p:nvSpPr>
          <p:spPr>
            <a:xfrm>
              <a:off x="2360225" y="7408200"/>
              <a:ext cx="5191200" cy="31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000">
                  <a:solidFill>
                    <a:srgbClr val="434343"/>
                  </a:solidFill>
                  <a:latin typeface="Times New Roman"/>
                  <a:ea typeface="Times New Roman"/>
                  <a:cs typeface="Times New Roman"/>
                  <a:sym typeface="Times New Roman"/>
                </a:rPr>
                <a:t>Créé par : Marc-André Mercier (marc-andre.mercier@recitmst.qc.ca)</a:t>
              </a:r>
              <a:endParaRPr sz="1000">
                <a:latin typeface="Times New Roman"/>
                <a:ea typeface="Times New Roman"/>
                <a:cs typeface="Times New Roman"/>
                <a:sym typeface="Times New Roman"/>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5" name="Shape 735"/>
        <p:cNvGrpSpPr/>
        <p:nvPr/>
      </p:nvGrpSpPr>
      <p:grpSpPr>
        <a:xfrm>
          <a:off x="0" y="0"/>
          <a:ext cx="0" cy="0"/>
          <a:chOff x="0" y="0"/>
          <a:chExt cx="0" cy="0"/>
        </a:xfrm>
      </p:grpSpPr>
      <p:sp>
        <p:nvSpPr>
          <p:cNvPr id="736" name="Google Shape;736;p33"/>
          <p:cNvSpPr txBox="1"/>
          <p:nvPr/>
        </p:nvSpPr>
        <p:spPr>
          <a:xfrm>
            <a:off x="4353150" y="1297200"/>
            <a:ext cx="5438700" cy="2398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Matériel:</a:t>
            </a:r>
            <a:endParaRPr sz="1800">
              <a:solidFill>
                <a:srgbClr val="434343"/>
              </a:solidFill>
              <a:latin typeface="Dosis"/>
              <a:ea typeface="Dosis"/>
              <a:cs typeface="Dosis"/>
              <a:sym typeface="Dosis"/>
            </a:endParaRPr>
          </a:p>
          <a:p>
            <a:pPr indent="-342900" lvl="1" marL="9144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Petit haut-parleur</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000">
              <a:solidFill>
                <a:srgbClr val="434343"/>
              </a:solidFill>
              <a:latin typeface="Dosis"/>
              <a:ea typeface="Dosis"/>
              <a:cs typeface="Dosis"/>
              <a:sym typeface="Dosis"/>
            </a:endParaRPr>
          </a:p>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Réaliser les branchements. </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000">
              <a:solidFill>
                <a:srgbClr val="434343"/>
              </a:solidFill>
              <a:latin typeface="Dosis"/>
              <a:ea typeface="Dosis"/>
              <a:cs typeface="Dosis"/>
              <a:sym typeface="Dosis"/>
            </a:endParaRPr>
          </a:p>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En utilisant les blocs suivants, vous pouvez émettre un son.  Modifiez la valeur de la fréquence (entre 50 et       10 000) et faites vos observations.  Vous pouvez également faire un sonnerie en utilisant le même principe que pour faire clignoter une DEL.</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342900" lvl="0" marL="457200" marR="748275" rtl="0" algn="l">
              <a:spcBef>
                <a:spcPts val="0"/>
              </a:spcBef>
              <a:spcAft>
                <a:spcPts val="0"/>
              </a:spcAft>
              <a:buClr>
                <a:srgbClr val="434343"/>
              </a:buClr>
              <a:buSzPts val="1800"/>
              <a:buFont typeface="Dosis"/>
              <a:buChar char="●"/>
            </a:pPr>
            <a:r>
              <a:rPr b="1" lang="fr-CA" sz="1800">
                <a:solidFill>
                  <a:srgbClr val="434343"/>
                </a:solidFill>
                <a:latin typeface="Dosis"/>
                <a:ea typeface="Dosis"/>
                <a:cs typeface="Dosis"/>
                <a:sym typeface="Dosis"/>
              </a:rPr>
              <a:t>DÉFI</a:t>
            </a:r>
            <a:r>
              <a:rPr lang="fr-CA" sz="1800">
                <a:solidFill>
                  <a:srgbClr val="434343"/>
                </a:solidFill>
                <a:latin typeface="Dosis"/>
                <a:ea typeface="Dosis"/>
                <a:cs typeface="Dosis"/>
                <a:sym typeface="Dosis"/>
              </a:rPr>
              <a:t> :  Utiliser un interrupteur pour activer la sonnette.  Lorsque vous appuyez sur l’interrupteur, la sonnette s’active.</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3060000" rtl="0" algn="l">
              <a:spcBef>
                <a:spcPts val="0"/>
              </a:spcBef>
              <a:spcAft>
                <a:spcPts val="0"/>
              </a:spcAft>
              <a:buNone/>
            </a:pPr>
            <a:r>
              <a:t/>
            </a:r>
            <a:endParaRPr sz="1800">
              <a:solidFill>
                <a:srgbClr val="434343"/>
              </a:solidFill>
              <a:latin typeface="Dosis"/>
              <a:ea typeface="Dosis"/>
              <a:cs typeface="Dosis"/>
              <a:sym typeface="Dosis"/>
            </a:endParaRPr>
          </a:p>
        </p:txBody>
      </p:sp>
      <p:sp>
        <p:nvSpPr>
          <p:cNvPr id="737" name="Google Shape;737;p33"/>
          <p:cNvSpPr txBox="1"/>
          <p:nvPr>
            <p:ph idx="4294967295" type="title"/>
          </p:nvPr>
        </p:nvSpPr>
        <p:spPr>
          <a:xfrm>
            <a:off x="2900225" y="255150"/>
            <a:ext cx="4111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Arduino - Activité 7</a:t>
            </a:r>
            <a:endParaRPr sz="4800">
              <a:solidFill>
                <a:srgbClr val="0069BF"/>
              </a:solidFill>
            </a:endParaRPr>
          </a:p>
        </p:txBody>
      </p:sp>
      <p:cxnSp>
        <p:nvCxnSpPr>
          <p:cNvPr id="738" name="Google Shape;738;p33"/>
          <p:cNvCxnSpPr/>
          <p:nvPr/>
        </p:nvCxnSpPr>
        <p:spPr>
          <a:xfrm>
            <a:off x="2929325" y="789750"/>
            <a:ext cx="4053000" cy="0"/>
          </a:xfrm>
          <a:prstGeom prst="straightConnector1">
            <a:avLst/>
          </a:prstGeom>
          <a:noFill/>
          <a:ln cap="flat" cmpd="sng" w="76200">
            <a:solidFill>
              <a:srgbClr val="FAA22A"/>
            </a:solidFill>
            <a:prstDash val="solid"/>
            <a:round/>
            <a:headEnd len="med" w="med" type="none"/>
            <a:tailEnd len="med" w="med" type="none"/>
          </a:ln>
        </p:spPr>
      </p:cxnSp>
      <p:sp>
        <p:nvSpPr>
          <p:cNvPr id="739" name="Google Shape;739;p33"/>
          <p:cNvSpPr txBox="1"/>
          <p:nvPr>
            <p:ph idx="4294967295" type="title"/>
          </p:nvPr>
        </p:nvSpPr>
        <p:spPr>
          <a:xfrm>
            <a:off x="1632875" y="789750"/>
            <a:ext cx="66459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Produire un son</a:t>
            </a:r>
            <a:endParaRPr sz="2400">
              <a:solidFill>
                <a:srgbClr val="000000"/>
              </a:solidFill>
              <a:latin typeface="Ubuntu"/>
              <a:ea typeface="Ubuntu"/>
              <a:cs typeface="Ubuntu"/>
              <a:sym typeface="Ubuntu"/>
            </a:endParaRPr>
          </a:p>
        </p:txBody>
      </p:sp>
      <p:sp>
        <p:nvSpPr>
          <p:cNvPr id="740" name="Google Shape;740;p33"/>
          <p:cNvSpPr txBox="1"/>
          <p:nvPr/>
        </p:nvSpPr>
        <p:spPr>
          <a:xfrm>
            <a:off x="1550400" y="6095900"/>
            <a:ext cx="2321400" cy="46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a:solidFill>
                  <a:srgbClr val="434343"/>
                </a:solidFill>
                <a:latin typeface="Ubuntu"/>
                <a:ea typeface="Ubuntu"/>
                <a:cs typeface="Ubuntu"/>
                <a:sym typeface="Ubuntu"/>
              </a:rPr>
              <a:t>Vous pouvez télécharger le code de départ : </a:t>
            </a:r>
            <a:endParaRPr>
              <a:solidFill>
                <a:srgbClr val="434343"/>
              </a:solidFill>
              <a:latin typeface="Ubuntu"/>
              <a:ea typeface="Ubuntu"/>
              <a:cs typeface="Ubuntu"/>
              <a:sym typeface="Ubuntu"/>
            </a:endParaRPr>
          </a:p>
          <a:p>
            <a:pPr indent="0" lvl="0" marL="0" rtl="0" algn="ctr">
              <a:spcBef>
                <a:spcPts val="0"/>
              </a:spcBef>
              <a:spcAft>
                <a:spcPts val="0"/>
              </a:spcAft>
              <a:buNone/>
            </a:pPr>
            <a:r>
              <a:rPr lang="fr-CA">
                <a:solidFill>
                  <a:schemeClr val="hlink"/>
                </a:solidFill>
                <a:uFill>
                  <a:noFill/>
                </a:uFill>
                <a:latin typeface="Dosis"/>
                <a:ea typeface="Dosis"/>
                <a:cs typeface="Dosis"/>
                <a:sym typeface="Dosis"/>
                <a:hlinkClick r:id="rId3"/>
              </a:rPr>
              <a:t>http://recit.org/ul/qdl</a:t>
            </a:r>
            <a:endParaRPr>
              <a:latin typeface="Dosis"/>
              <a:ea typeface="Dosis"/>
              <a:cs typeface="Dosis"/>
              <a:sym typeface="Dosis"/>
            </a:endParaRPr>
          </a:p>
        </p:txBody>
      </p:sp>
      <p:pic>
        <p:nvPicPr>
          <p:cNvPr id="741" name="Google Shape;741;p33"/>
          <p:cNvPicPr preferRelativeResize="0"/>
          <p:nvPr/>
        </p:nvPicPr>
        <p:blipFill>
          <a:blip r:embed="rId4">
            <a:alphaModFix/>
          </a:blip>
          <a:stretch>
            <a:fillRect/>
          </a:stretch>
        </p:blipFill>
        <p:spPr>
          <a:xfrm rot="-5400000">
            <a:off x="334150" y="2114276"/>
            <a:ext cx="3442399" cy="3078901"/>
          </a:xfrm>
          <a:prstGeom prst="rect">
            <a:avLst/>
          </a:prstGeom>
          <a:noFill/>
          <a:ln>
            <a:noFill/>
          </a:ln>
        </p:spPr>
      </p:pic>
      <p:pic>
        <p:nvPicPr>
          <p:cNvPr id="742" name="Google Shape;742;p33"/>
          <p:cNvPicPr preferRelativeResize="0"/>
          <p:nvPr/>
        </p:nvPicPr>
        <p:blipFill>
          <a:blip r:embed="rId5">
            <a:alphaModFix/>
          </a:blip>
          <a:stretch>
            <a:fillRect/>
          </a:stretch>
        </p:blipFill>
        <p:spPr>
          <a:xfrm>
            <a:off x="4757625" y="4112425"/>
            <a:ext cx="4448175" cy="628650"/>
          </a:xfrm>
          <a:prstGeom prst="rect">
            <a:avLst/>
          </a:prstGeom>
          <a:noFill/>
          <a:ln>
            <a:noFill/>
          </a:ln>
        </p:spPr>
      </p:pic>
      <p:pic>
        <p:nvPicPr>
          <p:cNvPr id="743" name="Google Shape;743;p33"/>
          <p:cNvPicPr preferRelativeResize="0"/>
          <p:nvPr/>
        </p:nvPicPr>
        <p:blipFill>
          <a:blip r:embed="rId6">
            <a:alphaModFix/>
          </a:blip>
          <a:stretch>
            <a:fillRect/>
          </a:stretch>
        </p:blipFill>
        <p:spPr>
          <a:xfrm>
            <a:off x="5695838" y="4786313"/>
            <a:ext cx="2571750" cy="447675"/>
          </a:xfrm>
          <a:prstGeom prst="rect">
            <a:avLst/>
          </a:prstGeom>
          <a:noFill/>
          <a:ln>
            <a:noFill/>
          </a:ln>
        </p:spPr>
      </p:pic>
      <p:grpSp>
        <p:nvGrpSpPr>
          <p:cNvPr id="744" name="Google Shape;744;p33"/>
          <p:cNvGrpSpPr/>
          <p:nvPr/>
        </p:nvGrpSpPr>
        <p:grpSpPr>
          <a:xfrm>
            <a:off x="2360225" y="6973948"/>
            <a:ext cx="5191200" cy="751052"/>
            <a:chOff x="2360225" y="6973948"/>
            <a:chExt cx="5191200" cy="751052"/>
          </a:xfrm>
        </p:grpSpPr>
        <p:pic>
          <p:nvPicPr>
            <p:cNvPr id="745" name="Google Shape;745;p33">
              <a:hlinkClick r:id="rId7"/>
            </p:cNvPr>
            <p:cNvPicPr preferRelativeResize="0"/>
            <p:nvPr/>
          </p:nvPicPr>
          <p:blipFill>
            <a:blip r:embed="rId8">
              <a:alphaModFix/>
            </a:blip>
            <a:stretch>
              <a:fillRect/>
            </a:stretch>
          </p:blipFill>
          <p:spPr>
            <a:xfrm>
              <a:off x="5541805" y="7080809"/>
              <a:ext cx="916721" cy="320739"/>
            </a:xfrm>
            <a:prstGeom prst="rect">
              <a:avLst/>
            </a:prstGeom>
            <a:noFill/>
            <a:ln>
              <a:noFill/>
            </a:ln>
          </p:spPr>
        </p:pic>
        <p:pic>
          <p:nvPicPr>
            <p:cNvPr id="746" name="Google Shape;746;p33"/>
            <p:cNvPicPr preferRelativeResize="0"/>
            <p:nvPr/>
          </p:nvPicPr>
          <p:blipFill>
            <a:blip r:embed="rId9">
              <a:alphaModFix/>
            </a:blip>
            <a:stretch>
              <a:fillRect/>
            </a:stretch>
          </p:blipFill>
          <p:spPr>
            <a:xfrm>
              <a:off x="3453124" y="6973948"/>
              <a:ext cx="1861750" cy="534450"/>
            </a:xfrm>
            <a:prstGeom prst="rect">
              <a:avLst/>
            </a:prstGeom>
            <a:noFill/>
            <a:ln>
              <a:noFill/>
            </a:ln>
          </p:spPr>
        </p:pic>
        <p:sp>
          <p:nvSpPr>
            <p:cNvPr id="747" name="Google Shape;747;p33"/>
            <p:cNvSpPr txBox="1"/>
            <p:nvPr/>
          </p:nvSpPr>
          <p:spPr>
            <a:xfrm>
              <a:off x="2360225" y="7408200"/>
              <a:ext cx="5191200" cy="31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000">
                  <a:solidFill>
                    <a:srgbClr val="434343"/>
                  </a:solidFill>
                  <a:latin typeface="Times New Roman"/>
                  <a:ea typeface="Times New Roman"/>
                  <a:cs typeface="Times New Roman"/>
                  <a:sym typeface="Times New Roman"/>
                </a:rPr>
                <a:t>Créé par : Marc-André Mercier (marc-andre.mercier@recitmst.qc.ca)</a:t>
              </a:r>
              <a:endParaRPr sz="1000">
                <a:latin typeface="Times New Roman"/>
                <a:ea typeface="Times New Roman"/>
                <a:cs typeface="Times New Roman"/>
                <a:sym typeface="Times New Roman"/>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1" name="Shape 751"/>
        <p:cNvGrpSpPr/>
        <p:nvPr/>
      </p:nvGrpSpPr>
      <p:grpSpPr>
        <a:xfrm>
          <a:off x="0" y="0"/>
          <a:ext cx="0" cy="0"/>
          <a:chOff x="0" y="0"/>
          <a:chExt cx="0" cy="0"/>
        </a:xfrm>
      </p:grpSpPr>
      <p:sp>
        <p:nvSpPr>
          <p:cNvPr id="752" name="Google Shape;752;p34"/>
          <p:cNvSpPr txBox="1"/>
          <p:nvPr/>
        </p:nvSpPr>
        <p:spPr>
          <a:xfrm>
            <a:off x="4353150" y="1297200"/>
            <a:ext cx="5438700" cy="2398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434343"/>
              </a:buClr>
              <a:buSzPts val="1400"/>
              <a:buFont typeface="Dosis"/>
              <a:buChar char="●"/>
            </a:pPr>
            <a:r>
              <a:rPr lang="fr-CA">
                <a:solidFill>
                  <a:srgbClr val="434343"/>
                </a:solidFill>
                <a:latin typeface="Dosis"/>
                <a:ea typeface="Dosis"/>
                <a:cs typeface="Dosis"/>
                <a:sym typeface="Dosis"/>
              </a:rPr>
              <a:t>Matériel:</a:t>
            </a:r>
            <a:endParaRPr>
              <a:solidFill>
                <a:srgbClr val="434343"/>
              </a:solidFill>
              <a:latin typeface="Dosis"/>
              <a:ea typeface="Dosis"/>
              <a:cs typeface="Dosis"/>
              <a:sym typeface="Dosis"/>
            </a:endParaRPr>
          </a:p>
          <a:p>
            <a:pPr indent="-317500" lvl="1" marL="914400" rtl="0" algn="l">
              <a:spcBef>
                <a:spcPts val="0"/>
              </a:spcBef>
              <a:spcAft>
                <a:spcPts val="0"/>
              </a:spcAft>
              <a:buClr>
                <a:srgbClr val="434343"/>
              </a:buClr>
              <a:buSzPts val="1400"/>
              <a:buFont typeface="Dosis"/>
              <a:buChar char="○"/>
            </a:pPr>
            <a:r>
              <a:rPr lang="fr-CA">
                <a:solidFill>
                  <a:srgbClr val="434343"/>
                </a:solidFill>
                <a:latin typeface="Dosis"/>
                <a:ea typeface="Dosis"/>
                <a:cs typeface="Dosis"/>
                <a:sym typeface="Dosis"/>
              </a:rPr>
              <a:t>DEL blanche</a:t>
            </a:r>
            <a:endParaRPr>
              <a:solidFill>
                <a:srgbClr val="434343"/>
              </a:solidFill>
              <a:latin typeface="Dosis"/>
              <a:ea typeface="Dosis"/>
              <a:cs typeface="Dosis"/>
              <a:sym typeface="Dosis"/>
            </a:endParaRPr>
          </a:p>
          <a:p>
            <a:pPr indent="-317500" lvl="1" marL="914400" rtl="0" algn="l">
              <a:spcBef>
                <a:spcPts val="0"/>
              </a:spcBef>
              <a:spcAft>
                <a:spcPts val="0"/>
              </a:spcAft>
              <a:buClr>
                <a:srgbClr val="434343"/>
              </a:buClr>
              <a:buSzPts val="1400"/>
              <a:buFont typeface="Dosis"/>
              <a:buChar char="○"/>
            </a:pPr>
            <a:r>
              <a:rPr lang="fr-CA">
                <a:solidFill>
                  <a:srgbClr val="434343"/>
                </a:solidFill>
                <a:latin typeface="Dosis"/>
                <a:ea typeface="Dosis"/>
                <a:cs typeface="Dosis"/>
                <a:sym typeface="Dosis"/>
              </a:rPr>
              <a:t>Résistors 220 Ω et 10 kΩ</a:t>
            </a:r>
            <a:endParaRPr>
              <a:solidFill>
                <a:srgbClr val="434343"/>
              </a:solidFill>
              <a:latin typeface="Dosis"/>
              <a:ea typeface="Dosis"/>
              <a:cs typeface="Dosis"/>
              <a:sym typeface="Dosis"/>
            </a:endParaRPr>
          </a:p>
          <a:p>
            <a:pPr indent="-317500" lvl="1" marL="914400" rtl="0" algn="l">
              <a:spcBef>
                <a:spcPts val="0"/>
              </a:spcBef>
              <a:spcAft>
                <a:spcPts val="0"/>
              </a:spcAft>
              <a:buClr>
                <a:srgbClr val="434343"/>
              </a:buClr>
              <a:buSzPts val="1400"/>
              <a:buFont typeface="Dosis"/>
              <a:buChar char="○"/>
            </a:pPr>
            <a:r>
              <a:rPr lang="fr-CA">
                <a:solidFill>
                  <a:srgbClr val="434343"/>
                </a:solidFill>
                <a:latin typeface="Dosis"/>
                <a:ea typeface="Dosis"/>
                <a:cs typeface="Dosis"/>
                <a:sym typeface="Dosis"/>
              </a:rPr>
              <a:t>Photorésistance</a:t>
            </a:r>
            <a:endParaRPr>
              <a:solidFill>
                <a:srgbClr val="434343"/>
              </a:solidFill>
              <a:latin typeface="Dosis"/>
              <a:ea typeface="Dosis"/>
              <a:cs typeface="Dosis"/>
              <a:sym typeface="Dosis"/>
            </a:endParaRPr>
          </a:p>
          <a:p>
            <a:pPr indent="0" lvl="0" marL="0" rtl="0" algn="l">
              <a:spcBef>
                <a:spcPts val="0"/>
              </a:spcBef>
              <a:spcAft>
                <a:spcPts val="0"/>
              </a:spcAft>
              <a:buNone/>
            </a:pPr>
            <a:r>
              <a:t/>
            </a:r>
            <a:endParaRPr>
              <a:solidFill>
                <a:srgbClr val="434343"/>
              </a:solidFill>
              <a:latin typeface="Dosis"/>
              <a:ea typeface="Dosis"/>
              <a:cs typeface="Dosis"/>
              <a:sym typeface="Dosis"/>
            </a:endParaRPr>
          </a:p>
          <a:p>
            <a:pPr indent="-317500" lvl="0" marL="457200" rtl="0" algn="l">
              <a:spcBef>
                <a:spcPts val="0"/>
              </a:spcBef>
              <a:spcAft>
                <a:spcPts val="0"/>
              </a:spcAft>
              <a:buClr>
                <a:srgbClr val="434343"/>
              </a:buClr>
              <a:buSzPts val="1400"/>
              <a:buFont typeface="Dosis"/>
              <a:buChar char="●"/>
            </a:pPr>
            <a:r>
              <a:rPr lang="fr-CA">
                <a:solidFill>
                  <a:srgbClr val="434343"/>
                </a:solidFill>
                <a:latin typeface="Dosis"/>
                <a:ea typeface="Dosis"/>
                <a:cs typeface="Dosis"/>
                <a:sym typeface="Dosis"/>
              </a:rPr>
              <a:t>Réaliser les branchements.  Sur le schéma le fil jaune est branché dans la broche A0.</a:t>
            </a:r>
            <a:endParaRPr>
              <a:solidFill>
                <a:srgbClr val="434343"/>
              </a:solidFill>
              <a:latin typeface="Dosis"/>
              <a:ea typeface="Dosis"/>
              <a:cs typeface="Dosis"/>
              <a:sym typeface="Dosis"/>
            </a:endParaRPr>
          </a:p>
          <a:p>
            <a:pPr indent="0" lvl="0" marL="457200" rtl="0" algn="l">
              <a:spcBef>
                <a:spcPts val="0"/>
              </a:spcBef>
              <a:spcAft>
                <a:spcPts val="0"/>
              </a:spcAft>
              <a:buNone/>
            </a:pPr>
            <a:r>
              <a:t/>
            </a:r>
            <a:endParaRPr>
              <a:solidFill>
                <a:srgbClr val="434343"/>
              </a:solidFill>
              <a:latin typeface="Dosis"/>
              <a:ea typeface="Dosis"/>
              <a:cs typeface="Dosis"/>
              <a:sym typeface="Dosis"/>
            </a:endParaRPr>
          </a:p>
          <a:p>
            <a:pPr indent="-317500" lvl="0" marL="457200" rtl="0" algn="l">
              <a:spcBef>
                <a:spcPts val="0"/>
              </a:spcBef>
              <a:spcAft>
                <a:spcPts val="0"/>
              </a:spcAft>
              <a:buClr>
                <a:srgbClr val="434343"/>
              </a:buClr>
              <a:buSzPts val="1400"/>
              <a:buFont typeface="Dosis"/>
              <a:buChar char="●"/>
            </a:pPr>
            <a:r>
              <a:rPr lang="fr-CA">
                <a:solidFill>
                  <a:srgbClr val="434343"/>
                </a:solidFill>
                <a:latin typeface="Dosis"/>
                <a:ea typeface="Dosis"/>
                <a:cs typeface="Dosis"/>
                <a:sym typeface="Dosis"/>
              </a:rPr>
              <a:t>En utilisant entre autres les blocs suivants, vous devez faire afficher dans le moniteur série la valeur de la photorésistance. Par la suite, vous devez faire allumer la DEL si la valeur de la photo</a:t>
            </a:r>
            <a:r>
              <a:rPr lang="fr-CA">
                <a:solidFill>
                  <a:srgbClr val="434343"/>
                </a:solidFill>
                <a:latin typeface="Dosis"/>
                <a:ea typeface="Dosis"/>
                <a:cs typeface="Dosis"/>
                <a:sym typeface="Dosis"/>
              </a:rPr>
              <a:t>résistance</a:t>
            </a:r>
            <a:r>
              <a:rPr lang="fr-CA">
                <a:solidFill>
                  <a:srgbClr val="434343"/>
                </a:solidFill>
                <a:latin typeface="Dosis"/>
                <a:ea typeface="Dosis"/>
                <a:cs typeface="Dosis"/>
                <a:sym typeface="Dosis"/>
              </a:rPr>
              <a:t> est inférieure à 500. (Cette valeur peut être modifiée en fonction de l’intensité lumineuse dans la pièce.)</a:t>
            </a:r>
            <a:endParaRPr>
              <a:solidFill>
                <a:srgbClr val="434343"/>
              </a:solidFill>
              <a:latin typeface="Dosis"/>
              <a:ea typeface="Dosis"/>
              <a:cs typeface="Dosis"/>
              <a:sym typeface="Dosis"/>
            </a:endParaRPr>
          </a:p>
          <a:p>
            <a:pPr indent="0" lvl="0" marL="457200" rtl="0" algn="l">
              <a:spcBef>
                <a:spcPts val="0"/>
              </a:spcBef>
              <a:spcAft>
                <a:spcPts val="0"/>
              </a:spcAft>
              <a:buNone/>
            </a:pPr>
            <a:r>
              <a:t/>
            </a:r>
            <a:endParaRPr>
              <a:solidFill>
                <a:srgbClr val="434343"/>
              </a:solidFill>
              <a:latin typeface="Dosis"/>
              <a:ea typeface="Dosis"/>
              <a:cs typeface="Dosis"/>
              <a:sym typeface="Dosis"/>
            </a:endParaRPr>
          </a:p>
          <a:p>
            <a:pPr indent="0" lvl="0" marL="457200" rtl="0" algn="l">
              <a:spcBef>
                <a:spcPts val="0"/>
              </a:spcBef>
              <a:spcAft>
                <a:spcPts val="0"/>
              </a:spcAft>
              <a:buNone/>
            </a:pPr>
            <a:r>
              <a:t/>
            </a:r>
            <a:endParaRPr>
              <a:solidFill>
                <a:srgbClr val="434343"/>
              </a:solidFill>
              <a:latin typeface="Dosis"/>
              <a:ea typeface="Dosis"/>
              <a:cs typeface="Dosis"/>
              <a:sym typeface="Dosis"/>
            </a:endParaRPr>
          </a:p>
          <a:p>
            <a:pPr indent="0" lvl="0" marL="457200" rtl="0" algn="l">
              <a:spcBef>
                <a:spcPts val="0"/>
              </a:spcBef>
              <a:spcAft>
                <a:spcPts val="0"/>
              </a:spcAft>
              <a:buNone/>
            </a:pPr>
            <a:r>
              <a:t/>
            </a:r>
            <a:endParaRPr>
              <a:solidFill>
                <a:srgbClr val="434343"/>
              </a:solidFill>
              <a:latin typeface="Dosis"/>
              <a:ea typeface="Dosis"/>
              <a:cs typeface="Dosis"/>
              <a:sym typeface="Dosis"/>
            </a:endParaRPr>
          </a:p>
          <a:p>
            <a:pPr indent="0" lvl="0" marL="457200" rtl="0" algn="l">
              <a:spcBef>
                <a:spcPts val="0"/>
              </a:spcBef>
              <a:spcAft>
                <a:spcPts val="0"/>
              </a:spcAft>
              <a:buNone/>
            </a:pPr>
            <a:r>
              <a:t/>
            </a:r>
            <a:endParaRPr>
              <a:solidFill>
                <a:srgbClr val="434343"/>
              </a:solidFill>
              <a:latin typeface="Dosis"/>
              <a:ea typeface="Dosis"/>
              <a:cs typeface="Dosis"/>
              <a:sym typeface="Dosis"/>
            </a:endParaRPr>
          </a:p>
          <a:p>
            <a:pPr indent="0" lvl="0" marL="457200" rtl="0" algn="l">
              <a:spcBef>
                <a:spcPts val="0"/>
              </a:spcBef>
              <a:spcAft>
                <a:spcPts val="0"/>
              </a:spcAft>
              <a:buNone/>
            </a:pPr>
            <a:r>
              <a:t/>
            </a:r>
            <a:endParaRPr>
              <a:solidFill>
                <a:srgbClr val="434343"/>
              </a:solidFill>
              <a:latin typeface="Dosis"/>
              <a:ea typeface="Dosis"/>
              <a:cs typeface="Dosis"/>
              <a:sym typeface="Dosis"/>
            </a:endParaRPr>
          </a:p>
          <a:p>
            <a:pPr indent="0" lvl="0" marL="457200" rtl="0" algn="l">
              <a:spcBef>
                <a:spcPts val="0"/>
              </a:spcBef>
              <a:spcAft>
                <a:spcPts val="0"/>
              </a:spcAft>
              <a:buNone/>
            </a:pPr>
            <a:r>
              <a:t/>
            </a:r>
            <a:endParaRPr>
              <a:solidFill>
                <a:srgbClr val="434343"/>
              </a:solidFill>
              <a:latin typeface="Dosis"/>
              <a:ea typeface="Dosis"/>
              <a:cs typeface="Dosis"/>
              <a:sym typeface="Dosis"/>
            </a:endParaRPr>
          </a:p>
          <a:p>
            <a:pPr indent="0" lvl="0" marL="457200" rtl="0" algn="l">
              <a:spcBef>
                <a:spcPts val="0"/>
              </a:spcBef>
              <a:spcAft>
                <a:spcPts val="0"/>
              </a:spcAft>
              <a:buNone/>
            </a:pPr>
            <a:r>
              <a:t/>
            </a:r>
            <a:endParaRPr>
              <a:solidFill>
                <a:srgbClr val="434343"/>
              </a:solidFill>
              <a:latin typeface="Dosis"/>
              <a:ea typeface="Dosis"/>
              <a:cs typeface="Dosis"/>
              <a:sym typeface="Dosis"/>
            </a:endParaRPr>
          </a:p>
          <a:p>
            <a:pPr indent="0" lvl="0" marL="457200" rtl="0" algn="l">
              <a:spcBef>
                <a:spcPts val="0"/>
              </a:spcBef>
              <a:spcAft>
                <a:spcPts val="0"/>
              </a:spcAft>
              <a:buNone/>
            </a:pPr>
            <a:r>
              <a:t/>
            </a:r>
            <a:endParaRPr>
              <a:solidFill>
                <a:srgbClr val="434343"/>
              </a:solidFill>
              <a:latin typeface="Dosis"/>
              <a:ea typeface="Dosis"/>
              <a:cs typeface="Dosis"/>
              <a:sym typeface="Dosis"/>
            </a:endParaRPr>
          </a:p>
          <a:p>
            <a:pPr indent="0" lvl="0" marL="457200" rtl="0" algn="l">
              <a:spcBef>
                <a:spcPts val="0"/>
              </a:spcBef>
              <a:spcAft>
                <a:spcPts val="0"/>
              </a:spcAft>
              <a:buNone/>
            </a:pPr>
            <a:r>
              <a:t/>
            </a:r>
            <a:endParaRPr>
              <a:solidFill>
                <a:srgbClr val="434343"/>
              </a:solidFill>
              <a:latin typeface="Dosis"/>
              <a:ea typeface="Dosis"/>
              <a:cs typeface="Dosis"/>
              <a:sym typeface="Dosis"/>
            </a:endParaRPr>
          </a:p>
          <a:p>
            <a:pPr indent="0" lvl="0" marL="457200" rtl="0" algn="l">
              <a:spcBef>
                <a:spcPts val="0"/>
              </a:spcBef>
              <a:spcAft>
                <a:spcPts val="0"/>
              </a:spcAft>
              <a:buNone/>
            </a:pPr>
            <a:r>
              <a:t/>
            </a:r>
            <a:endParaRPr sz="1000">
              <a:solidFill>
                <a:srgbClr val="434343"/>
              </a:solidFill>
              <a:latin typeface="Dosis"/>
              <a:ea typeface="Dosis"/>
              <a:cs typeface="Dosis"/>
              <a:sym typeface="Dosis"/>
            </a:endParaRPr>
          </a:p>
          <a:p>
            <a:pPr indent="0" lvl="0" marL="457200" rtl="0" algn="l">
              <a:spcBef>
                <a:spcPts val="0"/>
              </a:spcBef>
              <a:spcAft>
                <a:spcPts val="0"/>
              </a:spcAft>
              <a:buNone/>
            </a:pPr>
            <a:r>
              <a:t/>
            </a:r>
            <a:endParaRPr sz="1000">
              <a:solidFill>
                <a:srgbClr val="434343"/>
              </a:solidFill>
              <a:latin typeface="Dosis"/>
              <a:ea typeface="Dosis"/>
              <a:cs typeface="Dosis"/>
              <a:sym typeface="Dosis"/>
            </a:endParaRPr>
          </a:p>
          <a:p>
            <a:pPr indent="0" lvl="0" marL="457200" rtl="0" algn="l">
              <a:spcBef>
                <a:spcPts val="0"/>
              </a:spcBef>
              <a:spcAft>
                <a:spcPts val="0"/>
              </a:spcAft>
              <a:buNone/>
            </a:pPr>
            <a:r>
              <a:t/>
            </a:r>
            <a:endParaRPr sz="1000">
              <a:solidFill>
                <a:srgbClr val="434343"/>
              </a:solidFill>
              <a:latin typeface="Dosis"/>
              <a:ea typeface="Dosis"/>
              <a:cs typeface="Dosis"/>
              <a:sym typeface="Dosis"/>
            </a:endParaRPr>
          </a:p>
          <a:p>
            <a:pPr indent="-317500" lvl="0" marL="457200" rtl="0" algn="l">
              <a:spcBef>
                <a:spcPts val="0"/>
              </a:spcBef>
              <a:spcAft>
                <a:spcPts val="0"/>
              </a:spcAft>
              <a:buClr>
                <a:srgbClr val="434343"/>
              </a:buClr>
              <a:buSzPts val="1400"/>
              <a:buFont typeface="Dosis"/>
              <a:buChar char="●"/>
            </a:pPr>
            <a:r>
              <a:rPr lang="fr-CA">
                <a:solidFill>
                  <a:srgbClr val="434343"/>
                </a:solidFill>
                <a:latin typeface="Dosis"/>
                <a:ea typeface="Dosis"/>
                <a:cs typeface="Dosis"/>
                <a:sym typeface="Dosis"/>
              </a:rPr>
              <a:t>Comment afficher le moniteur série :                                                       VIDÉO  </a:t>
            </a:r>
            <a:r>
              <a:rPr lang="fr-CA">
                <a:solidFill>
                  <a:schemeClr val="hlink"/>
                </a:solidFill>
                <a:uFill>
                  <a:noFill/>
                </a:uFill>
                <a:latin typeface="Dosis"/>
                <a:ea typeface="Dosis"/>
                <a:cs typeface="Dosis"/>
                <a:sym typeface="Dosis"/>
                <a:hlinkClick r:id="rId3"/>
              </a:rPr>
              <a:t>http://recit.org/ul/qdp</a:t>
            </a:r>
            <a:endParaRPr>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457200" marR="748275"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3060000" rtl="0" algn="l">
              <a:spcBef>
                <a:spcPts val="0"/>
              </a:spcBef>
              <a:spcAft>
                <a:spcPts val="0"/>
              </a:spcAft>
              <a:buNone/>
            </a:pPr>
            <a:r>
              <a:t/>
            </a:r>
            <a:endParaRPr sz="1800">
              <a:solidFill>
                <a:srgbClr val="434343"/>
              </a:solidFill>
              <a:latin typeface="Dosis"/>
              <a:ea typeface="Dosis"/>
              <a:cs typeface="Dosis"/>
              <a:sym typeface="Dosis"/>
            </a:endParaRPr>
          </a:p>
        </p:txBody>
      </p:sp>
      <p:sp>
        <p:nvSpPr>
          <p:cNvPr id="753" name="Google Shape;753;p34"/>
          <p:cNvSpPr txBox="1"/>
          <p:nvPr>
            <p:ph idx="4294967295" type="title"/>
          </p:nvPr>
        </p:nvSpPr>
        <p:spPr>
          <a:xfrm>
            <a:off x="2900225" y="255150"/>
            <a:ext cx="4111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Arduino - Activité 8</a:t>
            </a:r>
            <a:endParaRPr sz="4800">
              <a:solidFill>
                <a:srgbClr val="0069BF"/>
              </a:solidFill>
            </a:endParaRPr>
          </a:p>
        </p:txBody>
      </p:sp>
      <p:cxnSp>
        <p:nvCxnSpPr>
          <p:cNvPr id="754" name="Google Shape;754;p34"/>
          <p:cNvCxnSpPr/>
          <p:nvPr/>
        </p:nvCxnSpPr>
        <p:spPr>
          <a:xfrm>
            <a:off x="2929325" y="789750"/>
            <a:ext cx="4053000" cy="0"/>
          </a:xfrm>
          <a:prstGeom prst="straightConnector1">
            <a:avLst/>
          </a:prstGeom>
          <a:noFill/>
          <a:ln cap="flat" cmpd="sng" w="76200">
            <a:solidFill>
              <a:srgbClr val="FAA22A"/>
            </a:solidFill>
            <a:prstDash val="solid"/>
            <a:round/>
            <a:headEnd len="med" w="med" type="none"/>
            <a:tailEnd len="med" w="med" type="none"/>
          </a:ln>
        </p:spPr>
      </p:cxnSp>
      <p:sp>
        <p:nvSpPr>
          <p:cNvPr id="755" name="Google Shape;755;p34"/>
          <p:cNvSpPr txBox="1"/>
          <p:nvPr>
            <p:ph idx="4294967295" type="title"/>
          </p:nvPr>
        </p:nvSpPr>
        <p:spPr>
          <a:xfrm>
            <a:off x="1632875" y="789750"/>
            <a:ext cx="66459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DEL et photorésistance</a:t>
            </a:r>
            <a:endParaRPr sz="2400">
              <a:solidFill>
                <a:srgbClr val="000000"/>
              </a:solidFill>
              <a:latin typeface="Ubuntu"/>
              <a:ea typeface="Ubuntu"/>
              <a:cs typeface="Ubuntu"/>
              <a:sym typeface="Ubuntu"/>
            </a:endParaRPr>
          </a:p>
        </p:txBody>
      </p:sp>
      <p:sp>
        <p:nvSpPr>
          <p:cNvPr id="756" name="Google Shape;756;p34"/>
          <p:cNvSpPr txBox="1"/>
          <p:nvPr/>
        </p:nvSpPr>
        <p:spPr>
          <a:xfrm>
            <a:off x="1579100" y="6210513"/>
            <a:ext cx="2321400" cy="46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a:solidFill>
                  <a:srgbClr val="434343"/>
                </a:solidFill>
                <a:latin typeface="Ubuntu"/>
                <a:ea typeface="Ubuntu"/>
                <a:cs typeface="Ubuntu"/>
                <a:sym typeface="Ubuntu"/>
              </a:rPr>
              <a:t>Vous pouvez télécharger le code de départ : </a:t>
            </a:r>
            <a:endParaRPr>
              <a:solidFill>
                <a:srgbClr val="434343"/>
              </a:solidFill>
              <a:latin typeface="Ubuntu"/>
              <a:ea typeface="Ubuntu"/>
              <a:cs typeface="Ubuntu"/>
              <a:sym typeface="Ubuntu"/>
            </a:endParaRPr>
          </a:p>
          <a:p>
            <a:pPr indent="0" lvl="0" marL="0" rtl="0" algn="ctr">
              <a:spcBef>
                <a:spcPts val="0"/>
              </a:spcBef>
              <a:spcAft>
                <a:spcPts val="0"/>
              </a:spcAft>
              <a:buNone/>
            </a:pPr>
            <a:r>
              <a:rPr lang="fr-CA">
                <a:solidFill>
                  <a:schemeClr val="hlink"/>
                </a:solidFill>
                <a:uFill>
                  <a:noFill/>
                </a:uFill>
                <a:latin typeface="Dosis"/>
                <a:ea typeface="Dosis"/>
                <a:cs typeface="Dosis"/>
                <a:sym typeface="Dosis"/>
                <a:hlinkClick r:id="rId4"/>
              </a:rPr>
              <a:t>http://recit.org/ul/qdo</a:t>
            </a:r>
            <a:endParaRPr>
              <a:latin typeface="Dosis"/>
              <a:ea typeface="Dosis"/>
              <a:cs typeface="Dosis"/>
              <a:sym typeface="Dosis"/>
            </a:endParaRPr>
          </a:p>
        </p:txBody>
      </p:sp>
      <p:pic>
        <p:nvPicPr>
          <p:cNvPr id="757" name="Google Shape;757;p34"/>
          <p:cNvPicPr preferRelativeResize="0"/>
          <p:nvPr/>
        </p:nvPicPr>
        <p:blipFill>
          <a:blip r:embed="rId5">
            <a:alphaModFix/>
          </a:blip>
          <a:stretch>
            <a:fillRect/>
          </a:stretch>
        </p:blipFill>
        <p:spPr>
          <a:xfrm>
            <a:off x="754837" y="1627962"/>
            <a:ext cx="3299689" cy="4192313"/>
          </a:xfrm>
          <a:prstGeom prst="rect">
            <a:avLst/>
          </a:prstGeom>
          <a:noFill/>
          <a:ln>
            <a:noFill/>
          </a:ln>
        </p:spPr>
      </p:pic>
      <p:pic>
        <p:nvPicPr>
          <p:cNvPr id="758" name="Google Shape;758;p34"/>
          <p:cNvPicPr preferRelativeResize="0"/>
          <p:nvPr/>
        </p:nvPicPr>
        <p:blipFill>
          <a:blip r:embed="rId6">
            <a:alphaModFix/>
          </a:blip>
          <a:stretch>
            <a:fillRect/>
          </a:stretch>
        </p:blipFill>
        <p:spPr>
          <a:xfrm>
            <a:off x="4532400" y="4157025"/>
            <a:ext cx="5080176" cy="2168775"/>
          </a:xfrm>
          <a:prstGeom prst="rect">
            <a:avLst/>
          </a:prstGeom>
          <a:noFill/>
          <a:ln>
            <a:noFill/>
          </a:ln>
        </p:spPr>
      </p:pic>
      <p:grpSp>
        <p:nvGrpSpPr>
          <p:cNvPr id="759" name="Google Shape;759;p34"/>
          <p:cNvGrpSpPr/>
          <p:nvPr/>
        </p:nvGrpSpPr>
        <p:grpSpPr>
          <a:xfrm>
            <a:off x="2360225" y="6973948"/>
            <a:ext cx="5191200" cy="751052"/>
            <a:chOff x="2360225" y="6973948"/>
            <a:chExt cx="5191200" cy="751052"/>
          </a:xfrm>
        </p:grpSpPr>
        <p:pic>
          <p:nvPicPr>
            <p:cNvPr id="760" name="Google Shape;760;p34">
              <a:hlinkClick r:id="rId7"/>
            </p:cNvPr>
            <p:cNvPicPr preferRelativeResize="0"/>
            <p:nvPr/>
          </p:nvPicPr>
          <p:blipFill>
            <a:blip r:embed="rId8">
              <a:alphaModFix/>
            </a:blip>
            <a:stretch>
              <a:fillRect/>
            </a:stretch>
          </p:blipFill>
          <p:spPr>
            <a:xfrm>
              <a:off x="5541805" y="7080809"/>
              <a:ext cx="916721" cy="320739"/>
            </a:xfrm>
            <a:prstGeom prst="rect">
              <a:avLst/>
            </a:prstGeom>
            <a:noFill/>
            <a:ln>
              <a:noFill/>
            </a:ln>
          </p:spPr>
        </p:pic>
        <p:pic>
          <p:nvPicPr>
            <p:cNvPr id="761" name="Google Shape;761;p34"/>
            <p:cNvPicPr preferRelativeResize="0"/>
            <p:nvPr/>
          </p:nvPicPr>
          <p:blipFill>
            <a:blip r:embed="rId9">
              <a:alphaModFix/>
            </a:blip>
            <a:stretch>
              <a:fillRect/>
            </a:stretch>
          </p:blipFill>
          <p:spPr>
            <a:xfrm>
              <a:off x="3453124" y="6973948"/>
              <a:ext cx="1861750" cy="534450"/>
            </a:xfrm>
            <a:prstGeom prst="rect">
              <a:avLst/>
            </a:prstGeom>
            <a:noFill/>
            <a:ln>
              <a:noFill/>
            </a:ln>
          </p:spPr>
        </p:pic>
        <p:sp>
          <p:nvSpPr>
            <p:cNvPr id="762" name="Google Shape;762;p34"/>
            <p:cNvSpPr txBox="1"/>
            <p:nvPr/>
          </p:nvSpPr>
          <p:spPr>
            <a:xfrm>
              <a:off x="2360225" y="7408200"/>
              <a:ext cx="5191200" cy="31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000">
                  <a:solidFill>
                    <a:srgbClr val="434343"/>
                  </a:solidFill>
                  <a:latin typeface="Times New Roman"/>
                  <a:ea typeface="Times New Roman"/>
                  <a:cs typeface="Times New Roman"/>
                  <a:sym typeface="Times New Roman"/>
                </a:rPr>
                <a:t>Créé par : Marc-André Mercier (marc-andre.mercier@recitmst.qc.ca)</a:t>
              </a:r>
              <a:endParaRPr sz="1000">
                <a:latin typeface="Times New Roman"/>
                <a:ea typeface="Times New Roman"/>
                <a:cs typeface="Times New Roman"/>
                <a:sym typeface="Times New Roman"/>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6" name="Shape 766"/>
        <p:cNvGrpSpPr/>
        <p:nvPr/>
      </p:nvGrpSpPr>
      <p:grpSpPr>
        <a:xfrm>
          <a:off x="0" y="0"/>
          <a:ext cx="0" cy="0"/>
          <a:chOff x="0" y="0"/>
          <a:chExt cx="0" cy="0"/>
        </a:xfrm>
      </p:grpSpPr>
      <p:sp>
        <p:nvSpPr>
          <p:cNvPr id="767" name="Google Shape;767;p35"/>
          <p:cNvSpPr txBox="1"/>
          <p:nvPr/>
        </p:nvSpPr>
        <p:spPr>
          <a:xfrm>
            <a:off x="5774700" y="1721125"/>
            <a:ext cx="3931200" cy="1276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434343"/>
              </a:buClr>
              <a:buSzPts val="1400"/>
              <a:buFont typeface="Dosis"/>
              <a:buChar char="●"/>
            </a:pPr>
            <a:r>
              <a:rPr lang="fr-CA">
                <a:solidFill>
                  <a:srgbClr val="434343"/>
                </a:solidFill>
                <a:latin typeface="Dosis"/>
                <a:ea typeface="Dosis"/>
                <a:cs typeface="Dosis"/>
                <a:sym typeface="Dosis"/>
              </a:rPr>
              <a:t>Matériel:</a:t>
            </a:r>
            <a:endParaRPr>
              <a:solidFill>
                <a:srgbClr val="434343"/>
              </a:solidFill>
              <a:latin typeface="Dosis"/>
              <a:ea typeface="Dosis"/>
              <a:cs typeface="Dosis"/>
              <a:sym typeface="Dosis"/>
            </a:endParaRPr>
          </a:p>
          <a:p>
            <a:pPr indent="-317500" lvl="1" marL="914400" rtl="0" algn="l">
              <a:spcBef>
                <a:spcPts val="0"/>
              </a:spcBef>
              <a:spcAft>
                <a:spcPts val="0"/>
              </a:spcAft>
              <a:buClr>
                <a:srgbClr val="434343"/>
              </a:buClr>
              <a:buSzPts val="1400"/>
              <a:buFont typeface="Dosis"/>
              <a:buChar char="○"/>
            </a:pPr>
            <a:r>
              <a:rPr lang="fr-CA">
                <a:solidFill>
                  <a:srgbClr val="434343"/>
                </a:solidFill>
                <a:latin typeface="Dosis"/>
                <a:ea typeface="Dosis"/>
                <a:cs typeface="Dosis"/>
                <a:sym typeface="Dosis"/>
              </a:rPr>
              <a:t>Contrôleur de moteur L298N</a:t>
            </a:r>
            <a:endParaRPr>
              <a:solidFill>
                <a:srgbClr val="434343"/>
              </a:solidFill>
              <a:latin typeface="Dosis"/>
              <a:ea typeface="Dosis"/>
              <a:cs typeface="Dosis"/>
              <a:sym typeface="Dosis"/>
            </a:endParaRPr>
          </a:p>
          <a:p>
            <a:pPr indent="-317500" lvl="1" marL="914400" rtl="0" algn="l">
              <a:spcBef>
                <a:spcPts val="0"/>
              </a:spcBef>
              <a:spcAft>
                <a:spcPts val="0"/>
              </a:spcAft>
              <a:buClr>
                <a:srgbClr val="434343"/>
              </a:buClr>
              <a:buSzPts val="1400"/>
              <a:buFont typeface="Dosis"/>
              <a:buChar char="○"/>
            </a:pPr>
            <a:r>
              <a:rPr lang="fr-CA">
                <a:solidFill>
                  <a:srgbClr val="434343"/>
                </a:solidFill>
                <a:latin typeface="Dosis"/>
                <a:ea typeface="Dosis"/>
                <a:cs typeface="Dosis"/>
                <a:sym typeface="Dosis"/>
              </a:rPr>
              <a:t>2 moteurs</a:t>
            </a:r>
            <a:endParaRPr>
              <a:solidFill>
                <a:srgbClr val="434343"/>
              </a:solidFill>
              <a:latin typeface="Dosis"/>
              <a:ea typeface="Dosis"/>
              <a:cs typeface="Dosis"/>
              <a:sym typeface="Dosis"/>
            </a:endParaRPr>
          </a:p>
          <a:p>
            <a:pPr indent="0" lvl="0" marL="0" rtl="0" algn="l">
              <a:spcBef>
                <a:spcPts val="0"/>
              </a:spcBef>
              <a:spcAft>
                <a:spcPts val="0"/>
              </a:spcAft>
              <a:buNone/>
            </a:pPr>
            <a:r>
              <a:t/>
            </a:r>
            <a:endParaRPr>
              <a:solidFill>
                <a:srgbClr val="434343"/>
              </a:solidFill>
              <a:latin typeface="Dosis"/>
              <a:ea typeface="Dosis"/>
              <a:cs typeface="Dosis"/>
              <a:sym typeface="Dosis"/>
            </a:endParaRPr>
          </a:p>
          <a:p>
            <a:pPr indent="-317500" lvl="0" marL="457200" rtl="0" algn="l">
              <a:spcBef>
                <a:spcPts val="0"/>
              </a:spcBef>
              <a:spcAft>
                <a:spcPts val="0"/>
              </a:spcAft>
              <a:buClr>
                <a:srgbClr val="434343"/>
              </a:buClr>
              <a:buSzPts val="1400"/>
              <a:buFont typeface="Dosis"/>
              <a:buChar char="●"/>
            </a:pPr>
            <a:r>
              <a:rPr lang="fr-CA">
                <a:solidFill>
                  <a:srgbClr val="434343"/>
                </a:solidFill>
                <a:latin typeface="Dosis"/>
                <a:ea typeface="Dosis"/>
                <a:cs typeface="Dosis"/>
                <a:sym typeface="Dosis"/>
              </a:rPr>
              <a:t>Réaliser les branchements. Les broches numériques  4, 5, 6 et 7 sont respectivement connectées aux broches IN4, IN3, IN2 et IN1 du contrôleur de moteur.</a:t>
            </a:r>
            <a:endParaRPr>
              <a:solidFill>
                <a:srgbClr val="434343"/>
              </a:solidFill>
              <a:latin typeface="Dosis"/>
              <a:ea typeface="Dosis"/>
              <a:cs typeface="Dosis"/>
              <a:sym typeface="Dosis"/>
            </a:endParaRPr>
          </a:p>
          <a:p>
            <a:pPr indent="0" lvl="0" marL="457200" rtl="0" algn="l">
              <a:spcBef>
                <a:spcPts val="0"/>
              </a:spcBef>
              <a:spcAft>
                <a:spcPts val="0"/>
              </a:spcAft>
              <a:buNone/>
            </a:pPr>
            <a:r>
              <a:t/>
            </a:r>
            <a:endParaRPr>
              <a:solidFill>
                <a:srgbClr val="434343"/>
              </a:solidFill>
              <a:latin typeface="Dosis"/>
              <a:ea typeface="Dosis"/>
              <a:cs typeface="Dosis"/>
              <a:sym typeface="Dosis"/>
            </a:endParaRPr>
          </a:p>
          <a:p>
            <a:pPr indent="-317500" lvl="0" marL="457200" rtl="0" algn="l">
              <a:spcBef>
                <a:spcPts val="0"/>
              </a:spcBef>
              <a:spcAft>
                <a:spcPts val="0"/>
              </a:spcAft>
              <a:buClr>
                <a:srgbClr val="434343"/>
              </a:buClr>
              <a:buSzPts val="1400"/>
              <a:buFont typeface="Dosis"/>
              <a:buChar char="●"/>
            </a:pPr>
            <a:r>
              <a:rPr lang="fr-CA">
                <a:solidFill>
                  <a:srgbClr val="434343"/>
                </a:solidFill>
                <a:latin typeface="Dosis"/>
                <a:ea typeface="Dosis"/>
                <a:cs typeface="Dosis"/>
                <a:sym typeface="Dosis"/>
              </a:rPr>
              <a:t>Comme Arduino ne peut </a:t>
            </a:r>
            <a:r>
              <a:rPr lang="fr-CA">
                <a:solidFill>
                  <a:srgbClr val="434343"/>
                </a:solidFill>
                <a:latin typeface="Dosis"/>
                <a:ea typeface="Dosis"/>
                <a:cs typeface="Dosis"/>
                <a:sym typeface="Dosis"/>
              </a:rPr>
              <a:t>fournir</a:t>
            </a:r>
            <a:r>
              <a:rPr lang="fr-CA">
                <a:solidFill>
                  <a:srgbClr val="434343"/>
                </a:solidFill>
                <a:latin typeface="Dosis"/>
                <a:ea typeface="Dosis"/>
                <a:cs typeface="Dosis"/>
                <a:sym typeface="Dosis"/>
              </a:rPr>
              <a:t> plus de 5V, nous utilisons le </a:t>
            </a:r>
            <a:r>
              <a:rPr lang="fr-CA">
                <a:solidFill>
                  <a:srgbClr val="434343"/>
                </a:solidFill>
                <a:latin typeface="Dosis"/>
                <a:ea typeface="Dosis"/>
                <a:cs typeface="Dosis"/>
                <a:sym typeface="Dosis"/>
              </a:rPr>
              <a:t>contrôleur</a:t>
            </a:r>
            <a:r>
              <a:rPr lang="fr-CA">
                <a:solidFill>
                  <a:srgbClr val="434343"/>
                </a:solidFill>
                <a:latin typeface="Dosis"/>
                <a:ea typeface="Dosis"/>
                <a:cs typeface="Dosis"/>
                <a:sym typeface="Dosis"/>
              </a:rPr>
              <a:t> de moteur pour alimenter les moteurs avec une source de courant supérieur.  Ce </a:t>
            </a:r>
            <a:r>
              <a:rPr lang="fr-CA">
                <a:solidFill>
                  <a:srgbClr val="434343"/>
                </a:solidFill>
                <a:latin typeface="Dosis"/>
                <a:ea typeface="Dosis"/>
                <a:cs typeface="Dosis"/>
                <a:sym typeface="Dosis"/>
              </a:rPr>
              <a:t>contrôleur</a:t>
            </a:r>
            <a:r>
              <a:rPr lang="fr-CA">
                <a:solidFill>
                  <a:srgbClr val="434343"/>
                </a:solidFill>
                <a:latin typeface="Dosis"/>
                <a:ea typeface="Dosis"/>
                <a:cs typeface="Dosis"/>
                <a:sym typeface="Dosis"/>
              </a:rPr>
              <a:t> peut être branché à une source de courant allant jusqu’à 12V.</a:t>
            </a:r>
            <a:endParaRPr>
              <a:solidFill>
                <a:srgbClr val="434343"/>
              </a:solidFill>
              <a:latin typeface="Dosis"/>
              <a:ea typeface="Dosis"/>
              <a:cs typeface="Dosis"/>
              <a:sym typeface="Dosis"/>
            </a:endParaRPr>
          </a:p>
          <a:p>
            <a:pPr indent="0" lvl="0" marL="457200" rtl="0" algn="l">
              <a:spcBef>
                <a:spcPts val="0"/>
              </a:spcBef>
              <a:spcAft>
                <a:spcPts val="0"/>
              </a:spcAft>
              <a:buNone/>
            </a:pPr>
            <a:r>
              <a:t/>
            </a:r>
            <a:endParaRPr>
              <a:solidFill>
                <a:srgbClr val="434343"/>
              </a:solidFill>
              <a:latin typeface="Dosis"/>
              <a:ea typeface="Dosis"/>
              <a:cs typeface="Dosis"/>
              <a:sym typeface="Dosis"/>
            </a:endParaRPr>
          </a:p>
          <a:p>
            <a:pPr indent="-317500" lvl="0" marL="457200" rtl="0" algn="l">
              <a:spcBef>
                <a:spcPts val="0"/>
              </a:spcBef>
              <a:spcAft>
                <a:spcPts val="0"/>
              </a:spcAft>
              <a:buClr>
                <a:srgbClr val="434343"/>
              </a:buClr>
              <a:buSzPts val="1400"/>
              <a:buFont typeface="Dosis"/>
              <a:buChar char="●"/>
            </a:pPr>
            <a:r>
              <a:rPr lang="fr-CA">
                <a:solidFill>
                  <a:srgbClr val="434343"/>
                </a:solidFill>
                <a:latin typeface="Dosis"/>
                <a:ea typeface="Dosis"/>
                <a:cs typeface="Dosis"/>
                <a:sym typeface="Dosis"/>
              </a:rPr>
              <a:t>Tout dépendant quelle broche est mise en position “HAUT”, ceci fera </a:t>
            </a:r>
            <a:r>
              <a:rPr lang="fr-CA">
                <a:solidFill>
                  <a:srgbClr val="434343"/>
                </a:solidFill>
                <a:latin typeface="Dosis"/>
                <a:ea typeface="Dosis"/>
                <a:cs typeface="Dosis"/>
                <a:sym typeface="Dosis"/>
              </a:rPr>
              <a:t>tourner</a:t>
            </a:r>
            <a:r>
              <a:rPr lang="fr-CA">
                <a:solidFill>
                  <a:srgbClr val="434343"/>
                </a:solidFill>
                <a:latin typeface="Dosis"/>
                <a:ea typeface="Dosis"/>
                <a:cs typeface="Dosis"/>
                <a:sym typeface="Dosis"/>
              </a:rPr>
              <a:t> le moteur de gauche ou de droite dans le sens horaire ou anti-horaire.</a:t>
            </a:r>
            <a:endParaRPr>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457200" marR="748275"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3060000" rtl="0" algn="l">
              <a:spcBef>
                <a:spcPts val="0"/>
              </a:spcBef>
              <a:spcAft>
                <a:spcPts val="0"/>
              </a:spcAft>
              <a:buNone/>
            </a:pPr>
            <a:r>
              <a:t/>
            </a:r>
            <a:endParaRPr sz="1800">
              <a:solidFill>
                <a:srgbClr val="434343"/>
              </a:solidFill>
              <a:latin typeface="Dosis"/>
              <a:ea typeface="Dosis"/>
              <a:cs typeface="Dosis"/>
              <a:sym typeface="Dosis"/>
            </a:endParaRPr>
          </a:p>
        </p:txBody>
      </p:sp>
      <p:sp>
        <p:nvSpPr>
          <p:cNvPr id="768" name="Google Shape;768;p35"/>
          <p:cNvSpPr txBox="1"/>
          <p:nvPr>
            <p:ph idx="4294967295" type="title"/>
          </p:nvPr>
        </p:nvSpPr>
        <p:spPr>
          <a:xfrm>
            <a:off x="2900225" y="255150"/>
            <a:ext cx="4111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Arduino - Activité 9</a:t>
            </a:r>
            <a:endParaRPr sz="4800">
              <a:solidFill>
                <a:srgbClr val="0069BF"/>
              </a:solidFill>
            </a:endParaRPr>
          </a:p>
        </p:txBody>
      </p:sp>
      <p:grpSp>
        <p:nvGrpSpPr>
          <p:cNvPr id="769" name="Google Shape;769;p35"/>
          <p:cNvGrpSpPr/>
          <p:nvPr/>
        </p:nvGrpSpPr>
        <p:grpSpPr>
          <a:xfrm>
            <a:off x="3453125" y="7067548"/>
            <a:ext cx="3005402" cy="534450"/>
            <a:chOff x="3386200" y="6962773"/>
            <a:chExt cx="3005402" cy="534450"/>
          </a:xfrm>
        </p:grpSpPr>
        <p:pic>
          <p:nvPicPr>
            <p:cNvPr id="770" name="Google Shape;770;p35">
              <a:hlinkClick r:id="rId3"/>
            </p:cNvPr>
            <p:cNvPicPr preferRelativeResize="0"/>
            <p:nvPr/>
          </p:nvPicPr>
          <p:blipFill>
            <a:blip r:embed="rId4">
              <a:alphaModFix/>
            </a:blip>
            <a:stretch>
              <a:fillRect/>
            </a:stretch>
          </p:blipFill>
          <p:spPr>
            <a:xfrm>
              <a:off x="5474881" y="7069634"/>
              <a:ext cx="916721" cy="320739"/>
            </a:xfrm>
            <a:prstGeom prst="rect">
              <a:avLst/>
            </a:prstGeom>
            <a:noFill/>
            <a:ln>
              <a:noFill/>
            </a:ln>
          </p:spPr>
        </p:pic>
        <p:pic>
          <p:nvPicPr>
            <p:cNvPr id="771" name="Google Shape;771;p35"/>
            <p:cNvPicPr preferRelativeResize="0"/>
            <p:nvPr/>
          </p:nvPicPr>
          <p:blipFill>
            <a:blip r:embed="rId5">
              <a:alphaModFix/>
            </a:blip>
            <a:stretch>
              <a:fillRect/>
            </a:stretch>
          </p:blipFill>
          <p:spPr>
            <a:xfrm>
              <a:off x="3386200" y="6962773"/>
              <a:ext cx="1861750" cy="534450"/>
            </a:xfrm>
            <a:prstGeom prst="rect">
              <a:avLst/>
            </a:prstGeom>
            <a:noFill/>
            <a:ln>
              <a:noFill/>
            </a:ln>
          </p:spPr>
        </p:pic>
      </p:grpSp>
      <p:cxnSp>
        <p:nvCxnSpPr>
          <p:cNvPr id="772" name="Google Shape;772;p35"/>
          <p:cNvCxnSpPr/>
          <p:nvPr/>
        </p:nvCxnSpPr>
        <p:spPr>
          <a:xfrm>
            <a:off x="2929325" y="789750"/>
            <a:ext cx="4053000" cy="0"/>
          </a:xfrm>
          <a:prstGeom prst="straightConnector1">
            <a:avLst/>
          </a:prstGeom>
          <a:noFill/>
          <a:ln cap="flat" cmpd="sng" w="76200">
            <a:solidFill>
              <a:srgbClr val="FAA22A"/>
            </a:solidFill>
            <a:prstDash val="solid"/>
            <a:round/>
            <a:headEnd len="med" w="med" type="none"/>
            <a:tailEnd len="med" w="med" type="none"/>
          </a:ln>
        </p:spPr>
      </p:cxnSp>
      <p:sp>
        <p:nvSpPr>
          <p:cNvPr id="773" name="Google Shape;773;p35"/>
          <p:cNvSpPr txBox="1"/>
          <p:nvPr>
            <p:ph idx="4294967295" type="title"/>
          </p:nvPr>
        </p:nvSpPr>
        <p:spPr>
          <a:xfrm>
            <a:off x="1632875" y="789750"/>
            <a:ext cx="66459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Contrôler deux moteurs</a:t>
            </a:r>
            <a:endParaRPr sz="2400">
              <a:solidFill>
                <a:srgbClr val="000000"/>
              </a:solidFill>
              <a:latin typeface="Ubuntu"/>
              <a:ea typeface="Ubuntu"/>
              <a:cs typeface="Ubuntu"/>
              <a:sym typeface="Ubuntu"/>
            </a:endParaRPr>
          </a:p>
        </p:txBody>
      </p:sp>
      <p:pic>
        <p:nvPicPr>
          <p:cNvPr id="774" name="Google Shape;774;p35"/>
          <p:cNvPicPr preferRelativeResize="0"/>
          <p:nvPr/>
        </p:nvPicPr>
        <p:blipFill>
          <a:blip r:embed="rId6">
            <a:alphaModFix/>
          </a:blip>
          <a:stretch>
            <a:fillRect/>
          </a:stretch>
        </p:blipFill>
        <p:spPr>
          <a:xfrm>
            <a:off x="357750" y="2303675"/>
            <a:ext cx="5257016" cy="3906848"/>
          </a:xfrm>
          <a:prstGeom prst="rect">
            <a:avLst/>
          </a:prstGeom>
          <a:noFill/>
          <a:ln>
            <a:noFill/>
          </a:ln>
        </p:spPr>
      </p:pic>
      <p:sp>
        <p:nvSpPr>
          <p:cNvPr id="775" name="Google Shape;775;p35"/>
          <p:cNvSpPr txBox="1"/>
          <p:nvPr/>
        </p:nvSpPr>
        <p:spPr>
          <a:xfrm>
            <a:off x="7115175" y="6359625"/>
            <a:ext cx="16329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CA" u="sng">
                <a:solidFill>
                  <a:schemeClr val="dk1"/>
                </a:solidFill>
                <a:latin typeface="Dosis"/>
                <a:ea typeface="Dosis"/>
                <a:cs typeface="Dosis"/>
                <a:sym typeface="Dosis"/>
              </a:rPr>
              <a:t>Verso pour la suite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9" name="Shape 779"/>
        <p:cNvGrpSpPr/>
        <p:nvPr/>
      </p:nvGrpSpPr>
      <p:grpSpPr>
        <a:xfrm>
          <a:off x="0" y="0"/>
          <a:ext cx="0" cy="0"/>
          <a:chOff x="0" y="0"/>
          <a:chExt cx="0" cy="0"/>
        </a:xfrm>
      </p:grpSpPr>
      <p:sp>
        <p:nvSpPr>
          <p:cNvPr id="780" name="Google Shape;780;p36"/>
          <p:cNvSpPr txBox="1"/>
          <p:nvPr/>
        </p:nvSpPr>
        <p:spPr>
          <a:xfrm>
            <a:off x="709325" y="1257800"/>
            <a:ext cx="8663400" cy="1276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434343"/>
              </a:buClr>
              <a:buSzPts val="1400"/>
              <a:buFont typeface="Dosis"/>
              <a:buChar char="●"/>
            </a:pPr>
            <a:r>
              <a:rPr lang="fr-CA">
                <a:solidFill>
                  <a:srgbClr val="434343"/>
                </a:solidFill>
                <a:latin typeface="Dosis"/>
                <a:ea typeface="Dosis"/>
                <a:cs typeface="Dosis"/>
                <a:sym typeface="Dosis"/>
              </a:rPr>
              <a:t>En utilisant le code suivant, ( </a:t>
            </a:r>
            <a:r>
              <a:rPr lang="fr-CA">
                <a:solidFill>
                  <a:schemeClr val="hlink"/>
                </a:solidFill>
                <a:uFill>
                  <a:noFill/>
                </a:uFill>
                <a:latin typeface="Dosis"/>
                <a:ea typeface="Dosis"/>
                <a:cs typeface="Dosis"/>
                <a:sym typeface="Dosis"/>
                <a:hlinkClick r:id="rId3"/>
              </a:rPr>
              <a:t>http://recit.org/ul/qdq</a:t>
            </a:r>
            <a:r>
              <a:rPr lang="fr-CA">
                <a:solidFill>
                  <a:srgbClr val="434343"/>
                </a:solidFill>
                <a:latin typeface="Dosis"/>
                <a:ea typeface="Dosis"/>
                <a:cs typeface="Dosis"/>
                <a:sym typeface="Dosis"/>
              </a:rPr>
              <a:t> ) vous devez déterminer quel moteur tourne et dans quel sens il tourne lorsque vous mettez une broche en position “HAUT”.</a:t>
            </a:r>
            <a:r>
              <a:rPr lang="fr-CA">
                <a:solidFill>
                  <a:srgbClr val="434343"/>
                </a:solidFill>
                <a:latin typeface="Dosis"/>
                <a:ea typeface="Dosis"/>
                <a:cs typeface="Dosis"/>
                <a:sym typeface="Dosis"/>
              </a:rPr>
              <a:t>   Vous devez modifier le code pour faire un test avec chacune de broches numériques 4, 5, 6, et 7.  Noter quel moteur tourne et dans quel sens il tourne pour chaque broche.</a:t>
            </a:r>
            <a:endParaRPr>
              <a:solidFill>
                <a:srgbClr val="434343"/>
              </a:solidFill>
              <a:latin typeface="Dosis"/>
              <a:ea typeface="Dosis"/>
              <a:cs typeface="Dosis"/>
              <a:sym typeface="Dosis"/>
            </a:endParaRPr>
          </a:p>
          <a:p>
            <a:pPr indent="0" lvl="0" marL="457200" rtl="0" algn="l">
              <a:spcBef>
                <a:spcPts val="0"/>
              </a:spcBef>
              <a:spcAft>
                <a:spcPts val="0"/>
              </a:spcAft>
              <a:buNone/>
            </a:pPr>
            <a:r>
              <a:t/>
            </a:r>
            <a:endParaRPr>
              <a:solidFill>
                <a:srgbClr val="434343"/>
              </a:solidFill>
              <a:latin typeface="Dosis"/>
              <a:ea typeface="Dosis"/>
              <a:cs typeface="Dosis"/>
              <a:sym typeface="Dosis"/>
            </a:endParaRPr>
          </a:p>
          <a:p>
            <a:pPr indent="-317500" lvl="0" marL="457200" rtl="0" algn="l">
              <a:spcBef>
                <a:spcPts val="0"/>
              </a:spcBef>
              <a:spcAft>
                <a:spcPts val="0"/>
              </a:spcAft>
              <a:buClr>
                <a:srgbClr val="434343"/>
              </a:buClr>
              <a:buSzPts val="1400"/>
              <a:buFont typeface="Dosis"/>
              <a:buChar char="●"/>
            </a:pPr>
            <a:r>
              <a:rPr lang="fr-CA">
                <a:solidFill>
                  <a:srgbClr val="434343"/>
                </a:solidFill>
                <a:latin typeface="Dosis"/>
                <a:ea typeface="Dosis"/>
                <a:cs typeface="Dosis"/>
                <a:sym typeface="Dosis"/>
              </a:rPr>
              <a:t>Un fois que vous avez </a:t>
            </a:r>
            <a:r>
              <a:rPr lang="fr-CA">
                <a:solidFill>
                  <a:srgbClr val="434343"/>
                </a:solidFill>
                <a:latin typeface="Dosis"/>
                <a:ea typeface="Dosis"/>
                <a:cs typeface="Dosis"/>
                <a:sym typeface="Dosis"/>
              </a:rPr>
              <a:t>déterminé</a:t>
            </a:r>
            <a:r>
              <a:rPr lang="fr-CA">
                <a:solidFill>
                  <a:srgbClr val="434343"/>
                </a:solidFill>
                <a:latin typeface="Dosis"/>
                <a:ea typeface="Dosis"/>
                <a:cs typeface="Dosis"/>
                <a:sym typeface="Dosis"/>
              </a:rPr>
              <a:t> le sens de rotation de chaque moteur en fonction de la broche numérique activée, Créez 5 fonctions que vous </a:t>
            </a:r>
            <a:r>
              <a:rPr lang="fr-CA">
                <a:solidFill>
                  <a:srgbClr val="434343"/>
                </a:solidFill>
                <a:latin typeface="Dosis"/>
                <a:ea typeface="Dosis"/>
                <a:cs typeface="Dosis"/>
                <a:sym typeface="Dosis"/>
              </a:rPr>
              <a:t>nommerez:</a:t>
            </a:r>
            <a:r>
              <a:rPr lang="fr-CA">
                <a:solidFill>
                  <a:srgbClr val="434343"/>
                </a:solidFill>
                <a:latin typeface="Dosis"/>
                <a:ea typeface="Dosis"/>
                <a:cs typeface="Dosis"/>
                <a:sym typeface="Dosis"/>
              </a:rPr>
              <a:t> </a:t>
            </a:r>
            <a:r>
              <a:rPr b="1" lang="fr-CA">
                <a:solidFill>
                  <a:srgbClr val="434343"/>
                </a:solidFill>
                <a:latin typeface="Dosis"/>
                <a:ea typeface="Dosis"/>
                <a:cs typeface="Dosis"/>
                <a:sym typeface="Dosis"/>
              </a:rPr>
              <a:t>avancer, reculer, droite, gauche et arrêt</a:t>
            </a:r>
            <a:r>
              <a:rPr lang="fr-CA">
                <a:solidFill>
                  <a:srgbClr val="434343"/>
                </a:solidFill>
                <a:latin typeface="Dosis"/>
                <a:ea typeface="Dosis"/>
                <a:cs typeface="Dosis"/>
                <a:sym typeface="Dosis"/>
              </a:rPr>
              <a:t>.  La fonction </a:t>
            </a:r>
            <a:r>
              <a:rPr b="1" lang="fr-CA">
                <a:solidFill>
                  <a:srgbClr val="434343"/>
                </a:solidFill>
                <a:latin typeface="Dosis"/>
                <a:ea typeface="Dosis"/>
                <a:cs typeface="Dosis"/>
                <a:sym typeface="Dosis"/>
              </a:rPr>
              <a:t>avancer</a:t>
            </a:r>
            <a:r>
              <a:rPr lang="fr-CA">
                <a:solidFill>
                  <a:srgbClr val="434343"/>
                </a:solidFill>
                <a:latin typeface="Dosis"/>
                <a:ea typeface="Dosis"/>
                <a:cs typeface="Dosis"/>
                <a:sym typeface="Dosis"/>
              </a:rPr>
              <a:t> pourrait ressembler à ceci: </a:t>
            </a:r>
            <a:endParaRPr>
              <a:solidFill>
                <a:srgbClr val="434343"/>
              </a:solidFill>
              <a:latin typeface="Dosis"/>
              <a:ea typeface="Dosis"/>
              <a:cs typeface="Dosis"/>
              <a:sym typeface="Dosis"/>
            </a:endParaRPr>
          </a:p>
          <a:p>
            <a:pPr indent="0" lvl="0" marL="457200" rtl="0" algn="l">
              <a:spcBef>
                <a:spcPts val="0"/>
              </a:spcBef>
              <a:spcAft>
                <a:spcPts val="0"/>
              </a:spcAft>
              <a:buNone/>
            </a:pPr>
            <a:r>
              <a:t/>
            </a:r>
            <a:endParaRPr>
              <a:solidFill>
                <a:srgbClr val="434343"/>
              </a:solidFill>
              <a:latin typeface="Dosis"/>
              <a:ea typeface="Dosis"/>
              <a:cs typeface="Dosis"/>
              <a:sym typeface="Dosis"/>
            </a:endParaRPr>
          </a:p>
          <a:p>
            <a:pPr indent="0" lvl="0" marL="457200" rtl="0" algn="l">
              <a:spcBef>
                <a:spcPts val="0"/>
              </a:spcBef>
              <a:spcAft>
                <a:spcPts val="0"/>
              </a:spcAft>
              <a:buNone/>
            </a:pPr>
            <a:r>
              <a:t/>
            </a:r>
            <a:endParaRPr>
              <a:solidFill>
                <a:srgbClr val="434343"/>
              </a:solidFill>
              <a:latin typeface="Dosis"/>
              <a:ea typeface="Dosis"/>
              <a:cs typeface="Dosis"/>
              <a:sym typeface="Dosis"/>
            </a:endParaRPr>
          </a:p>
          <a:p>
            <a:pPr indent="0" lvl="0" marL="457200" rtl="0" algn="l">
              <a:spcBef>
                <a:spcPts val="0"/>
              </a:spcBef>
              <a:spcAft>
                <a:spcPts val="0"/>
              </a:spcAft>
              <a:buNone/>
            </a:pPr>
            <a:r>
              <a:t/>
            </a:r>
            <a:endParaRPr>
              <a:solidFill>
                <a:srgbClr val="434343"/>
              </a:solidFill>
              <a:latin typeface="Dosis"/>
              <a:ea typeface="Dosis"/>
              <a:cs typeface="Dosis"/>
              <a:sym typeface="Dosis"/>
            </a:endParaRPr>
          </a:p>
          <a:p>
            <a:pPr indent="0" lvl="0" marL="457200" rtl="0" algn="l">
              <a:spcBef>
                <a:spcPts val="0"/>
              </a:spcBef>
              <a:spcAft>
                <a:spcPts val="0"/>
              </a:spcAft>
              <a:buNone/>
            </a:pPr>
            <a:r>
              <a:t/>
            </a:r>
            <a:endParaRPr>
              <a:solidFill>
                <a:srgbClr val="434343"/>
              </a:solidFill>
              <a:latin typeface="Dosis"/>
              <a:ea typeface="Dosis"/>
              <a:cs typeface="Dosis"/>
              <a:sym typeface="Dosis"/>
            </a:endParaRPr>
          </a:p>
          <a:p>
            <a:pPr indent="0" lvl="0" marL="457200" rtl="0" algn="l">
              <a:spcBef>
                <a:spcPts val="0"/>
              </a:spcBef>
              <a:spcAft>
                <a:spcPts val="0"/>
              </a:spcAft>
              <a:buNone/>
            </a:pPr>
            <a:r>
              <a:t/>
            </a:r>
            <a:endParaRPr>
              <a:solidFill>
                <a:srgbClr val="434343"/>
              </a:solidFill>
              <a:latin typeface="Dosis"/>
              <a:ea typeface="Dosis"/>
              <a:cs typeface="Dosis"/>
              <a:sym typeface="Dosis"/>
            </a:endParaRPr>
          </a:p>
          <a:p>
            <a:pPr indent="-317500" lvl="0" marL="457200" rtl="0" algn="l">
              <a:spcBef>
                <a:spcPts val="0"/>
              </a:spcBef>
              <a:spcAft>
                <a:spcPts val="0"/>
              </a:spcAft>
              <a:buClr>
                <a:srgbClr val="434343"/>
              </a:buClr>
              <a:buSzPts val="1400"/>
              <a:buFont typeface="Dosis"/>
              <a:buChar char="●"/>
            </a:pPr>
            <a:r>
              <a:rPr b="1" lang="fr-CA">
                <a:solidFill>
                  <a:srgbClr val="434343"/>
                </a:solidFill>
                <a:latin typeface="Dosis"/>
                <a:ea typeface="Dosis"/>
                <a:cs typeface="Dosis"/>
                <a:sym typeface="Dosis"/>
              </a:rPr>
              <a:t>DÉFI :</a:t>
            </a:r>
            <a:r>
              <a:rPr lang="fr-CA">
                <a:solidFill>
                  <a:srgbClr val="434343"/>
                </a:solidFill>
                <a:latin typeface="Dosis"/>
                <a:ea typeface="Dosis"/>
                <a:cs typeface="Dosis"/>
                <a:sym typeface="Dosis"/>
              </a:rPr>
              <a:t>  Utiliser vos fonctions pour faire tourner vos moteurs comme s’ils étaient branchés sur un véhicule et que vous vouliez </a:t>
            </a:r>
            <a:r>
              <a:rPr lang="fr-CA">
                <a:solidFill>
                  <a:srgbClr val="434343"/>
                </a:solidFill>
                <a:latin typeface="Dosis"/>
                <a:ea typeface="Dosis"/>
                <a:cs typeface="Dosis"/>
                <a:sym typeface="Dosis"/>
              </a:rPr>
              <a:t>effectuer</a:t>
            </a:r>
            <a:r>
              <a:rPr lang="fr-CA">
                <a:solidFill>
                  <a:srgbClr val="434343"/>
                </a:solidFill>
                <a:latin typeface="Dosis"/>
                <a:ea typeface="Dosis"/>
                <a:cs typeface="Dosis"/>
                <a:sym typeface="Dosis"/>
              </a:rPr>
              <a:t> le trajet ci-dessous.  En </a:t>
            </a:r>
            <a:r>
              <a:rPr b="1" lang="fr-CA">
                <a:solidFill>
                  <a:srgbClr val="FF0000"/>
                </a:solidFill>
                <a:latin typeface="Dosis"/>
                <a:ea typeface="Dosis"/>
                <a:cs typeface="Dosis"/>
                <a:sym typeface="Dosis"/>
              </a:rPr>
              <a:t>rouge</a:t>
            </a:r>
            <a:r>
              <a:rPr lang="fr-CA">
                <a:solidFill>
                  <a:srgbClr val="434343"/>
                </a:solidFill>
                <a:latin typeface="Dosis"/>
                <a:ea typeface="Dosis"/>
                <a:cs typeface="Dosis"/>
                <a:sym typeface="Dosis"/>
              </a:rPr>
              <a:t> le temps d’activation des moteurs pour les déplacements en ligne droite (avancer ou </a:t>
            </a:r>
            <a:r>
              <a:rPr lang="fr-CA">
                <a:solidFill>
                  <a:srgbClr val="434343"/>
                </a:solidFill>
                <a:latin typeface="Dosis"/>
                <a:ea typeface="Dosis"/>
                <a:cs typeface="Dosis"/>
                <a:sym typeface="Dosis"/>
              </a:rPr>
              <a:t>reculer</a:t>
            </a:r>
            <a:r>
              <a:rPr lang="fr-CA">
                <a:solidFill>
                  <a:srgbClr val="434343"/>
                </a:solidFill>
                <a:latin typeface="Dosis"/>
                <a:ea typeface="Dosis"/>
                <a:cs typeface="Dosis"/>
                <a:sym typeface="Dosis"/>
              </a:rPr>
              <a:t>) et en</a:t>
            </a:r>
            <a:r>
              <a:rPr b="1" lang="fr-CA">
                <a:solidFill>
                  <a:srgbClr val="38761D"/>
                </a:solidFill>
                <a:latin typeface="Dosis"/>
                <a:ea typeface="Dosis"/>
                <a:cs typeface="Dosis"/>
                <a:sym typeface="Dosis"/>
              </a:rPr>
              <a:t> vert </a:t>
            </a:r>
            <a:r>
              <a:rPr lang="fr-CA">
                <a:solidFill>
                  <a:srgbClr val="434343"/>
                </a:solidFill>
                <a:latin typeface="Dosis"/>
                <a:ea typeface="Dosis"/>
                <a:cs typeface="Dosis"/>
                <a:sym typeface="Dosis"/>
              </a:rPr>
              <a:t>le temps d’activation des moteurs pour tourner (droite ou gauche).  N’oubliez pas d’arrêter à la fin de votre parcours!</a:t>
            </a:r>
            <a:endParaRPr>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457200" marR="748275"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3060000" rtl="0" algn="l">
              <a:spcBef>
                <a:spcPts val="0"/>
              </a:spcBef>
              <a:spcAft>
                <a:spcPts val="0"/>
              </a:spcAft>
              <a:buNone/>
            </a:pPr>
            <a:r>
              <a:t/>
            </a:r>
            <a:endParaRPr sz="1800">
              <a:solidFill>
                <a:srgbClr val="434343"/>
              </a:solidFill>
              <a:latin typeface="Dosis"/>
              <a:ea typeface="Dosis"/>
              <a:cs typeface="Dosis"/>
              <a:sym typeface="Dosis"/>
            </a:endParaRPr>
          </a:p>
        </p:txBody>
      </p:sp>
      <p:sp>
        <p:nvSpPr>
          <p:cNvPr id="781" name="Google Shape;781;p36"/>
          <p:cNvSpPr txBox="1"/>
          <p:nvPr>
            <p:ph idx="4294967295" type="title"/>
          </p:nvPr>
        </p:nvSpPr>
        <p:spPr>
          <a:xfrm>
            <a:off x="2900225" y="255150"/>
            <a:ext cx="4111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Arduino - Activité 9</a:t>
            </a:r>
            <a:endParaRPr sz="4800">
              <a:solidFill>
                <a:srgbClr val="0069BF"/>
              </a:solidFill>
            </a:endParaRPr>
          </a:p>
        </p:txBody>
      </p:sp>
      <p:grpSp>
        <p:nvGrpSpPr>
          <p:cNvPr id="782" name="Google Shape;782;p36"/>
          <p:cNvGrpSpPr/>
          <p:nvPr/>
        </p:nvGrpSpPr>
        <p:grpSpPr>
          <a:xfrm>
            <a:off x="3453125" y="7067548"/>
            <a:ext cx="3005402" cy="534450"/>
            <a:chOff x="3386200" y="6962773"/>
            <a:chExt cx="3005402" cy="534450"/>
          </a:xfrm>
        </p:grpSpPr>
        <p:pic>
          <p:nvPicPr>
            <p:cNvPr id="783" name="Google Shape;783;p36">
              <a:hlinkClick r:id="rId4"/>
            </p:cNvPr>
            <p:cNvPicPr preferRelativeResize="0"/>
            <p:nvPr/>
          </p:nvPicPr>
          <p:blipFill>
            <a:blip r:embed="rId5">
              <a:alphaModFix/>
            </a:blip>
            <a:stretch>
              <a:fillRect/>
            </a:stretch>
          </p:blipFill>
          <p:spPr>
            <a:xfrm>
              <a:off x="5474881" y="7069634"/>
              <a:ext cx="916721" cy="320739"/>
            </a:xfrm>
            <a:prstGeom prst="rect">
              <a:avLst/>
            </a:prstGeom>
            <a:noFill/>
            <a:ln>
              <a:noFill/>
            </a:ln>
          </p:spPr>
        </p:pic>
        <p:pic>
          <p:nvPicPr>
            <p:cNvPr id="784" name="Google Shape;784;p36"/>
            <p:cNvPicPr preferRelativeResize="0"/>
            <p:nvPr/>
          </p:nvPicPr>
          <p:blipFill>
            <a:blip r:embed="rId6">
              <a:alphaModFix/>
            </a:blip>
            <a:stretch>
              <a:fillRect/>
            </a:stretch>
          </p:blipFill>
          <p:spPr>
            <a:xfrm>
              <a:off x="3386200" y="6962773"/>
              <a:ext cx="1861750" cy="534450"/>
            </a:xfrm>
            <a:prstGeom prst="rect">
              <a:avLst/>
            </a:prstGeom>
            <a:noFill/>
            <a:ln>
              <a:noFill/>
            </a:ln>
          </p:spPr>
        </p:pic>
      </p:grpSp>
      <p:cxnSp>
        <p:nvCxnSpPr>
          <p:cNvPr id="785" name="Google Shape;785;p36"/>
          <p:cNvCxnSpPr/>
          <p:nvPr/>
        </p:nvCxnSpPr>
        <p:spPr>
          <a:xfrm>
            <a:off x="2929325" y="789750"/>
            <a:ext cx="4053000" cy="0"/>
          </a:xfrm>
          <a:prstGeom prst="straightConnector1">
            <a:avLst/>
          </a:prstGeom>
          <a:noFill/>
          <a:ln cap="flat" cmpd="sng" w="76200">
            <a:solidFill>
              <a:srgbClr val="FAA22A"/>
            </a:solidFill>
            <a:prstDash val="solid"/>
            <a:round/>
            <a:headEnd len="med" w="med" type="none"/>
            <a:tailEnd len="med" w="med" type="none"/>
          </a:ln>
        </p:spPr>
      </p:cxnSp>
      <p:sp>
        <p:nvSpPr>
          <p:cNvPr id="786" name="Google Shape;786;p36"/>
          <p:cNvSpPr txBox="1"/>
          <p:nvPr>
            <p:ph idx="4294967295" type="title"/>
          </p:nvPr>
        </p:nvSpPr>
        <p:spPr>
          <a:xfrm>
            <a:off x="1632875" y="789750"/>
            <a:ext cx="66459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Contrôler deux moteurs</a:t>
            </a:r>
            <a:endParaRPr sz="2400">
              <a:solidFill>
                <a:srgbClr val="000000"/>
              </a:solidFill>
              <a:latin typeface="Ubuntu"/>
              <a:ea typeface="Ubuntu"/>
              <a:cs typeface="Ubuntu"/>
              <a:sym typeface="Ubuntu"/>
            </a:endParaRPr>
          </a:p>
        </p:txBody>
      </p:sp>
      <p:pic>
        <p:nvPicPr>
          <p:cNvPr id="787" name="Google Shape;787;p36"/>
          <p:cNvPicPr preferRelativeResize="0"/>
          <p:nvPr/>
        </p:nvPicPr>
        <p:blipFill>
          <a:blip r:embed="rId7">
            <a:alphaModFix/>
          </a:blip>
          <a:stretch>
            <a:fillRect/>
          </a:stretch>
        </p:blipFill>
        <p:spPr>
          <a:xfrm>
            <a:off x="2698775" y="2629337"/>
            <a:ext cx="3130525" cy="1108350"/>
          </a:xfrm>
          <a:prstGeom prst="rect">
            <a:avLst/>
          </a:prstGeom>
          <a:noFill/>
          <a:ln>
            <a:noFill/>
          </a:ln>
        </p:spPr>
      </p:pic>
      <p:sp>
        <p:nvSpPr>
          <p:cNvPr id="788" name="Google Shape;788;p36"/>
          <p:cNvSpPr txBox="1"/>
          <p:nvPr/>
        </p:nvSpPr>
        <p:spPr>
          <a:xfrm>
            <a:off x="3241075" y="5577275"/>
            <a:ext cx="1200" cy="1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grpSp>
        <p:nvGrpSpPr>
          <p:cNvPr id="789" name="Google Shape;789;p36"/>
          <p:cNvGrpSpPr/>
          <p:nvPr/>
        </p:nvGrpSpPr>
        <p:grpSpPr>
          <a:xfrm>
            <a:off x="2052380" y="4601374"/>
            <a:ext cx="5948545" cy="2322900"/>
            <a:chOff x="2083316" y="4495132"/>
            <a:chExt cx="5806857" cy="2238939"/>
          </a:xfrm>
        </p:grpSpPr>
        <p:sp>
          <p:nvSpPr>
            <p:cNvPr id="790" name="Google Shape;790;p36"/>
            <p:cNvSpPr txBox="1"/>
            <p:nvPr/>
          </p:nvSpPr>
          <p:spPr>
            <a:xfrm>
              <a:off x="4473313" y="5571385"/>
              <a:ext cx="852947" cy="354121"/>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a:solidFill>
                    <a:srgbClr val="38761D"/>
                  </a:solidFill>
                  <a:latin typeface="Dosis"/>
                  <a:ea typeface="Dosis"/>
                  <a:cs typeface="Dosis"/>
                  <a:sym typeface="Dosis"/>
                </a:rPr>
                <a:t>(120 ms)</a:t>
              </a:r>
              <a:endParaRPr b="1">
                <a:solidFill>
                  <a:srgbClr val="38761D"/>
                </a:solidFill>
                <a:latin typeface="Dosis"/>
                <a:ea typeface="Dosis"/>
                <a:cs typeface="Dosis"/>
                <a:sym typeface="Dosis"/>
              </a:endParaRPr>
            </a:p>
          </p:txBody>
        </p:sp>
        <p:sp>
          <p:nvSpPr>
            <p:cNvPr id="791" name="Google Shape;791;p36"/>
            <p:cNvSpPr txBox="1"/>
            <p:nvPr/>
          </p:nvSpPr>
          <p:spPr>
            <a:xfrm>
              <a:off x="5427852" y="4495132"/>
              <a:ext cx="852947" cy="354121"/>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a:solidFill>
                    <a:srgbClr val="38761D"/>
                  </a:solidFill>
                  <a:latin typeface="Dosis"/>
                  <a:ea typeface="Dosis"/>
                  <a:cs typeface="Dosis"/>
                  <a:sym typeface="Dosis"/>
                </a:rPr>
                <a:t>(300ms)</a:t>
              </a:r>
              <a:endParaRPr b="1">
                <a:solidFill>
                  <a:srgbClr val="38761D"/>
                </a:solidFill>
                <a:latin typeface="Dosis"/>
                <a:ea typeface="Dosis"/>
                <a:cs typeface="Dosis"/>
                <a:sym typeface="Dosis"/>
              </a:endParaRPr>
            </a:p>
          </p:txBody>
        </p:sp>
        <p:sp>
          <p:nvSpPr>
            <p:cNvPr id="792" name="Google Shape;792;p36"/>
            <p:cNvSpPr txBox="1"/>
            <p:nvPr/>
          </p:nvSpPr>
          <p:spPr>
            <a:xfrm>
              <a:off x="6381486" y="5359741"/>
              <a:ext cx="909543" cy="354121"/>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a:solidFill>
                    <a:srgbClr val="FF0000"/>
                  </a:solidFill>
                  <a:latin typeface="Dosis"/>
                  <a:ea typeface="Dosis"/>
                  <a:cs typeface="Dosis"/>
                  <a:sym typeface="Dosis"/>
                </a:rPr>
                <a:t>(1450 ms)</a:t>
              </a:r>
              <a:endParaRPr b="1">
                <a:solidFill>
                  <a:srgbClr val="FF0000"/>
                </a:solidFill>
                <a:latin typeface="Dosis"/>
                <a:ea typeface="Dosis"/>
                <a:cs typeface="Dosis"/>
                <a:sym typeface="Dosis"/>
              </a:endParaRPr>
            </a:p>
          </p:txBody>
        </p:sp>
        <p:sp>
          <p:nvSpPr>
            <p:cNvPr id="793" name="Google Shape;793;p36"/>
            <p:cNvSpPr txBox="1"/>
            <p:nvPr/>
          </p:nvSpPr>
          <p:spPr>
            <a:xfrm>
              <a:off x="6949760" y="6300549"/>
              <a:ext cx="940414" cy="35412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a:solidFill>
                    <a:srgbClr val="38761D"/>
                  </a:solidFill>
                  <a:latin typeface="Dosis"/>
                  <a:ea typeface="Dosis"/>
                  <a:cs typeface="Dosis"/>
                  <a:sym typeface="Dosis"/>
                </a:rPr>
                <a:t>(100 ms)</a:t>
              </a:r>
              <a:endParaRPr b="1">
                <a:solidFill>
                  <a:srgbClr val="38761D"/>
                </a:solidFill>
                <a:latin typeface="Dosis"/>
                <a:ea typeface="Dosis"/>
                <a:cs typeface="Dosis"/>
                <a:sym typeface="Dosis"/>
              </a:endParaRPr>
            </a:p>
          </p:txBody>
        </p:sp>
        <p:sp>
          <p:nvSpPr>
            <p:cNvPr id="794" name="Google Shape;794;p36"/>
            <p:cNvSpPr txBox="1"/>
            <p:nvPr/>
          </p:nvSpPr>
          <p:spPr>
            <a:xfrm>
              <a:off x="4353825" y="6379950"/>
              <a:ext cx="1675594" cy="354121"/>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a:solidFill>
                    <a:srgbClr val="FF0000"/>
                  </a:solidFill>
                  <a:latin typeface="Dosis"/>
                  <a:ea typeface="Dosis"/>
                  <a:cs typeface="Dosis"/>
                  <a:sym typeface="Dosis"/>
                </a:rPr>
                <a:t>( reculer 3000 ms)</a:t>
              </a:r>
              <a:endParaRPr b="1">
                <a:solidFill>
                  <a:srgbClr val="FF0000"/>
                </a:solidFill>
                <a:latin typeface="Dosis"/>
                <a:ea typeface="Dosis"/>
                <a:cs typeface="Dosis"/>
                <a:sym typeface="Dosis"/>
              </a:endParaRPr>
            </a:p>
          </p:txBody>
        </p:sp>
        <p:grpSp>
          <p:nvGrpSpPr>
            <p:cNvPr id="795" name="Google Shape;795;p36"/>
            <p:cNvGrpSpPr/>
            <p:nvPr/>
          </p:nvGrpSpPr>
          <p:grpSpPr>
            <a:xfrm>
              <a:off x="2083316" y="4869242"/>
              <a:ext cx="4866429" cy="1662365"/>
              <a:chOff x="2028825" y="3863547"/>
              <a:chExt cx="5107503" cy="1654753"/>
            </a:xfrm>
          </p:grpSpPr>
          <p:grpSp>
            <p:nvGrpSpPr>
              <p:cNvPr id="796" name="Google Shape;796;p36"/>
              <p:cNvGrpSpPr/>
              <p:nvPr/>
            </p:nvGrpSpPr>
            <p:grpSpPr>
              <a:xfrm>
                <a:off x="2922084" y="3863547"/>
                <a:ext cx="4214244" cy="1537699"/>
                <a:chOff x="1872250" y="4079875"/>
                <a:chExt cx="3753000" cy="1344025"/>
              </a:xfrm>
            </p:grpSpPr>
            <p:cxnSp>
              <p:nvCxnSpPr>
                <p:cNvPr id="797" name="Google Shape;797;p36"/>
                <p:cNvCxnSpPr/>
                <p:nvPr/>
              </p:nvCxnSpPr>
              <p:spPr>
                <a:xfrm>
                  <a:off x="1876425" y="4689475"/>
                  <a:ext cx="1809900" cy="0"/>
                </a:xfrm>
                <a:prstGeom prst="straightConnector1">
                  <a:avLst/>
                </a:prstGeom>
                <a:noFill/>
                <a:ln cap="flat" cmpd="sng" w="38100">
                  <a:solidFill>
                    <a:srgbClr val="0000FF"/>
                  </a:solidFill>
                  <a:prstDash val="solid"/>
                  <a:round/>
                  <a:headEnd len="med" w="med" type="none"/>
                  <a:tailEnd len="med" w="med" type="none"/>
                </a:ln>
              </p:spPr>
            </p:cxnSp>
            <p:cxnSp>
              <p:nvCxnSpPr>
                <p:cNvPr id="798" name="Google Shape;798;p36"/>
                <p:cNvCxnSpPr/>
                <p:nvPr/>
              </p:nvCxnSpPr>
              <p:spPr>
                <a:xfrm flipH="1" rot="10800000">
                  <a:off x="3676650" y="4079875"/>
                  <a:ext cx="924000" cy="609600"/>
                </a:xfrm>
                <a:prstGeom prst="straightConnector1">
                  <a:avLst/>
                </a:prstGeom>
                <a:noFill/>
                <a:ln cap="flat" cmpd="sng" w="38100">
                  <a:solidFill>
                    <a:srgbClr val="0000FF"/>
                  </a:solidFill>
                  <a:prstDash val="solid"/>
                  <a:round/>
                  <a:headEnd len="med" w="med" type="none"/>
                  <a:tailEnd len="med" w="med" type="none"/>
                </a:ln>
              </p:spPr>
            </p:cxnSp>
            <p:cxnSp>
              <p:nvCxnSpPr>
                <p:cNvPr id="799" name="Google Shape;799;p36"/>
                <p:cNvCxnSpPr/>
                <p:nvPr/>
              </p:nvCxnSpPr>
              <p:spPr>
                <a:xfrm>
                  <a:off x="4582125" y="4086825"/>
                  <a:ext cx="1032600" cy="1335000"/>
                </a:xfrm>
                <a:prstGeom prst="straightConnector1">
                  <a:avLst/>
                </a:prstGeom>
                <a:noFill/>
                <a:ln cap="flat" cmpd="sng" w="38100">
                  <a:solidFill>
                    <a:srgbClr val="0000FF"/>
                  </a:solidFill>
                  <a:prstDash val="solid"/>
                  <a:round/>
                  <a:headEnd len="med" w="med" type="none"/>
                  <a:tailEnd len="med" w="med" type="none"/>
                </a:ln>
              </p:spPr>
            </p:cxnSp>
            <p:cxnSp>
              <p:nvCxnSpPr>
                <p:cNvPr id="800" name="Google Shape;800;p36"/>
                <p:cNvCxnSpPr/>
                <p:nvPr/>
              </p:nvCxnSpPr>
              <p:spPr>
                <a:xfrm>
                  <a:off x="1872250" y="5423900"/>
                  <a:ext cx="3753000" cy="0"/>
                </a:xfrm>
                <a:prstGeom prst="straightConnector1">
                  <a:avLst/>
                </a:prstGeom>
                <a:noFill/>
                <a:ln cap="flat" cmpd="sng" w="38100">
                  <a:solidFill>
                    <a:srgbClr val="0000FF"/>
                  </a:solidFill>
                  <a:prstDash val="solid"/>
                  <a:round/>
                  <a:headEnd len="med" w="med" type="none"/>
                  <a:tailEnd len="med" w="med" type="none"/>
                </a:ln>
              </p:spPr>
            </p:cxnSp>
          </p:grpSp>
          <p:sp>
            <p:nvSpPr>
              <p:cNvPr id="801" name="Google Shape;801;p36"/>
              <p:cNvSpPr txBox="1"/>
              <p:nvPr/>
            </p:nvSpPr>
            <p:spPr>
              <a:xfrm>
                <a:off x="2057617" y="4332697"/>
                <a:ext cx="842700" cy="32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a:latin typeface="Dosis"/>
                    <a:ea typeface="Dosis"/>
                    <a:cs typeface="Dosis"/>
                    <a:sym typeface="Dosis"/>
                  </a:rPr>
                  <a:t>DÉPART</a:t>
                </a:r>
                <a:endParaRPr b="1">
                  <a:latin typeface="Dosis"/>
                  <a:ea typeface="Dosis"/>
                  <a:cs typeface="Dosis"/>
                  <a:sym typeface="Dosis"/>
                </a:endParaRPr>
              </a:p>
            </p:txBody>
          </p:sp>
          <p:sp>
            <p:nvSpPr>
              <p:cNvPr id="802" name="Google Shape;802;p36"/>
              <p:cNvSpPr txBox="1"/>
              <p:nvPr/>
            </p:nvSpPr>
            <p:spPr>
              <a:xfrm>
                <a:off x="2028825" y="5194300"/>
                <a:ext cx="871500" cy="32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a:latin typeface="Dosis"/>
                    <a:ea typeface="Dosis"/>
                    <a:cs typeface="Dosis"/>
                    <a:sym typeface="Dosis"/>
                  </a:rPr>
                  <a:t>ARRIVÉE</a:t>
                </a:r>
                <a:endParaRPr b="1">
                  <a:latin typeface="Dosis"/>
                  <a:ea typeface="Dosis"/>
                  <a:cs typeface="Dosis"/>
                  <a:sym typeface="Dosis"/>
                </a:endParaRPr>
              </a:p>
            </p:txBody>
          </p:sp>
        </p:grpSp>
        <p:sp>
          <p:nvSpPr>
            <p:cNvPr id="803" name="Google Shape;803;p36"/>
            <p:cNvSpPr txBox="1"/>
            <p:nvPr/>
          </p:nvSpPr>
          <p:spPr>
            <a:xfrm>
              <a:off x="3466800" y="5215725"/>
              <a:ext cx="940500" cy="35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a:solidFill>
                    <a:srgbClr val="FF0000"/>
                  </a:solidFill>
                  <a:latin typeface="Dosis"/>
                  <a:ea typeface="Dosis"/>
                  <a:cs typeface="Dosis"/>
                  <a:sym typeface="Dosis"/>
                </a:rPr>
                <a:t>(1500 ms)</a:t>
              </a:r>
              <a:endParaRPr b="1">
                <a:solidFill>
                  <a:srgbClr val="FF0000"/>
                </a:solidFill>
                <a:latin typeface="Dosis"/>
                <a:ea typeface="Dosis"/>
                <a:cs typeface="Dosis"/>
                <a:sym typeface="Dosis"/>
              </a:endParaRPr>
            </a:p>
          </p:txBody>
        </p:sp>
        <p:sp>
          <p:nvSpPr>
            <p:cNvPr id="804" name="Google Shape;804;p36"/>
            <p:cNvSpPr txBox="1"/>
            <p:nvPr/>
          </p:nvSpPr>
          <p:spPr>
            <a:xfrm>
              <a:off x="4632372" y="4935047"/>
              <a:ext cx="852900" cy="35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a:solidFill>
                    <a:srgbClr val="FF0000"/>
                  </a:solidFill>
                  <a:latin typeface="Dosis"/>
                  <a:ea typeface="Dosis"/>
                  <a:cs typeface="Dosis"/>
                  <a:sym typeface="Dosis"/>
                </a:rPr>
                <a:t>(750 ms)</a:t>
              </a:r>
              <a:endParaRPr b="1">
                <a:solidFill>
                  <a:srgbClr val="FF0000"/>
                </a:solidFill>
                <a:latin typeface="Dosis"/>
                <a:ea typeface="Dosis"/>
                <a:cs typeface="Dosis"/>
                <a:sym typeface="Dosis"/>
              </a:endParaRPr>
            </a:p>
          </p:txBody>
        </p:sp>
        <p:cxnSp>
          <p:nvCxnSpPr>
            <p:cNvPr id="805" name="Google Shape;805;p36"/>
            <p:cNvCxnSpPr/>
            <p:nvPr/>
          </p:nvCxnSpPr>
          <p:spPr>
            <a:xfrm>
              <a:off x="3100725" y="5569725"/>
              <a:ext cx="84600" cy="0"/>
            </a:xfrm>
            <a:prstGeom prst="straightConnector1">
              <a:avLst/>
            </a:prstGeom>
            <a:noFill/>
            <a:ln cap="flat" cmpd="sng" w="38100">
              <a:solidFill>
                <a:srgbClr val="000000"/>
              </a:solidFill>
              <a:prstDash val="solid"/>
              <a:round/>
              <a:headEnd len="med" w="med" type="none"/>
              <a:tailEnd len="med" w="med" type="triangle"/>
            </a:ln>
          </p:spPr>
        </p:cxn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9" name="Shape 809"/>
        <p:cNvGrpSpPr/>
        <p:nvPr/>
      </p:nvGrpSpPr>
      <p:grpSpPr>
        <a:xfrm>
          <a:off x="0" y="0"/>
          <a:ext cx="0" cy="0"/>
          <a:chOff x="0" y="0"/>
          <a:chExt cx="0" cy="0"/>
        </a:xfrm>
      </p:grpSpPr>
      <p:sp>
        <p:nvSpPr>
          <p:cNvPr id="810" name="Google Shape;810;p37"/>
          <p:cNvSpPr txBox="1"/>
          <p:nvPr/>
        </p:nvSpPr>
        <p:spPr>
          <a:xfrm>
            <a:off x="4634950" y="1323450"/>
            <a:ext cx="5191200" cy="2587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Matériel</a:t>
            </a:r>
            <a:endParaRPr sz="1800">
              <a:solidFill>
                <a:srgbClr val="434343"/>
              </a:solidFill>
              <a:latin typeface="Dosis"/>
              <a:ea typeface="Dosis"/>
              <a:cs typeface="Dosis"/>
              <a:sym typeface="Dosis"/>
            </a:endParaRPr>
          </a:p>
          <a:p>
            <a:pPr indent="-342900" lvl="1" marL="9144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Un servomoteur SG90</a:t>
            </a:r>
            <a:endParaRPr sz="1800">
              <a:solidFill>
                <a:srgbClr val="434343"/>
              </a:solidFill>
              <a:latin typeface="Dosis"/>
              <a:ea typeface="Dosis"/>
              <a:cs typeface="Dosis"/>
              <a:sym typeface="Dosis"/>
            </a:endParaRPr>
          </a:p>
          <a:p>
            <a:pPr indent="0" lvl="0" marL="914400" rtl="0" algn="l">
              <a:spcBef>
                <a:spcPts val="0"/>
              </a:spcBef>
              <a:spcAft>
                <a:spcPts val="0"/>
              </a:spcAft>
              <a:buNone/>
            </a:pPr>
            <a:r>
              <a:t/>
            </a:r>
            <a:endParaRPr sz="1800">
              <a:solidFill>
                <a:srgbClr val="434343"/>
              </a:solidFill>
              <a:latin typeface="Dosis"/>
              <a:ea typeface="Dosis"/>
              <a:cs typeface="Dosis"/>
              <a:sym typeface="Dosis"/>
            </a:endParaRPr>
          </a:p>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L’utilisation du </a:t>
            </a:r>
            <a:r>
              <a:rPr lang="fr-CA" sz="1800">
                <a:solidFill>
                  <a:srgbClr val="434343"/>
                </a:solidFill>
                <a:latin typeface="Dosis"/>
                <a:ea typeface="Dosis"/>
                <a:cs typeface="Dosis"/>
                <a:sym typeface="Dosis"/>
              </a:rPr>
              <a:t>servomoteur</a:t>
            </a:r>
            <a:r>
              <a:rPr lang="fr-CA" sz="1800">
                <a:solidFill>
                  <a:srgbClr val="434343"/>
                </a:solidFill>
                <a:latin typeface="Dosis"/>
                <a:ea typeface="Dosis"/>
                <a:cs typeface="Dosis"/>
                <a:sym typeface="Dosis"/>
              </a:rPr>
              <a:t> est recommandée si vous voulez contrôler la position en rotation de celui-ci.  Par exemple, vous pouvez lui </a:t>
            </a:r>
            <a:r>
              <a:rPr lang="fr-CA" sz="1800">
                <a:solidFill>
                  <a:srgbClr val="434343"/>
                </a:solidFill>
                <a:latin typeface="Dosis"/>
                <a:ea typeface="Dosis"/>
                <a:cs typeface="Dosis"/>
                <a:sym typeface="Dosis"/>
              </a:rPr>
              <a:t>demander</a:t>
            </a:r>
            <a:r>
              <a:rPr lang="fr-CA" sz="1800">
                <a:solidFill>
                  <a:srgbClr val="434343"/>
                </a:solidFill>
                <a:latin typeface="Dosis"/>
                <a:ea typeface="Dosis"/>
                <a:cs typeface="Dosis"/>
                <a:sym typeface="Dosis"/>
              </a:rPr>
              <a:t> de prendre la position 63° et le moteur gardera cette position jusqu’à une modification du programme.</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Réaliser les branchements. (Pour le signal, vous devez utiliser une broche numérique PWM 3, 5, 6, 9, 10 ou 11 )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latin typeface="Dosis"/>
              <a:ea typeface="Dosis"/>
              <a:cs typeface="Dosis"/>
              <a:sym typeface="Dosis"/>
            </a:endParaRPr>
          </a:p>
        </p:txBody>
      </p:sp>
      <p:sp>
        <p:nvSpPr>
          <p:cNvPr id="811" name="Google Shape;811;p37"/>
          <p:cNvSpPr txBox="1"/>
          <p:nvPr>
            <p:ph idx="4294967295" type="title"/>
          </p:nvPr>
        </p:nvSpPr>
        <p:spPr>
          <a:xfrm>
            <a:off x="2900225" y="255150"/>
            <a:ext cx="4111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Arduino - Activité 10</a:t>
            </a:r>
            <a:endParaRPr sz="4800">
              <a:solidFill>
                <a:srgbClr val="0069BF"/>
              </a:solidFill>
            </a:endParaRPr>
          </a:p>
        </p:txBody>
      </p:sp>
      <p:grpSp>
        <p:nvGrpSpPr>
          <p:cNvPr id="812" name="Google Shape;812;p37"/>
          <p:cNvGrpSpPr/>
          <p:nvPr/>
        </p:nvGrpSpPr>
        <p:grpSpPr>
          <a:xfrm>
            <a:off x="3453125" y="7067548"/>
            <a:ext cx="3005402" cy="534450"/>
            <a:chOff x="3386200" y="6962773"/>
            <a:chExt cx="3005402" cy="534450"/>
          </a:xfrm>
        </p:grpSpPr>
        <p:pic>
          <p:nvPicPr>
            <p:cNvPr id="813" name="Google Shape;813;p37">
              <a:hlinkClick r:id="rId3"/>
            </p:cNvPr>
            <p:cNvPicPr preferRelativeResize="0"/>
            <p:nvPr/>
          </p:nvPicPr>
          <p:blipFill>
            <a:blip r:embed="rId4">
              <a:alphaModFix/>
            </a:blip>
            <a:stretch>
              <a:fillRect/>
            </a:stretch>
          </p:blipFill>
          <p:spPr>
            <a:xfrm>
              <a:off x="5474881" y="7069634"/>
              <a:ext cx="916721" cy="320739"/>
            </a:xfrm>
            <a:prstGeom prst="rect">
              <a:avLst/>
            </a:prstGeom>
            <a:noFill/>
            <a:ln>
              <a:noFill/>
            </a:ln>
          </p:spPr>
        </p:pic>
        <p:pic>
          <p:nvPicPr>
            <p:cNvPr id="814" name="Google Shape;814;p37"/>
            <p:cNvPicPr preferRelativeResize="0"/>
            <p:nvPr/>
          </p:nvPicPr>
          <p:blipFill>
            <a:blip r:embed="rId5">
              <a:alphaModFix/>
            </a:blip>
            <a:stretch>
              <a:fillRect/>
            </a:stretch>
          </p:blipFill>
          <p:spPr>
            <a:xfrm>
              <a:off x="3386200" y="6962773"/>
              <a:ext cx="1861750" cy="534450"/>
            </a:xfrm>
            <a:prstGeom prst="rect">
              <a:avLst/>
            </a:prstGeom>
            <a:noFill/>
            <a:ln>
              <a:noFill/>
            </a:ln>
          </p:spPr>
        </p:pic>
      </p:grpSp>
      <p:cxnSp>
        <p:nvCxnSpPr>
          <p:cNvPr id="815" name="Google Shape;815;p37"/>
          <p:cNvCxnSpPr/>
          <p:nvPr/>
        </p:nvCxnSpPr>
        <p:spPr>
          <a:xfrm>
            <a:off x="2929325" y="789750"/>
            <a:ext cx="4053000" cy="0"/>
          </a:xfrm>
          <a:prstGeom prst="straightConnector1">
            <a:avLst/>
          </a:prstGeom>
          <a:noFill/>
          <a:ln cap="flat" cmpd="sng" w="76200">
            <a:solidFill>
              <a:srgbClr val="FAA22A"/>
            </a:solidFill>
            <a:prstDash val="solid"/>
            <a:round/>
            <a:headEnd len="med" w="med" type="none"/>
            <a:tailEnd len="med" w="med" type="none"/>
          </a:ln>
        </p:spPr>
      </p:cxnSp>
      <p:sp>
        <p:nvSpPr>
          <p:cNvPr id="816" name="Google Shape;816;p37"/>
          <p:cNvSpPr txBox="1"/>
          <p:nvPr>
            <p:ph idx="4294967295" type="title"/>
          </p:nvPr>
        </p:nvSpPr>
        <p:spPr>
          <a:xfrm>
            <a:off x="2022125" y="845700"/>
            <a:ext cx="58674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Utiliser un servo moteur</a:t>
            </a:r>
            <a:endParaRPr sz="2400">
              <a:solidFill>
                <a:srgbClr val="000000"/>
              </a:solidFill>
              <a:latin typeface="Ubuntu"/>
              <a:ea typeface="Ubuntu"/>
              <a:cs typeface="Ubuntu"/>
              <a:sym typeface="Ubuntu"/>
            </a:endParaRPr>
          </a:p>
        </p:txBody>
      </p:sp>
      <p:grpSp>
        <p:nvGrpSpPr>
          <p:cNvPr id="817" name="Google Shape;817;p37"/>
          <p:cNvGrpSpPr/>
          <p:nvPr/>
        </p:nvGrpSpPr>
        <p:grpSpPr>
          <a:xfrm>
            <a:off x="5339100" y="4444350"/>
            <a:ext cx="3637050" cy="2189875"/>
            <a:chOff x="4714875" y="4863400"/>
            <a:chExt cx="3637050" cy="2189875"/>
          </a:xfrm>
        </p:grpSpPr>
        <p:pic>
          <p:nvPicPr>
            <p:cNvPr id="818" name="Google Shape;818;p37"/>
            <p:cNvPicPr preferRelativeResize="0"/>
            <p:nvPr/>
          </p:nvPicPr>
          <p:blipFill>
            <a:blip r:embed="rId6">
              <a:alphaModFix/>
            </a:blip>
            <a:stretch>
              <a:fillRect/>
            </a:stretch>
          </p:blipFill>
          <p:spPr>
            <a:xfrm>
              <a:off x="4714875" y="4863400"/>
              <a:ext cx="3064240" cy="2189875"/>
            </a:xfrm>
            <a:prstGeom prst="rect">
              <a:avLst/>
            </a:prstGeom>
            <a:noFill/>
            <a:ln>
              <a:noFill/>
            </a:ln>
          </p:spPr>
        </p:pic>
        <p:sp>
          <p:nvSpPr>
            <p:cNvPr id="819" name="Google Shape;819;p37"/>
            <p:cNvSpPr txBox="1"/>
            <p:nvPr/>
          </p:nvSpPr>
          <p:spPr>
            <a:xfrm>
              <a:off x="6332300" y="5024025"/>
              <a:ext cx="1414800" cy="8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a:solidFill>
                    <a:srgbClr val="FF0000"/>
                  </a:solidFill>
                  <a:latin typeface="Dosis"/>
                  <a:ea typeface="Dosis"/>
                  <a:cs typeface="Dosis"/>
                  <a:sym typeface="Dosis"/>
                </a:rPr>
                <a:t>ROUGE (5V +)</a:t>
              </a:r>
              <a:endParaRPr b="1">
                <a:solidFill>
                  <a:srgbClr val="FF0000"/>
                </a:solidFill>
                <a:latin typeface="Dosis"/>
                <a:ea typeface="Dosis"/>
                <a:cs typeface="Dosis"/>
                <a:sym typeface="Dosis"/>
              </a:endParaRPr>
            </a:p>
          </p:txBody>
        </p:sp>
        <p:sp>
          <p:nvSpPr>
            <p:cNvPr id="820" name="Google Shape;820;p37"/>
            <p:cNvSpPr txBox="1"/>
            <p:nvPr/>
          </p:nvSpPr>
          <p:spPr>
            <a:xfrm>
              <a:off x="6937125" y="5277650"/>
              <a:ext cx="1414800" cy="8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a:solidFill>
                    <a:srgbClr val="9F4E0A"/>
                  </a:solidFill>
                  <a:latin typeface="Dosis"/>
                  <a:ea typeface="Dosis"/>
                  <a:cs typeface="Dosis"/>
                  <a:sym typeface="Dosis"/>
                </a:rPr>
                <a:t>BRUN</a:t>
              </a:r>
              <a:r>
                <a:rPr b="1" lang="fr-CA">
                  <a:solidFill>
                    <a:srgbClr val="9F4E0A"/>
                  </a:solidFill>
                  <a:latin typeface="Dosis"/>
                  <a:ea typeface="Dosis"/>
                  <a:cs typeface="Dosis"/>
                  <a:sym typeface="Dosis"/>
                </a:rPr>
                <a:t> (GND -)</a:t>
              </a:r>
              <a:endParaRPr b="1">
                <a:solidFill>
                  <a:srgbClr val="9F4E0A"/>
                </a:solidFill>
                <a:latin typeface="Dosis"/>
                <a:ea typeface="Dosis"/>
                <a:cs typeface="Dosis"/>
                <a:sym typeface="Dosis"/>
              </a:endParaRPr>
            </a:p>
          </p:txBody>
        </p:sp>
        <p:sp>
          <p:nvSpPr>
            <p:cNvPr id="821" name="Google Shape;821;p37"/>
            <p:cNvSpPr txBox="1"/>
            <p:nvPr/>
          </p:nvSpPr>
          <p:spPr>
            <a:xfrm>
              <a:off x="6613975" y="5950363"/>
              <a:ext cx="1414800" cy="8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a:solidFill>
                    <a:srgbClr val="E69138"/>
                  </a:solidFill>
                  <a:latin typeface="Dosis"/>
                  <a:ea typeface="Dosis"/>
                  <a:cs typeface="Dosis"/>
                  <a:sym typeface="Dosis"/>
                </a:rPr>
                <a:t>ORANGE (signal)</a:t>
              </a:r>
              <a:endParaRPr b="1">
                <a:solidFill>
                  <a:srgbClr val="E69138"/>
                </a:solidFill>
                <a:latin typeface="Dosis"/>
                <a:ea typeface="Dosis"/>
                <a:cs typeface="Dosis"/>
                <a:sym typeface="Dosis"/>
              </a:endParaRPr>
            </a:p>
          </p:txBody>
        </p:sp>
      </p:grpSp>
      <p:sp>
        <p:nvSpPr>
          <p:cNvPr id="822" name="Google Shape;822;p37"/>
          <p:cNvSpPr txBox="1"/>
          <p:nvPr/>
        </p:nvSpPr>
        <p:spPr>
          <a:xfrm>
            <a:off x="6867300" y="6634225"/>
            <a:ext cx="16329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CA" u="sng">
                <a:solidFill>
                  <a:schemeClr val="dk1"/>
                </a:solidFill>
                <a:latin typeface="Dosis"/>
                <a:ea typeface="Dosis"/>
                <a:cs typeface="Dosis"/>
                <a:sym typeface="Dosis"/>
              </a:rPr>
              <a:t>Verso pour la suite</a:t>
            </a:r>
            <a:endParaRPr/>
          </a:p>
        </p:txBody>
      </p:sp>
      <p:pic>
        <p:nvPicPr>
          <p:cNvPr id="823" name="Google Shape;823;p37"/>
          <p:cNvPicPr preferRelativeResize="0"/>
          <p:nvPr/>
        </p:nvPicPr>
        <p:blipFill>
          <a:blip r:embed="rId7">
            <a:alphaModFix/>
          </a:blip>
          <a:stretch>
            <a:fillRect/>
          </a:stretch>
        </p:blipFill>
        <p:spPr>
          <a:xfrm rot="-5400000">
            <a:off x="129248" y="2910612"/>
            <a:ext cx="5535723" cy="2249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7" name="Shape 827"/>
        <p:cNvGrpSpPr/>
        <p:nvPr/>
      </p:nvGrpSpPr>
      <p:grpSpPr>
        <a:xfrm>
          <a:off x="0" y="0"/>
          <a:ext cx="0" cy="0"/>
          <a:chOff x="0" y="0"/>
          <a:chExt cx="0" cy="0"/>
        </a:xfrm>
      </p:grpSpPr>
      <p:sp>
        <p:nvSpPr>
          <p:cNvPr id="828" name="Google Shape;828;p38"/>
          <p:cNvSpPr txBox="1"/>
          <p:nvPr/>
        </p:nvSpPr>
        <p:spPr>
          <a:xfrm>
            <a:off x="831200" y="1323450"/>
            <a:ext cx="8632800" cy="2587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Le bloc suivant vous permet de contrôler la position du servomoteur.  Pour ce modèle de servomoteur, il est </a:t>
            </a:r>
            <a:r>
              <a:rPr lang="fr-CA" sz="1800">
                <a:solidFill>
                  <a:srgbClr val="434343"/>
                </a:solidFill>
                <a:latin typeface="Dosis"/>
                <a:ea typeface="Dosis"/>
                <a:cs typeface="Dosis"/>
                <a:sym typeface="Dosis"/>
              </a:rPr>
              <a:t>possible</a:t>
            </a:r>
            <a:r>
              <a:rPr lang="fr-CA" sz="1800">
                <a:solidFill>
                  <a:srgbClr val="434343"/>
                </a:solidFill>
                <a:latin typeface="Dosis"/>
                <a:ea typeface="Dosis"/>
                <a:cs typeface="Dosis"/>
                <a:sym typeface="Dosis"/>
              </a:rPr>
              <a:t> de contrôler la position entre 0 et 180 degrés.</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Amusez-vous à positionner votre servomoteur à diverses positions.</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342900" lvl="0" marL="457200" rtl="0" algn="l">
              <a:spcBef>
                <a:spcPts val="0"/>
              </a:spcBef>
              <a:spcAft>
                <a:spcPts val="0"/>
              </a:spcAft>
              <a:buClr>
                <a:srgbClr val="434343"/>
              </a:buClr>
              <a:buSzPts val="1800"/>
              <a:buFont typeface="Dosis"/>
              <a:buChar char="●"/>
            </a:pPr>
            <a:r>
              <a:rPr b="1" lang="fr-CA" sz="1800">
                <a:solidFill>
                  <a:srgbClr val="434343"/>
                </a:solidFill>
                <a:latin typeface="Dosis"/>
                <a:ea typeface="Dosis"/>
                <a:cs typeface="Dosis"/>
                <a:sym typeface="Dosis"/>
              </a:rPr>
              <a:t>DÉFI</a:t>
            </a:r>
            <a:r>
              <a:rPr lang="fr-CA" sz="1800">
                <a:solidFill>
                  <a:srgbClr val="434343"/>
                </a:solidFill>
                <a:latin typeface="Dosis"/>
                <a:ea typeface="Dosis"/>
                <a:cs typeface="Dosis"/>
                <a:sym typeface="Dosis"/>
              </a:rPr>
              <a:t> : Il est possible de faire faire un balayage entre 0 et 180 degrés par le servomoteur.  En utilisant les blocs suivants, créez votre code pour faire un balayage entre ces deux angles.  Une fois que vous aurez réussi, vous pouvez modifier divers paramètres pour faire votre balayage plus ou moins rapidement ou encore entre deux angles différents.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latin typeface="Dosis"/>
              <a:ea typeface="Dosis"/>
              <a:cs typeface="Dosis"/>
              <a:sym typeface="Dosis"/>
            </a:endParaRPr>
          </a:p>
        </p:txBody>
      </p:sp>
      <p:sp>
        <p:nvSpPr>
          <p:cNvPr id="829" name="Google Shape;829;p38"/>
          <p:cNvSpPr txBox="1"/>
          <p:nvPr>
            <p:ph idx="4294967295" type="title"/>
          </p:nvPr>
        </p:nvSpPr>
        <p:spPr>
          <a:xfrm>
            <a:off x="2900225" y="255150"/>
            <a:ext cx="4111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Arduino - Activité 10</a:t>
            </a:r>
            <a:endParaRPr sz="4800">
              <a:solidFill>
                <a:srgbClr val="0069BF"/>
              </a:solidFill>
            </a:endParaRPr>
          </a:p>
        </p:txBody>
      </p:sp>
      <p:grpSp>
        <p:nvGrpSpPr>
          <p:cNvPr id="830" name="Google Shape;830;p38"/>
          <p:cNvGrpSpPr/>
          <p:nvPr/>
        </p:nvGrpSpPr>
        <p:grpSpPr>
          <a:xfrm>
            <a:off x="3453125" y="7067548"/>
            <a:ext cx="3005402" cy="534450"/>
            <a:chOff x="3386200" y="6962773"/>
            <a:chExt cx="3005402" cy="534450"/>
          </a:xfrm>
        </p:grpSpPr>
        <p:pic>
          <p:nvPicPr>
            <p:cNvPr id="831" name="Google Shape;831;p38">
              <a:hlinkClick r:id="rId3"/>
            </p:cNvPr>
            <p:cNvPicPr preferRelativeResize="0"/>
            <p:nvPr/>
          </p:nvPicPr>
          <p:blipFill>
            <a:blip r:embed="rId4">
              <a:alphaModFix/>
            </a:blip>
            <a:stretch>
              <a:fillRect/>
            </a:stretch>
          </p:blipFill>
          <p:spPr>
            <a:xfrm>
              <a:off x="5474881" y="7069634"/>
              <a:ext cx="916721" cy="320739"/>
            </a:xfrm>
            <a:prstGeom prst="rect">
              <a:avLst/>
            </a:prstGeom>
            <a:noFill/>
            <a:ln>
              <a:noFill/>
            </a:ln>
          </p:spPr>
        </p:pic>
        <p:pic>
          <p:nvPicPr>
            <p:cNvPr id="832" name="Google Shape;832;p38"/>
            <p:cNvPicPr preferRelativeResize="0"/>
            <p:nvPr/>
          </p:nvPicPr>
          <p:blipFill>
            <a:blip r:embed="rId5">
              <a:alphaModFix/>
            </a:blip>
            <a:stretch>
              <a:fillRect/>
            </a:stretch>
          </p:blipFill>
          <p:spPr>
            <a:xfrm>
              <a:off x="3386200" y="6962773"/>
              <a:ext cx="1861750" cy="534450"/>
            </a:xfrm>
            <a:prstGeom prst="rect">
              <a:avLst/>
            </a:prstGeom>
            <a:noFill/>
            <a:ln>
              <a:noFill/>
            </a:ln>
          </p:spPr>
        </p:pic>
      </p:grpSp>
      <p:cxnSp>
        <p:nvCxnSpPr>
          <p:cNvPr id="833" name="Google Shape;833;p38"/>
          <p:cNvCxnSpPr/>
          <p:nvPr/>
        </p:nvCxnSpPr>
        <p:spPr>
          <a:xfrm>
            <a:off x="2929325" y="789750"/>
            <a:ext cx="4053000" cy="0"/>
          </a:xfrm>
          <a:prstGeom prst="straightConnector1">
            <a:avLst/>
          </a:prstGeom>
          <a:noFill/>
          <a:ln cap="flat" cmpd="sng" w="76200">
            <a:solidFill>
              <a:srgbClr val="FAA22A"/>
            </a:solidFill>
            <a:prstDash val="solid"/>
            <a:round/>
            <a:headEnd len="med" w="med" type="none"/>
            <a:tailEnd len="med" w="med" type="none"/>
          </a:ln>
        </p:spPr>
      </p:cxnSp>
      <p:sp>
        <p:nvSpPr>
          <p:cNvPr id="834" name="Google Shape;834;p38"/>
          <p:cNvSpPr txBox="1"/>
          <p:nvPr>
            <p:ph idx="4294967295" type="title"/>
          </p:nvPr>
        </p:nvSpPr>
        <p:spPr>
          <a:xfrm>
            <a:off x="2022125" y="845700"/>
            <a:ext cx="58674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Utiliser un servo moteur</a:t>
            </a:r>
            <a:endParaRPr sz="2400">
              <a:solidFill>
                <a:srgbClr val="000000"/>
              </a:solidFill>
              <a:latin typeface="Ubuntu"/>
              <a:ea typeface="Ubuntu"/>
              <a:cs typeface="Ubuntu"/>
              <a:sym typeface="Ubuntu"/>
            </a:endParaRPr>
          </a:p>
        </p:txBody>
      </p:sp>
      <p:sp>
        <p:nvSpPr>
          <p:cNvPr id="835" name="Google Shape;835;p38"/>
          <p:cNvSpPr txBox="1"/>
          <p:nvPr/>
        </p:nvSpPr>
        <p:spPr>
          <a:xfrm>
            <a:off x="6208325" y="6280150"/>
            <a:ext cx="2321400" cy="46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a:solidFill>
                  <a:srgbClr val="434343"/>
                </a:solidFill>
                <a:latin typeface="Ubuntu"/>
                <a:ea typeface="Ubuntu"/>
                <a:cs typeface="Ubuntu"/>
                <a:sym typeface="Ubuntu"/>
              </a:rPr>
              <a:t>Vous pouvez télécharger le code de départ : </a:t>
            </a:r>
            <a:endParaRPr>
              <a:solidFill>
                <a:srgbClr val="434343"/>
              </a:solidFill>
              <a:latin typeface="Ubuntu"/>
              <a:ea typeface="Ubuntu"/>
              <a:cs typeface="Ubuntu"/>
              <a:sym typeface="Ubuntu"/>
            </a:endParaRPr>
          </a:p>
          <a:p>
            <a:pPr indent="0" lvl="0" marL="0" rtl="0" algn="ctr">
              <a:spcBef>
                <a:spcPts val="0"/>
              </a:spcBef>
              <a:spcAft>
                <a:spcPts val="0"/>
              </a:spcAft>
              <a:buNone/>
            </a:pPr>
            <a:r>
              <a:rPr lang="fr-CA">
                <a:solidFill>
                  <a:schemeClr val="hlink"/>
                </a:solidFill>
                <a:uFill>
                  <a:noFill/>
                </a:uFill>
                <a:latin typeface="Ubuntu"/>
                <a:ea typeface="Ubuntu"/>
                <a:cs typeface="Ubuntu"/>
                <a:sym typeface="Ubuntu"/>
                <a:hlinkClick r:id="rId6"/>
              </a:rPr>
              <a:t>http://recit.org/ul/qdr</a:t>
            </a:r>
            <a:endParaRPr>
              <a:solidFill>
                <a:srgbClr val="434343"/>
              </a:solidFill>
              <a:latin typeface="Ubuntu"/>
              <a:ea typeface="Ubuntu"/>
              <a:cs typeface="Ubuntu"/>
              <a:sym typeface="Ubuntu"/>
            </a:endParaRPr>
          </a:p>
          <a:p>
            <a:pPr indent="0" lvl="0" marL="0" rtl="0" algn="ctr">
              <a:spcBef>
                <a:spcPts val="0"/>
              </a:spcBef>
              <a:spcAft>
                <a:spcPts val="0"/>
              </a:spcAft>
              <a:buNone/>
            </a:pPr>
            <a:r>
              <a:t/>
            </a:r>
            <a:endParaRPr>
              <a:latin typeface="Dosis"/>
              <a:ea typeface="Dosis"/>
              <a:cs typeface="Dosis"/>
              <a:sym typeface="Dosis"/>
            </a:endParaRPr>
          </a:p>
        </p:txBody>
      </p:sp>
      <p:pic>
        <p:nvPicPr>
          <p:cNvPr id="836" name="Google Shape;836;p38"/>
          <p:cNvPicPr preferRelativeResize="0"/>
          <p:nvPr/>
        </p:nvPicPr>
        <p:blipFill>
          <a:blip r:embed="rId7">
            <a:alphaModFix/>
          </a:blip>
          <a:stretch>
            <a:fillRect/>
          </a:stretch>
        </p:blipFill>
        <p:spPr>
          <a:xfrm>
            <a:off x="3068888" y="2109025"/>
            <a:ext cx="4429125" cy="600075"/>
          </a:xfrm>
          <a:prstGeom prst="rect">
            <a:avLst/>
          </a:prstGeom>
          <a:noFill/>
          <a:ln>
            <a:noFill/>
          </a:ln>
        </p:spPr>
      </p:pic>
      <p:grpSp>
        <p:nvGrpSpPr>
          <p:cNvPr id="837" name="Google Shape;837;p38"/>
          <p:cNvGrpSpPr/>
          <p:nvPr/>
        </p:nvGrpSpPr>
        <p:grpSpPr>
          <a:xfrm>
            <a:off x="976838" y="4531188"/>
            <a:ext cx="8104725" cy="2215763"/>
            <a:chOff x="588275" y="4531188"/>
            <a:chExt cx="8104725" cy="2215763"/>
          </a:xfrm>
        </p:grpSpPr>
        <p:pic>
          <p:nvPicPr>
            <p:cNvPr id="838" name="Google Shape;838;p38"/>
            <p:cNvPicPr preferRelativeResize="0"/>
            <p:nvPr/>
          </p:nvPicPr>
          <p:blipFill>
            <a:blip r:embed="rId8">
              <a:alphaModFix/>
            </a:blip>
            <a:stretch>
              <a:fillRect/>
            </a:stretch>
          </p:blipFill>
          <p:spPr>
            <a:xfrm>
              <a:off x="2378713" y="5162788"/>
              <a:ext cx="3800475" cy="652607"/>
            </a:xfrm>
            <a:prstGeom prst="rect">
              <a:avLst/>
            </a:prstGeom>
            <a:noFill/>
            <a:ln>
              <a:noFill/>
            </a:ln>
          </p:spPr>
        </p:pic>
        <p:pic>
          <p:nvPicPr>
            <p:cNvPr id="839" name="Google Shape;839;p38"/>
            <p:cNvPicPr preferRelativeResize="0"/>
            <p:nvPr/>
          </p:nvPicPr>
          <p:blipFill>
            <a:blip r:embed="rId9">
              <a:alphaModFix/>
            </a:blip>
            <a:stretch>
              <a:fillRect/>
            </a:stretch>
          </p:blipFill>
          <p:spPr>
            <a:xfrm>
              <a:off x="6290600" y="4872200"/>
              <a:ext cx="2185988" cy="383507"/>
            </a:xfrm>
            <a:prstGeom prst="rect">
              <a:avLst/>
            </a:prstGeom>
            <a:noFill/>
            <a:ln>
              <a:noFill/>
            </a:ln>
          </p:spPr>
        </p:pic>
        <p:pic>
          <p:nvPicPr>
            <p:cNvPr id="840" name="Google Shape;840;p38"/>
            <p:cNvPicPr preferRelativeResize="0"/>
            <p:nvPr/>
          </p:nvPicPr>
          <p:blipFill>
            <a:blip r:embed="rId10">
              <a:alphaModFix/>
            </a:blip>
            <a:stretch>
              <a:fillRect/>
            </a:stretch>
          </p:blipFill>
          <p:spPr>
            <a:xfrm>
              <a:off x="6194163" y="4560875"/>
              <a:ext cx="2378869" cy="345320"/>
            </a:xfrm>
            <a:prstGeom prst="rect">
              <a:avLst/>
            </a:prstGeom>
            <a:noFill/>
            <a:ln>
              <a:noFill/>
            </a:ln>
          </p:spPr>
        </p:pic>
        <p:pic>
          <p:nvPicPr>
            <p:cNvPr id="841" name="Google Shape;841;p38"/>
            <p:cNvPicPr preferRelativeResize="0"/>
            <p:nvPr/>
          </p:nvPicPr>
          <p:blipFill>
            <a:blip r:embed="rId11">
              <a:alphaModFix/>
            </a:blip>
            <a:stretch>
              <a:fillRect/>
            </a:stretch>
          </p:blipFill>
          <p:spPr>
            <a:xfrm>
              <a:off x="2378725" y="4560863"/>
              <a:ext cx="3664744" cy="655796"/>
            </a:xfrm>
            <a:prstGeom prst="rect">
              <a:avLst/>
            </a:prstGeom>
            <a:noFill/>
            <a:ln>
              <a:noFill/>
            </a:ln>
          </p:spPr>
        </p:pic>
        <p:pic>
          <p:nvPicPr>
            <p:cNvPr id="842" name="Google Shape;842;p38"/>
            <p:cNvPicPr preferRelativeResize="0"/>
            <p:nvPr/>
          </p:nvPicPr>
          <p:blipFill>
            <a:blip r:embed="rId12">
              <a:alphaModFix/>
            </a:blip>
            <a:stretch>
              <a:fillRect/>
            </a:stretch>
          </p:blipFill>
          <p:spPr>
            <a:xfrm>
              <a:off x="6222900" y="5353275"/>
              <a:ext cx="1435894" cy="271656"/>
            </a:xfrm>
            <a:prstGeom prst="rect">
              <a:avLst/>
            </a:prstGeom>
            <a:noFill/>
            <a:ln>
              <a:noFill/>
            </a:ln>
          </p:spPr>
        </p:pic>
        <p:pic>
          <p:nvPicPr>
            <p:cNvPr id="843" name="Google Shape;843;p38"/>
            <p:cNvPicPr preferRelativeResize="0"/>
            <p:nvPr/>
          </p:nvPicPr>
          <p:blipFill>
            <a:blip r:embed="rId13">
              <a:alphaModFix/>
            </a:blip>
            <a:stretch>
              <a:fillRect/>
            </a:stretch>
          </p:blipFill>
          <p:spPr>
            <a:xfrm>
              <a:off x="7807175" y="5354300"/>
              <a:ext cx="885825" cy="269599"/>
            </a:xfrm>
            <a:prstGeom prst="rect">
              <a:avLst/>
            </a:prstGeom>
            <a:noFill/>
            <a:ln>
              <a:noFill/>
            </a:ln>
          </p:spPr>
        </p:pic>
        <p:pic>
          <p:nvPicPr>
            <p:cNvPr id="844" name="Google Shape;844;p38"/>
            <p:cNvPicPr preferRelativeResize="0"/>
            <p:nvPr/>
          </p:nvPicPr>
          <p:blipFill>
            <a:blip r:embed="rId14">
              <a:alphaModFix/>
            </a:blip>
            <a:stretch>
              <a:fillRect/>
            </a:stretch>
          </p:blipFill>
          <p:spPr>
            <a:xfrm>
              <a:off x="588275" y="4531188"/>
              <a:ext cx="1657350" cy="919939"/>
            </a:xfrm>
            <a:prstGeom prst="rect">
              <a:avLst/>
            </a:prstGeom>
            <a:noFill/>
            <a:ln>
              <a:noFill/>
            </a:ln>
          </p:spPr>
        </p:pic>
        <p:pic>
          <p:nvPicPr>
            <p:cNvPr id="845" name="Google Shape;845;p38"/>
            <p:cNvPicPr preferRelativeResize="0"/>
            <p:nvPr/>
          </p:nvPicPr>
          <p:blipFill>
            <a:blip r:embed="rId7">
              <a:alphaModFix/>
            </a:blip>
            <a:stretch>
              <a:fillRect/>
            </a:stretch>
          </p:blipFill>
          <p:spPr>
            <a:xfrm>
              <a:off x="1407438" y="6283438"/>
              <a:ext cx="3321844" cy="463513"/>
            </a:xfrm>
            <a:prstGeom prst="rect">
              <a:avLst/>
            </a:prstGeom>
            <a:noFill/>
            <a:ln>
              <a:noFill/>
            </a:ln>
          </p:spPr>
        </p:pic>
        <p:pic>
          <p:nvPicPr>
            <p:cNvPr id="846" name="Google Shape;846;p38"/>
            <p:cNvPicPr preferRelativeResize="0"/>
            <p:nvPr/>
          </p:nvPicPr>
          <p:blipFill>
            <a:blip r:embed="rId15">
              <a:alphaModFix/>
            </a:blip>
            <a:stretch>
              <a:fillRect/>
            </a:stretch>
          </p:blipFill>
          <p:spPr>
            <a:xfrm>
              <a:off x="1029275" y="5842888"/>
              <a:ext cx="5429250" cy="500569"/>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5" name="Shape 595"/>
        <p:cNvGrpSpPr/>
        <p:nvPr/>
      </p:nvGrpSpPr>
      <p:grpSpPr>
        <a:xfrm>
          <a:off x="0" y="0"/>
          <a:ext cx="0" cy="0"/>
          <a:chOff x="0" y="0"/>
          <a:chExt cx="0" cy="0"/>
        </a:xfrm>
      </p:grpSpPr>
      <p:sp>
        <p:nvSpPr>
          <p:cNvPr id="596" name="Google Shape;596;p25"/>
          <p:cNvSpPr txBox="1"/>
          <p:nvPr/>
        </p:nvSpPr>
        <p:spPr>
          <a:xfrm>
            <a:off x="4476900" y="1949250"/>
            <a:ext cx="5191200" cy="2587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À l’aide des blocs suivants, faites clignoter la DEL se trouvant sur la </a:t>
            </a:r>
            <a:r>
              <a:rPr b="1" lang="fr-CA" sz="1800">
                <a:solidFill>
                  <a:srgbClr val="434343"/>
                </a:solidFill>
                <a:latin typeface="Dosis"/>
                <a:ea typeface="Dosis"/>
                <a:cs typeface="Dosis"/>
                <a:sym typeface="Dosis"/>
              </a:rPr>
              <a:t>b</a:t>
            </a:r>
            <a:r>
              <a:rPr b="1" lang="fr-CA" sz="1800">
                <a:solidFill>
                  <a:srgbClr val="434343"/>
                </a:solidFill>
                <a:latin typeface="Dosis"/>
                <a:ea typeface="Dosis"/>
                <a:cs typeface="Dosis"/>
                <a:sym typeface="Dosis"/>
              </a:rPr>
              <a:t>roche 13</a:t>
            </a:r>
            <a:r>
              <a:rPr lang="fr-CA" sz="1800">
                <a:solidFill>
                  <a:srgbClr val="434343"/>
                </a:solidFill>
                <a:latin typeface="Dosis"/>
                <a:ea typeface="Dosis"/>
                <a:cs typeface="Dosis"/>
                <a:sym typeface="Dosis"/>
              </a:rPr>
              <a:t>.</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Vous pouvez faire varier la vitesse de </a:t>
            </a:r>
            <a:r>
              <a:rPr lang="fr-CA" sz="1800">
                <a:solidFill>
                  <a:srgbClr val="434343"/>
                </a:solidFill>
                <a:latin typeface="Dosis"/>
                <a:ea typeface="Dosis"/>
                <a:cs typeface="Dosis"/>
                <a:sym typeface="Dosis"/>
              </a:rPr>
              <a:t>clignotement</a:t>
            </a:r>
            <a:r>
              <a:rPr lang="fr-CA" sz="1800">
                <a:solidFill>
                  <a:srgbClr val="434343"/>
                </a:solidFill>
                <a:latin typeface="Dosis"/>
                <a:ea typeface="Dosis"/>
                <a:cs typeface="Dosis"/>
                <a:sym typeface="Dosis"/>
              </a:rPr>
              <a:t> en modifiant le délai d’attente.</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latin typeface="Dosis"/>
              <a:ea typeface="Dosis"/>
              <a:cs typeface="Dosis"/>
              <a:sym typeface="Dosis"/>
            </a:endParaRPr>
          </a:p>
        </p:txBody>
      </p:sp>
      <p:sp>
        <p:nvSpPr>
          <p:cNvPr id="597" name="Google Shape;597;p25"/>
          <p:cNvSpPr txBox="1"/>
          <p:nvPr>
            <p:ph idx="4294967295" type="title"/>
          </p:nvPr>
        </p:nvSpPr>
        <p:spPr>
          <a:xfrm>
            <a:off x="2900225" y="255150"/>
            <a:ext cx="4111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Arduino - Activité 1</a:t>
            </a:r>
            <a:endParaRPr sz="4800">
              <a:solidFill>
                <a:srgbClr val="0069BF"/>
              </a:solidFill>
            </a:endParaRPr>
          </a:p>
        </p:txBody>
      </p:sp>
      <p:cxnSp>
        <p:nvCxnSpPr>
          <p:cNvPr id="598" name="Google Shape;598;p25"/>
          <p:cNvCxnSpPr/>
          <p:nvPr/>
        </p:nvCxnSpPr>
        <p:spPr>
          <a:xfrm>
            <a:off x="2929325" y="789750"/>
            <a:ext cx="4053000" cy="0"/>
          </a:xfrm>
          <a:prstGeom prst="straightConnector1">
            <a:avLst/>
          </a:prstGeom>
          <a:noFill/>
          <a:ln cap="flat" cmpd="sng" w="76200">
            <a:solidFill>
              <a:srgbClr val="FAA22A"/>
            </a:solidFill>
            <a:prstDash val="solid"/>
            <a:round/>
            <a:headEnd len="med" w="med" type="none"/>
            <a:tailEnd len="med" w="med" type="none"/>
          </a:ln>
        </p:spPr>
      </p:cxnSp>
      <p:sp>
        <p:nvSpPr>
          <p:cNvPr id="599" name="Google Shape;599;p25"/>
          <p:cNvSpPr txBox="1"/>
          <p:nvPr>
            <p:ph idx="4294967295" type="title"/>
          </p:nvPr>
        </p:nvSpPr>
        <p:spPr>
          <a:xfrm>
            <a:off x="2022125" y="845700"/>
            <a:ext cx="58674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Faire clignoter une DEL</a:t>
            </a:r>
            <a:endParaRPr sz="2400">
              <a:solidFill>
                <a:srgbClr val="000000"/>
              </a:solidFill>
              <a:latin typeface="Ubuntu"/>
              <a:ea typeface="Ubuntu"/>
              <a:cs typeface="Ubuntu"/>
              <a:sym typeface="Ubuntu"/>
            </a:endParaRPr>
          </a:p>
        </p:txBody>
      </p:sp>
      <p:pic>
        <p:nvPicPr>
          <p:cNvPr id="600" name="Google Shape;600;p25"/>
          <p:cNvPicPr preferRelativeResize="0"/>
          <p:nvPr/>
        </p:nvPicPr>
        <p:blipFill>
          <a:blip r:embed="rId3">
            <a:alphaModFix/>
          </a:blip>
          <a:stretch>
            <a:fillRect/>
          </a:stretch>
        </p:blipFill>
        <p:spPr>
          <a:xfrm>
            <a:off x="1304124" y="3299188"/>
            <a:ext cx="2818475" cy="2014100"/>
          </a:xfrm>
          <a:prstGeom prst="rect">
            <a:avLst/>
          </a:prstGeom>
          <a:noFill/>
          <a:ln>
            <a:noFill/>
          </a:ln>
        </p:spPr>
      </p:pic>
      <p:sp>
        <p:nvSpPr>
          <p:cNvPr id="601" name="Google Shape;601;p25"/>
          <p:cNvSpPr txBox="1"/>
          <p:nvPr/>
        </p:nvSpPr>
        <p:spPr>
          <a:xfrm>
            <a:off x="658125" y="2459113"/>
            <a:ext cx="19032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Dosis"/>
                <a:ea typeface="Dosis"/>
                <a:cs typeface="Dosis"/>
                <a:sym typeface="Dosis"/>
              </a:rPr>
              <a:t>DEL intégrée (Broche 13) </a:t>
            </a:r>
            <a:endParaRPr>
              <a:latin typeface="Dosis"/>
              <a:ea typeface="Dosis"/>
              <a:cs typeface="Dosis"/>
              <a:sym typeface="Dosis"/>
            </a:endParaRPr>
          </a:p>
        </p:txBody>
      </p:sp>
      <p:pic>
        <p:nvPicPr>
          <p:cNvPr id="602" name="Google Shape;602;p25"/>
          <p:cNvPicPr preferRelativeResize="0"/>
          <p:nvPr/>
        </p:nvPicPr>
        <p:blipFill>
          <a:blip r:embed="rId4">
            <a:alphaModFix/>
          </a:blip>
          <a:stretch>
            <a:fillRect/>
          </a:stretch>
        </p:blipFill>
        <p:spPr>
          <a:xfrm>
            <a:off x="5110350" y="4096700"/>
            <a:ext cx="3924300" cy="1219200"/>
          </a:xfrm>
          <a:prstGeom prst="rect">
            <a:avLst/>
          </a:prstGeom>
          <a:noFill/>
          <a:ln>
            <a:noFill/>
          </a:ln>
        </p:spPr>
      </p:pic>
      <p:cxnSp>
        <p:nvCxnSpPr>
          <p:cNvPr id="603" name="Google Shape;603;p25"/>
          <p:cNvCxnSpPr>
            <a:stCxn id="601" idx="2"/>
          </p:cNvCxnSpPr>
          <p:nvPr/>
        </p:nvCxnSpPr>
        <p:spPr>
          <a:xfrm flipH="1" rot="-5400000">
            <a:off x="1591875" y="2898763"/>
            <a:ext cx="886200" cy="850500"/>
          </a:xfrm>
          <a:prstGeom prst="curvedConnector3">
            <a:avLst>
              <a:gd fmla="val 63442" name="adj1"/>
            </a:avLst>
          </a:prstGeom>
          <a:noFill/>
          <a:ln cap="flat" cmpd="sng" w="28575">
            <a:solidFill>
              <a:srgbClr val="B45F06"/>
            </a:solidFill>
            <a:prstDash val="solid"/>
            <a:round/>
            <a:headEnd len="med" w="med" type="none"/>
            <a:tailEnd len="med" w="med" type="none"/>
          </a:ln>
        </p:spPr>
      </p:cxnSp>
      <p:sp>
        <p:nvSpPr>
          <p:cNvPr id="604" name="Google Shape;604;p25"/>
          <p:cNvSpPr txBox="1"/>
          <p:nvPr/>
        </p:nvSpPr>
        <p:spPr>
          <a:xfrm>
            <a:off x="6164275" y="6232425"/>
            <a:ext cx="2321400" cy="46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a:solidFill>
                  <a:srgbClr val="434343"/>
                </a:solidFill>
                <a:latin typeface="Ubuntu"/>
                <a:ea typeface="Ubuntu"/>
                <a:cs typeface="Ubuntu"/>
                <a:sym typeface="Ubuntu"/>
              </a:rPr>
              <a:t>Vous pouvez télécharger le code de départ : </a:t>
            </a:r>
            <a:r>
              <a:rPr lang="fr-CA">
                <a:solidFill>
                  <a:schemeClr val="hlink"/>
                </a:solidFill>
                <a:uFill>
                  <a:noFill/>
                </a:uFill>
                <a:latin typeface="Ubuntu"/>
                <a:ea typeface="Ubuntu"/>
                <a:cs typeface="Ubuntu"/>
                <a:sym typeface="Ubuntu"/>
                <a:hlinkClick r:id="rId5"/>
              </a:rPr>
              <a:t>http://recit.org/ul/qd6</a:t>
            </a:r>
            <a:endParaRPr>
              <a:solidFill>
                <a:srgbClr val="434343"/>
              </a:solidFill>
              <a:latin typeface="Ubuntu"/>
              <a:ea typeface="Ubuntu"/>
              <a:cs typeface="Ubuntu"/>
              <a:sym typeface="Ubuntu"/>
            </a:endParaRPr>
          </a:p>
          <a:p>
            <a:pPr indent="0" lvl="0" marL="0" rtl="0" algn="ctr">
              <a:spcBef>
                <a:spcPts val="0"/>
              </a:spcBef>
              <a:spcAft>
                <a:spcPts val="0"/>
              </a:spcAft>
              <a:buNone/>
            </a:pPr>
            <a:r>
              <a:t/>
            </a:r>
            <a:endParaRPr>
              <a:latin typeface="Dosis"/>
              <a:ea typeface="Dosis"/>
              <a:cs typeface="Dosis"/>
              <a:sym typeface="Dosis"/>
            </a:endParaRPr>
          </a:p>
        </p:txBody>
      </p:sp>
      <p:grpSp>
        <p:nvGrpSpPr>
          <p:cNvPr id="605" name="Google Shape;605;p25"/>
          <p:cNvGrpSpPr/>
          <p:nvPr/>
        </p:nvGrpSpPr>
        <p:grpSpPr>
          <a:xfrm>
            <a:off x="2360225" y="6973948"/>
            <a:ext cx="5191200" cy="751052"/>
            <a:chOff x="2360225" y="6973948"/>
            <a:chExt cx="5191200" cy="751052"/>
          </a:xfrm>
        </p:grpSpPr>
        <p:pic>
          <p:nvPicPr>
            <p:cNvPr id="606" name="Google Shape;606;p25">
              <a:hlinkClick r:id="rId6"/>
            </p:cNvPr>
            <p:cNvPicPr preferRelativeResize="0"/>
            <p:nvPr/>
          </p:nvPicPr>
          <p:blipFill>
            <a:blip r:embed="rId7">
              <a:alphaModFix/>
            </a:blip>
            <a:stretch>
              <a:fillRect/>
            </a:stretch>
          </p:blipFill>
          <p:spPr>
            <a:xfrm>
              <a:off x="5541805" y="7080809"/>
              <a:ext cx="916721" cy="320739"/>
            </a:xfrm>
            <a:prstGeom prst="rect">
              <a:avLst/>
            </a:prstGeom>
            <a:noFill/>
            <a:ln>
              <a:noFill/>
            </a:ln>
          </p:spPr>
        </p:pic>
        <p:pic>
          <p:nvPicPr>
            <p:cNvPr id="607" name="Google Shape;607;p25"/>
            <p:cNvPicPr preferRelativeResize="0"/>
            <p:nvPr/>
          </p:nvPicPr>
          <p:blipFill>
            <a:blip r:embed="rId8">
              <a:alphaModFix/>
            </a:blip>
            <a:stretch>
              <a:fillRect/>
            </a:stretch>
          </p:blipFill>
          <p:spPr>
            <a:xfrm>
              <a:off x="3453124" y="6973948"/>
              <a:ext cx="1861750" cy="534450"/>
            </a:xfrm>
            <a:prstGeom prst="rect">
              <a:avLst/>
            </a:prstGeom>
            <a:noFill/>
            <a:ln>
              <a:noFill/>
            </a:ln>
          </p:spPr>
        </p:pic>
        <p:sp>
          <p:nvSpPr>
            <p:cNvPr id="608" name="Google Shape;608;p25"/>
            <p:cNvSpPr txBox="1"/>
            <p:nvPr/>
          </p:nvSpPr>
          <p:spPr>
            <a:xfrm>
              <a:off x="2360225" y="7408200"/>
              <a:ext cx="5191200" cy="31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000">
                  <a:solidFill>
                    <a:srgbClr val="434343"/>
                  </a:solidFill>
                  <a:latin typeface="Times New Roman"/>
                  <a:ea typeface="Times New Roman"/>
                  <a:cs typeface="Times New Roman"/>
                  <a:sym typeface="Times New Roman"/>
                </a:rPr>
                <a:t>Créé par : Marc-André Mercier (marc-andre.mercier@recitmst.qc.ca)</a:t>
              </a:r>
              <a:endParaRPr sz="1000">
                <a:latin typeface="Times New Roman"/>
                <a:ea typeface="Times New Roman"/>
                <a:cs typeface="Times New Roman"/>
                <a:sym typeface="Times New Roman"/>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2" name="Shape 612"/>
        <p:cNvGrpSpPr/>
        <p:nvPr/>
      </p:nvGrpSpPr>
      <p:grpSpPr>
        <a:xfrm>
          <a:off x="0" y="0"/>
          <a:ext cx="0" cy="0"/>
          <a:chOff x="0" y="0"/>
          <a:chExt cx="0" cy="0"/>
        </a:xfrm>
      </p:grpSpPr>
      <p:sp>
        <p:nvSpPr>
          <p:cNvPr id="613" name="Google Shape;613;p26"/>
          <p:cNvSpPr txBox="1"/>
          <p:nvPr/>
        </p:nvSpPr>
        <p:spPr>
          <a:xfrm>
            <a:off x="3614125" y="1949250"/>
            <a:ext cx="6276000" cy="2587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À l’aide des blocs suivants, faites clignoter la DEL sur la </a:t>
            </a:r>
            <a:r>
              <a:rPr b="1" lang="fr-CA" sz="1800">
                <a:solidFill>
                  <a:srgbClr val="434343"/>
                </a:solidFill>
                <a:latin typeface="Dosis"/>
                <a:ea typeface="Dosis"/>
                <a:cs typeface="Dosis"/>
                <a:sym typeface="Dosis"/>
              </a:rPr>
              <a:t>broche 13</a:t>
            </a:r>
            <a:r>
              <a:rPr lang="fr-CA" sz="1800">
                <a:solidFill>
                  <a:srgbClr val="434343"/>
                </a:solidFill>
                <a:latin typeface="Dosis"/>
                <a:ea typeface="Dosis"/>
                <a:cs typeface="Dosis"/>
                <a:sym typeface="Dosis"/>
              </a:rPr>
              <a:t> afin d’afficher un S.O.S.</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Durée de chaque élément dans le code morse:</a:t>
            </a:r>
            <a:endParaRPr sz="1800">
              <a:solidFill>
                <a:srgbClr val="434343"/>
              </a:solidFill>
              <a:latin typeface="Dosis"/>
              <a:ea typeface="Dosis"/>
              <a:cs typeface="Dosis"/>
              <a:sym typeface="Dosis"/>
            </a:endParaRPr>
          </a:p>
          <a:p>
            <a:pPr indent="-342900" lvl="1" marL="9144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Point : 200 ms (DEL allumée)</a:t>
            </a:r>
            <a:endParaRPr sz="1800">
              <a:solidFill>
                <a:srgbClr val="434343"/>
              </a:solidFill>
              <a:latin typeface="Dosis"/>
              <a:ea typeface="Dosis"/>
              <a:cs typeface="Dosis"/>
              <a:sym typeface="Dosis"/>
            </a:endParaRPr>
          </a:p>
          <a:p>
            <a:pPr indent="-342900" lvl="1" marL="9144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Tiret : 600 ms (DEL allumée)</a:t>
            </a:r>
            <a:endParaRPr sz="1800">
              <a:solidFill>
                <a:srgbClr val="434343"/>
              </a:solidFill>
              <a:latin typeface="Dosis"/>
              <a:ea typeface="Dosis"/>
              <a:cs typeface="Dosis"/>
              <a:sym typeface="Dosis"/>
            </a:endParaRPr>
          </a:p>
          <a:p>
            <a:pPr indent="-342900" lvl="1" marL="9144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Entre deux éléments, point ou barre : 200 ms (DEL éteinte)</a:t>
            </a:r>
            <a:endParaRPr sz="1800">
              <a:solidFill>
                <a:srgbClr val="434343"/>
              </a:solidFill>
              <a:latin typeface="Dosis"/>
              <a:ea typeface="Dosis"/>
              <a:cs typeface="Dosis"/>
              <a:sym typeface="Dosis"/>
            </a:endParaRPr>
          </a:p>
          <a:p>
            <a:pPr indent="-342900" lvl="1" marL="9144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Fin d’une lettre : 600 ms (DEL éteinte)</a:t>
            </a:r>
            <a:endParaRPr sz="1800">
              <a:solidFill>
                <a:srgbClr val="434343"/>
              </a:solidFill>
              <a:latin typeface="Dosis"/>
              <a:ea typeface="Dosis"/>
              <a:cs typeface="Dosis"/>
              <a:sym typeface="Dosis"/>
            </a:endParaRPr>
          </a:p>
          <a:p>
            <a:pPr indent="-342900" lvl="1" marL="9144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Fin d’un mot : 1400 ms (DEL éteinte)</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latin typeface="Dosis"/>
              <a:ea typeface="Dosis"/>
              <a:cs typeface="Dosis"/>
              <a:sym typeface="Dosis"/>
            </a:endParaRPr>
          </a:p>
        </p:txBody>
      </p:sp>
      <p:sp>
        <p:nvSpPr>
          <p:cNvPr id="614" name="Google Shape;614;p26"/>
          <p:cNvSpPr txBox="1"/>
          <p:nvPr>
            <p:ph idx="4294967295" type="title"/>
          </p:nvPr>
        </p:nvSpPr>
        <p:spPr>
          <a:xfrm>
            <a:off x="2900225" y="255150"/>
            <a:ext cx="4111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Arduino - Activité 2</a:t>
            </a:r>
            <a:endParaRPr sz="4800">
              <a:solidFill>
                <a:srgbClr val="0069BF"/>
              </a:solidFill>
            </a:endParaRPr>
          </a:p>
        </p:txBody>
      </p:sp>
      <p:cxnSp>
        <p:nvCxnSpPr>
          <p:cNvPr id="615" name="Google Shape;615;p26"/>
          <p:cNvCxnSpPr/>
          <p:nvPr/>
        </p:nvCxnSpPr>
        <p:spPr>
          <a:xfrm>
            <a:off x="2929325" y="789750"/>
            <a:ext cx="4053000" cy="0"/>
          </a:xfrm>
          <a:prstGeom prst="straightConnector1">
            <a:avLst/>
          </a:prstGeom>
          <a:noFill/>
          <a:ln cap="flat" cmpd="sng" w="76200">
            <a:solidFill>
              <a:srgbClr val="FAA22A"/>
            </a:solidFill>
            <a:prstDash val="solid"/>
            <a:round/>
            <a:headEnd len="med" w="med" type="none"/>
            <a:tailEnd len="med" w="med" type="none"/>
          </a:ln>
        </p:spPr>
      </p:cxnSp>
      <p:sp>
        <p:nvSpPr>
          <p:cNvPr id="616" name="Google Shape;616;p26"/>
          <p:cNvSpPr txBox="1"/>
          <p:nvPr>
            <p:ph idx="4294967295" type="title"/>
          </p:nvPr>
        </p:nvSpPr>
        <p:spPr>
          <a:xfrm>
            <a:off x="2022125" y="845700"/>
            <a:ext cx="58674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Code morse   S.O.S</a:t>
            </a:r>
            <a:endParaRPr sz="2400">
              <a:solidFill>
                <a:srgbClr val="000000"/>
              </a:solidFill>
              <a:latin typeface="Ubuntu"/>
              <a:ea typeface="Ubuntu"/>
              <a:cs typeface="Ubuntu"/>
              <a:sym typeface="Ubuntu"/>
            </a:endParaRPr>
          </a:p>
        </p:txBody>
      </p:sp>
      <p:pic>
        <p:nvPicPr>
          <p:cNvPr id="617" name="Google Shape;617;p26"/>
          <p:cNvPicPr preferRelativeResize="0"/>
          <p:nvPr/>
        </p:nvPicPr>
        <p:blipFill>
          <a:blip r:embed="rId3">
            <a:alphaModFix/>
          </a:blip>
          <a:stretch>
            <a:fillRect/>
          </a:stretch>
        </p:blipFill>
        <p:spPr>
          <a:xfrm>
            <a:off x="868299" y="2966388"/>
            <a:ext cx="2818475" cy="2014100"/>
          </a:xfrm>
          <a:prstGeom prst="rect">
            <a:avLst/>
          </a:prstGeom>
          <a:noFill/>
          <a:ln>
            <a:noFill/>
          </a:ln>
        </p:spPr>
      </p:pic>
      <p:sp>
        <p:nvSpPr>
          <p:cNvPr id="618" name="Google Shape;618;p26"/>
          <p:cNvSpPr txBox="1"/>
          <p:nvPr/>
        </p:nvSpPr>
        <p:spPr>
          <a:xfrm>
            <a:off x="222300" y="2126313"/>
            <a:ext cx="19032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Dosis"/>
                <a:ea typeface="Dosis"/>
                <a:cs typeface="Dosis"/>
                <a:sym typeface="Dosis"/>
              </a:rPr>
              <a:t>DEL intégrée (Broche 13) </a:t>
            </a:r>
            <a:endParaRPr>
              <a:latin typeface="Dosis"/>
              <a:ea typeface="Dosis"/>
              <a:cs typeface="Dosis"/>
              <a:sym typeface="Dosis"/>
            </a:endParaRPr>
          </a:p>
        </p:txBody>
      </p:sp>
      <p:pic>
        <p:nvPicPr>
          <p:cNvPr id="619" name="Google Shape;619;p26"/>
          <p:cNvPicPr preferRelativeResize="0"/>
          <p:nvPr/>
        </p:nvPicPr>
        <p:blipFill>
          <a:blip r:embed="rId4">
            <a:alphaModFix/>
          </a:blip>
          <a:stretch>
            <a:fillRect/>
          </a:stretch>
        </p:blipFill>
        <p:spPr>
          <a:xfrm>
            <a:off x="4869400" y="4835212"/>
            <a:ext cx="3924300" cy="1219200"/>
          </a:xfrm>
          <a:prstGeom prst="rect">
            <a:avLst/>
          </a:prstGeom>
          <a:noFill/>
          <a:ln>
            <a:noFill/>
          </a:ln>
        </p:spPr>
      </p:pic>
      <p:cxnSp>
        <p:nvCxnSpPr>
          <p:cNvPr id="620" name="Google Shape;620;p26"/>
          <p:cNvCxnSpPr>
            <a:stCxn id="618" idx="2"/>
          </p:cNvCxnSpPr>
          <p:nvPr/>
        </p:nvCxnSpPr>
        <p:spPr>
          <a:xfrm flipH="1" rot="-5400000">
            <a:off x="1156050" y="2565963"/>
            <a:ext cx="886200" cy="850500"/>
          </a:xfrm>
          <a:prstGeom prst="curvedConnector3">
            <a:avLst>
              <a:gd fmla="val 63442" name="adj1"/>
            </a:avLst>
          </a:prstGeom>
          <a:noFill/>
          <a:ln cap="flat" cmpd="sng" w="28575">
            <a:solidFill>
              <a:srgbClr val="B45F06"/>
            </a:solidFill>
            <a:prstDash val="solid"/>
            <a:round/>
            <a:headEnd len="med" w="med" type="none"/>
            <a:tailEnd len="med" w="med" type="none"/>
          </a:ln>
        </p:spPr>
      </p:cxnSp>
      <p:sp>
        <p:nvSpPr>
          <p:cNvPr id="621" name="Google Shape;621;p26"/>
          <p:cNvSpPr txBox="1"/>
          <p:nvPr/>
        </p:nvSpPr>
        <p:spPr>
          <a:xfrm>
            <a:off x="6027150" y="6191175"/>
            <a:ext cx="2321400" cy="46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a:solidFill>
                  <a:srgbClr val="434343"/>
                </a:solidFill>
                <a:latin typeface="Ubuntu"/>
                <a:ea typeface="Ubuntu"/>
                <a:cs typeface="Ubuntu"/>
                <a:sym typeface="Ubuntu"/>
              </a:rPr>
              <a:t>Vous pouvez télécharger le code de départ : </a:t>
            </a:r>
            <a:endParaRPr>
              <a:solidFill>
                <a:srgbClr val="434343"/>
              </a:solidFill>
              <a:latin typeface="Ubuntu"/>
              <a:ea typeface="Ubuntu"/>
              <a:cs typeface="Ubuntu"/>
              <a:sym typeface="Ubuntu"/>
            </a:endParaRPr>
          </a:p>
          <a:p>
            <a:pPr indent="0" lvl="0" marL="0" rtl="0" algn="ctr">
              <a:spcBef>
                <a:spcPts val="0"/>
              </a:spcBef>
              <a:spcAft>
                <a:spcPts val="0"/>
              </a:spcAft>
              <a:buNone/>
            </a:pPr>
            <a:r>
              <a:rPr lang="fr-CA" u="sng">
                <a:solidFill>
                  <a:schemeClr val="hlink"/>
                </a:solidFill>
                <a:latin typeface="Dosis"/>
                <a:ea typeface="Dosis"/>
                <a:cs typeface="Dosis"/>
                <a:sym typeface="Dosis"/>
                <a:hlinkClick r:id="rId5"/>
              </a:rPr>
              <a:t>http://recit.org/ul/qdg</a:t>
            </a:r>
            <a:endParaRPr>
              <a:latin typeface="Dosis"/>
              <a:ea typeface="Dosis"/>
              <a:cs typeface="Dosis"/>
              <a:sym typeface="Dosis"/>
            </a:endParaRPr>
          </a:p>
        </p:txBody>
      </p:sp>
      <p:pic>
        <p:nvPicPr>
          <p:cNvPr id="622" name="Google Shape;622;p26">
            <a:hlinkClick r:id="rId6"/>
          </p:cNvPr>
          <p:cNvPicPr preferRelativeResize="0"/>
          <p:nvPr/>
        </p:nvPicPr>
        <p:blipFill>
          <a:blip r:embed="rId7">
            <a:alphaModFix/>
          </a:blip>
          <a:stretch>
            <a:fillRect/>
          </a:stretch>
        </p:blipFill>
        <p:spPr>
          <a:xfrm>
            <a:off x="2221950" y="6076940"/>
            <a:ext cx="695250" cy="695250"/>
          </a:xfrm>
          <a:prstGeom prst="rect">
            <a:avLst/>
          </a:prstGeom>
          <a:noFill/>
          <a:ln>
            <a:noFill/>
          </a:ln>
        </p:spPr>
      </p:pic>
      <p:sp>
        <p:nvSpPr>
          <p:cNvPr id="623" name="Google Shape;623;p26"/>
          <p:cNvSpPr txBox="1"/>
          <p:nvPr/>
        </p:nvSpPr>
        <p:spPr>
          <a:xfrm>
            <a:off x="1452375" y="5275825"/>
            <a:ext cx="2234400" cy="82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a:latin typeface="Dosis"/>
                <a:ea typeface="Dosis"/>
                <a:cs typeface="Dosis"/>
                <a:sym typeface="Dosis"/>
              </a:rPr>
              <a:t>Vous pouvez lire le code morse avec votre iPad</a:t>
            </a:r>
            <a:endParaRPr>
              <a:latin typeface="Dosis"/>
              <a:ea typeface="Dosis"/>
              <a:cs typeface="Dosis"/>
              <a:sym typeface="Dosis"/>
            </a:endParaRPr>
          </a:p>
          <a:p>
            <a:pPr indent="0" lvl="0" marL="0" rtl="0" algn="ctr">
              <a:spcBef>
                <a:spcPts val="0"/>
              </a:spcBef>
              <a:spcAft>
                <a:spcPts val="0"/>
              </a:spcAft>
              <a:buNone/>
            </a:pPr>
            <a:r>
              <a:rPr lang="fr-CA">
                <a:latin typeface="Dosis"/>
                <a:ea typeface="Dosis"/>
                <a:cs typeface="Dosis"/>
                <a:sym typeface="Dosis"/>
              </a:rPr>
              <a:t> </a:t>
            </a:r>
            <a:r>
              <a:rPr lang="fr-CA" u="sng">
                <a:solidFill>
                  <a:schemeClr val="hlink"/>
                </a:solidFill>
                <a:latin typeface="Dosis"/>
                <a:ea typeface="Dosis"/>
                <a:cs typeface="Dosis"/>
                <a:sym typeface="Dosis"/>
                <a:hlinkClick r:id="rId8"/>
              </a:rPr>
              <a:t>Flash messaging </a:t>
            </a:r>
            <a:endParaRPr>
              <a:latin typeface="Dosis"/>
              <a:ea typeface="Dosis"/>
              <a:cs typeface="Dosis"/>
              <a:sym typeface="Dosis"/>
            </a:endParaRPr>
          </a:p>
        </p:txBody>
      </p:sp>
      <p:sp>
        <p:nvSpPr>
          <p:cNvPr id="624" name="Google Shape;624;p26"/>
          <p:cNvSpPr txBox="1"/>
          <p:nvPr/>
        </p:nvSpPr>
        <p:spPr>
          <a:xfrm>
            <a:off x="3026675" y="1158600"/>
            <a:ext cx="3858300" cy="42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a:latin typeface="Dosis"/>
                <a:ea typeface="Dosis"/>
                <a:cs typeface="Dosis"/>
                <a:sym typeface="Dosis"/>
              </a:rPr>
              <a:t>Lien vers l’alphabet morse : </a:t>
            </a:r>
            <a:r>
              <a:rPr lang="fr-CA">
                <a:solidFill>
                  <a:schemeClr val="hlink"/>
                </a:solidFill>
                <a:uFill>
                  <a:noFill/>
                </a:uFill>
                <a:latin typeface="Dosis"/>
                <a:ea typeface="Dosis"/>
                <a:cs typeface="Dosis"/>
                <a:sym typeface="Dosis"/>
                <a:hlinkClick r:id="rId9"/>
              </a:rPr>
              <a:t>http://recit.org/ul/qd8</a:t>
            </a:r>
            <a:r>
              <a:rPr lang="fr-CA">
                <a:latin typeface="Dosis"/>
                <a:ea typeface="Dosis"/>
                <a:cs typeface="Dosis"/>
                <a:sym typeface="Dosis"/>
              </a:rPr>
              <a:t> </a:t>
            </a:r>
            <a:endParaRPr>
              <a:latin typeface="Dosis"/>
              <a:ea typeface="Dosis"/>
              <a:cs typeface="Dosis"/>
              <a:sym typeface="Dosis"/>
            </a:endParaRPr>
          </a:p>
        </p:txBody>
      </p:sp>
      <p:grpSp>
        <p:nvGrpSpPr>
          <p:cNvPr id="625" name="Google Shape;625;p26"/>
          <p:cNvGrpSpPr/>
          <p:nvPr/>
        </p:nvGrpSpPr>
        <p:grpSpPr>
          <a:xfrm>
            <a:off x="2360225" y="6973948"/>
            <a:ext cx="5191200" cy="751052"/>
            <a:chOff x="2360225" y="6973948"/>
            <a:chExt cx="5191200" cy="751052"/>
          </a:xfrm>
        </p:grpSpPr>
        <p:pic>
          <p:nvPicPr>
            <p:cNvPr id="626" name="Google Shape;626;p26">
              <a:hlinkClick r:id="rId10"/>
            </p:cNvPr>
            <p:cNvPicPr preferRelativeResize="0"/>
            <p:nvPr/>
          </p:nvPicPr>
          <p:blipFill>
            <a:blip r:embed="rId11">
              <a:alphaModFix/>
            </a:blip>
            <a:stretch>
              <a:fillRect/>
            </a:stretch>
          </p:blipFill>
          <p:spPr>
            <a:xfrm>
              <a:off x="5541805" y="7080809"/>
              <a:ext cx="916721" cy="320739"/>
            </a:xfrm>
            <a:prstGeom prst="rect">
              <a:avLst/>
            </a:prstGeom>
            <a:noFill/>
            <a:ln>
              <a:noFill/>
            </a:ln>
          </p:spPr>
        </p:pic>
        <p:pic>
          <p:nvPicPr>
            <p:cNvPr id="627" name="Google Shape;627;p26"/>
            <p:cNvPicPr preferRelativeResize="0"/>
            <p:nvPr/>
          </p:nvPicPr>
          <p:blipFill>
            <a:blip r:embed="rId12">
              <a:alphaModFix/>
            </a:blip>
            <a:stretch>
              <a:fillRect/>
            </a:stretch>
          </p:blipFill>
          <p:spPr>
            <a:xfrm>
              <a:off x="3453124" y="6973948"/>
              <a:ext cx="1861750" cy="534450"/>
            </a:xfrm>
            <a:prstGeom prst="rect">
              <a:avLst/>
            </a:prstGeom>
            <a:noFill/>
            <a:ln>
              <a:noFill/>
            </a:ln>
          </p:spPr>
        </p:pic>
        <p:sp>
          <p:nvSpPr>
            <p:cNvPr id="628" name="Google Shape;628;p26"/>
            <p:cNvSpPr txBox="1"/>
            <p:nvPr/>
          </p:nvSpPr>
          <p:spPr>
            <a:xfrm>
              <a:off x="2360225" y="7408200"/>
              <a:ext cx="5191200" cy="31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000">
                  <a:solidFill>
                    <a:srgbClr val="434343"/>
                  </a:solidFill>
                  <a:latin typeface="Times New Roman"/>
                  <a:ea typeface="Times New Roman"/>
                  <a:cs typeface="Times New Roman"/>
                  <a:sym typeface="Times New Roman"/>
                </a:rPr>
                <a:t>Créé par : Marc-André Mercier (marc-andre.mercier@recitmst.qc.ca)</a:t>
              </a:r>
              <a:endParaRPr sz="1000">
                <a:latin typeface="Times New Roman"/>
                <a:ea typeface="Times New Roman"/>
                <a:cs typeface="Times New Roman"/>
                <a:sym typeface="Times New Roman"/>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2" name="Shape 632"/>
        <p:cNvGrpSpPr/>
        <p:nvPr/>
      </p:nvGrpSpPr>
      <p:grpSpPr>
        <a:xfrm>
          <a:off x="0" y="0"/>
          <a:ext cx="0" cy="0"/>
          <a:chOff x="0" y="0"/>
          <a:chExt cx="0" cy="0"/>
        </a:xfrm>
      </p:grpSpPr>
      <p:sp>
        <p:nvSpPr>
          <p:cNvPr id="633" name="Google Shape;633;p27"/>
          <p:cNvSpPr txBox="1"/>
          <p:nvPr/>
        </p:nvSpPr>
        <p:spPr>
          <a:xfrm>
            <a:off x="733875" y="1949250"/>
            <a:ext cx="9156300" cy="2587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À l’aide des blocs suivants, faites clignoter la DEL sur la </a:t>
            </a:r>
            <a:r>
              <a:rPr b="1" lang="fr-CA" sz="1800">
                <a:solidFill>
                  <a:srgbClr val="434343"/>
                </a:solidFill>
                <a:latin typeface="Dosis"/>
                <a:ea typeface="Dosis"/>
                <a:cs typeface="Dosis"/>
                <a:sym typeface="Dosis"/>
              </a:rPr>
              <a:t>broche 13</a:t>
            </a:r>
            <a:r>
              <a:rPr lang="fr-CA" sz="1800">
                <a:solidFill>
                  <a:srgbClr val="434343"/>
                </a:solidFill>
                <a:latin typeface="Dosis"/>
                <a:ea typeface="Dosis"/>
                <a:cs typeface="Dosis"/>
                <a:sym typeface="Dosis"/>
              </a:rPr>
              <a:t> afin d’afficher le mot “</a:t>
            </a:r>
            <a:r>
              <a:rPr b="1" lang="fr-CA" sz="1800">
                <a:solidFill>
                  <a:srgbClr val="434343"/>
                </a:solidFill>
                <a:latin typeface="Dosis"/>
                <a:ea typeface="Dosis"/>
                <a:cs typeface="Dosis"/>
                <a:sym typeface="Dosis"/>
              </a:rPr>
              <a:t>Arduino</a:t>
            </a:r>
            <a:r>
              <a:rPr lang="fr-CA" sz="1800">
                <a:solidFill>
                  <a:srgbClr val="434343"/>
                </a:solidFill>
                <a:latin typeface="Dosis"/>
                <a:ea typeface="Dosis"/>
                <a:cs typeface="Dosis"/>
                <a:sym typeface="Dosis"/>
              </a:rPr>
              <a:t>”.</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Une fonction vous permet de simplifier la programmation.</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Par exemple, la fonction “ouvre  porte”  pourrait contenir les commandes suivantes :</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342900" lvl="4" marL="22860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avancer jusqu’à la porte;</a:t>
            </a:r>
            <a:endParaRPr sz="1800">
              <a:solidFill>
                <a:srgbClr val="434343"/>
              </a:solidFill>
              <a:latin typeface="Dosis"/>
              <a:ea typeface="Dosis"/>
              <a:cs typeface="Dosis"/>
              <a:sym typeface="Dosis"/>
            </a:endParaRPr>
          </a:p>
          <a:p>
            <a:pPr indent="-342900" lvl="4" marL="22860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saisir la poignée de la main gauche;</a:t>
            </a:r>
            <a:endParaRPr sz="1800">
              <a:solidFill>
                <a:srgbClr val="434343"/>
              </a:solidFill>
              <a:latin typeface="Dosis"/>
              <a:ea typeface="Dosis"/>
              <a:cs typeface="Dosis"/>
              <a:sym typeface="Dosis"/>
            </a:endParaRPr>
          </a:p>
          <a:p>
            <a:pPr indent="-342900" lvl="4" marL="22860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tourner la poignée;</a:t>
            </a:r>
            <a:endParaRPr sz="1800">
              <a:solidFill>
                <a:srgbClr val="434343"/>
              </a:solidFill>
              <a:latin typeface="Dosis"/>
              <a:ea typeface="Dosis"/>
              <a:cs typeface="Dosis"/>
              <a:sym typeface="Dosis"/>
            </a:endParaRPr>
          </a:p>
          <a:p>
            <a:pPr indent="-342900" lvl="4" marL="22860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tirer sur la poignée; </a:t>
            </a:r>
            <a:endParaRPr sz="1800">
              <a:solidFill>
                <a:srgbClr val="434343"/>
              </a:solidFill>
              <a:latin typeface="Dosis"/>
              <a:ea typeface="Dosis"/>
              <a:cs typeface="Dosis"/>
              <a:sym typeface="Dosis"/>
            </a:endParaRPr>
          </a:p>
          <a:p>
            <a:pPr indent="-342900" lvl="4" marL="22860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reculer de 2 pas;</a:t>
            </a:r>
            <a:endParaRPr sz="1800">
              <a:solidFill>
                <a:srgbClr val="434343"/>
              </a:solidFill>
              <a:latin typeface="Dosis"/>
              <a:ea typeface="Dosis"/>
              <a:cs typeface="Dosis"/>
              <a:sym typeface="Dosis"/>
            </a:endParaRPr>
          </a:p>
          <a:p>
            <a:pPr indent="-342900" lvl="4" marL="22860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lâcher</a:t>
            </a:r>
            <a:r>
              <a:rPr lang="fr-CA" sz="1800">
                <a:solidFill>
                  <a:srgbClr val="434343"/>
                </a:solidFill>
                <a:latin typeface="Dosis"/>
                <a:ea typeface="Dosis"/>
                <a:cs typeface="Dosis"/>
                <a:sym typeface="Dosis"/>
              </a:rPr>
              <a:t> la poignée;</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342900" lvl="0" marL="457200" marR="601507"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Maintenant à chaque fois que nous </a:t>
            </a:r>
            <a:r>
              <a:rPr lang="fr-CA" sz="1800">
                <a:solidFill>
                  <a:srgbClr val="434343"/>
                </a:solidFill>
                <a:latin typeface="Dosis"/>
                <a:ea typeface="Dosis"/>
                <a:cs typeface="Dosis"/>
                <a:sym typeface="Dosis"/>
              </a:rPr>
              <a:t>voudrions</a:t>
            </a:r>
            <a:r>
              <a:rPr lang="fr-CA" sz="1800">
                <a:solidFill>
                  <a:srgbClr val="434343"/>
                </a:solidFill>
                <a:latin typeface="Dosis"/>
                <a:ea typeface="Dosis"/>
                <a:cs typeface="Dosis"/>
                <a:sym typeface="Dosis"/>
              </a:rPr>
              <a:t> ouvrir la porte au lieu d’écrire toutes ces lignes de code, il suffit d’utiliser la fonction “ouvre porte”.  Le programme exécutera l’ensemble des lignes dans cette fonction.</a:t>
            </a:r>
            <a:endParaRPr sz="1800">
              <a:solidFill>
                <a:srgbClr val="434343"/>
              </a:solidFill>
              <a:latin typeface="Dosis"/>
              <a:ea typeface="Dosis"/>
              <a:cs typeface="Dosis"/>
              <a:sym typeface="Dosis"/>
            </a:endParaRPr>
          </a:p>
          <a:p>
            <a:pPr indent="0" lvl="0" marL="0" rtl="0" algn="ctr">
              <a:spcBef>
                <a:spcPts val="0"/>
              </a:spcBef>
              <a:spcAft>
                <a:spcPts val="0"/>
              </a:spcAft>
              <a:buNone/>
            </a:pPr>
            <a:r>
              <a:t/>
            </a:r>
            <a:endParaRPr sz="1800">
              <a:latin typeface="Dosis"/>
              <a:ea typeface="Dosis"/>
              <a:cs typeface="Dosis"/>
              <a:sym typeface="Dosis"/>
            </a:endParaRPr>
          </a:p>
          <a:p>
            <a:pPr indent="0" lvl="0" marL="6300000" rtl="0" algn="l">
              <a:spcBef>
                <a:spcPts val="0"/>
              </a:spcBef>
              <a:spcAft>
                <a:spcPts val="0"/>
              </a:spcAft>
              <a:buNone/>
            </a:pPr>
            <a:r>
              <a:rPr i="1" lang="fr-CA" u="sng">
                <a:latin typeface="Dosis"/>
                <a:ea typeface="Dosis"/>
                <a:cs typeface="Dosis"/>
                <a:sym typeface="Dosis"/>
              </a:rPr>
              <a:t>Verso pour la suite</a:t>
            </a:r>
            <a:endParaRPr i="1" u="sng">
              <a:latin typeface="Dosis"/>
              <a:ea typeface="Dosis"/>
              <a:cs typeface="Dosis"/>
              <a:sym typeface="Dosis"/>
            </a:endParaRPr>
          </a:p>
        </p:txBody>
      </p:sp>
      <p:sp>
        <p:nvSpPr>
          <p:cNvPr id="634" name="Google Shape;634;p27"/>
          <p:cNvSpPr txBox="1"/>
          <p:nvPr>
            <p:ph idx="4294967295" type="title"/>
          </p:nvPr>
        </p:nvSpPr>
        <p:spPr>
          <a:xfrm>
            <a:off x="2900225" y="255150"/>
            <a:ext cx="4111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Arduino - Activité 3</a:t>
            </a:r>
            <a:endParaRPr sz="4800">
              <a:solidFill>
                <a:srgbClr val="0069BF"/>
              </a:solidFill>
            </a:endParaRPr>
          </a:p>
        </p:txBody>
      </p:sp>
      <p:cxnSp>
        <p:nvCxnSpPr>
          <p:cNvPr id="635" name="Google Shape;635;p27"/>
          <p:cNvCxnSpPr/>
          <p:nvPr/>
        </p:nvCxnSpPr>
        <p:spPr>
          <a:xfrm>
            <a:off x="2929325" y="789750"/>
            <a:ext cx="4053000" cy="0"/>
          </a:xfrm>
          <a:prstGeom prst="straightConnector1">
            <a:avLst/>
          </a:prstGeom>
          <a:noFill/>
          <a:ln cap="flat" cmpd="sng" w="76200">
            <a:solidFill>
              <a:srgbClr val="FAA22A"/>
            </a:solidFill>
            <a:prstDash val="solid"/>
            <a:round/>
            <a:headEnd len="med" w="med" type="none"/>
            <a:tailEnd len="med" w="med" type="none"/>
          </a:ln>
        </p:spPr>
      </p:cxnSp>
      <p:sp>
        <p:nvSpPr>
          <p:cNvPr id="636" name="Google Shape;636;p27"/>
          <p:cNvSpPr txBox="1"/>
          <p:nvPr>
            <p:ph idx="4294967295" type="title"/>
          </p:nvPr>
        </p:nvSpPr>
        <p:spPr>
          <a:xfrm>
            <a:off x="2022125" y="845700"/>
            <a:ext cx="58674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Code morse - Les fonctions</a:t>
            </a:r>
            <a:endParaRPr sz="2400">
              <a:solidFill>
                <a:srgbClr val="000000"/>
              </a:solidFill>
              <a:latin typeface="Ubuntu"/>
              <a:ea typeface="Ubuntu"/>
              <a:cs typeface="Ubuntu"/>
              <a:sym typeface="Ubuntu"/>
            </a:endParaRPr>
          </a:p>
        </p:txBody>
      </p:sp>
      <p:sp>
        <p:nvSpPr>
          <p:cNvPr id="637" name="Google Shape;637;p27"/>
          <p:cNvSpPr txBox="1"/>
          <p:nvPr/>
        </p:nvSpPr>
        <p:spPr>
          <a:xfrm>
            <a:off x="3026675" y="1158600"/>
            <a:ext cx="3858300" cy="42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a:latin typeface="Dosis"/>
                <a:ea typeface="Dosis"/>
                <a:cs typeface="Dosis"/>
                <a:sym typeface="Dosis"/>
              </a:rPr>
              <a:t>Lien vers l’alphabet morse : </a:t>
            </a:r>
            <a:r>
              <a:rPr lang="fr-CA">
                <a:solidFill>
                  <a:schemeClr val="hlink"/>
                </a:solidFill>
                <a:uFill>
                  <a:noFill/>
                </a:uFill>
                <a:latin typeface="Dosis"/>
                <a:ea typeface="Dosis"/>
                <a:cs typeface="Dosis"/>
                <a:sym typeface="Dosis"/>
                <a:hlinkClick r:id="rId3"/>
              </a:rPr>
              <a:t>http://recit.org/ul/qd8</a:t>
            </a:r>
            <a:r>
              <a:rPr lang="fr-CA">
                <a:latin typeface="Dosis"/>
                <a:ea typeface="Dosis"/>
                <a:cs typeface="Dosis"/>
                <a:sym typeface="Dosis"/>
              </a:rPr>
              <a:t> </a:t>
            </a:r>
            <a:endParaRPr>
              <a:latin typeface="Dosis"/>
              <a:ea typeface="Dosis"/>
              <a:cs typeface="Dosis"/>
              <a:sym typeface="Dosis"/>
            </a:endParaRPr>
          </a:p>
        </p:txBody>
      </p:sp>
      <p:pic>
        <p:nvPicPr>
          <p:cNvPr id="638" name="Google Shape;638;p27"/>
          <p:cNvPicPr preferRelativeResize="0"/>
          <p:nvPr/>
        </p:nvPicPr>
        <p:blipFill>
          <a:blip r:embed="rId4">
            <a:alphaModFix/>
          </a:blip>
          <a:stretch>
            <a:fillRect/>
          </a:stretch>
        </p:blipFill>
        <p:spPr>
          <a:xfrm>
            <a:off x="6284550" y="3752750"/>
            <a:ext cx="2003601" cy="1624543"/>
          </a:xfrm>
          <a:prstGeom prst="rect">
            <a:avLst/>
          </a:prstGeom>
          <a:noFill/>
          <a:ln>
            <a:noFill/>
          </a:ln>
        </p:spPr>
      </p:pic>
      <p:grpSp>
        <p:nvGrpSpPr>
          <p:cNvPr id="639" name="Google Shape;639;p27"/>
          <p:cNvGrpSpPr/>
          <p:nvPr/>
        </p:nvGrpSpPr>
        <p:grpSpPr>
          <a:xfrm>
            <a:off x="2360225" y="6973948"/>
            <a:ext cx="5191200" cy="751052"/>
            <a:chOff x="2360225" y="6973948"/>
            <a:chExt cx="5191200" cy="751052"/>
          </a:xfrm>
        </p:grpSpPr>
        <p:pic>
          <p:nvPicPr>
            <p:cNvPr id="640" name="Google Shape;640;p27">
              <a:hlinkClick r:id="rId5"/>
            </p:cNvPr>
            <p:cNvPicPr preferRelativeResize="0"/>
            <p:nvPr/>
          </p:nvPicPr>
          <p:blipFill>
            <a:blip r:embed="rId6">
              <a:alphaModFix/>
            </a:blip>
            <a:stretch>
              <a:fillRect/>
            </a:stretch>
          </p:blipFill>
          <p:spPr>
            <a:xfrm>
              <a:off x="5541805" y="7080809"/>
              <a:ext cx="916721" cy="320739"/>
            </a:xfrm>
            <a:prstGeom prst="rect">
              <a:avLst/>
            </a:prstGeom>
            <a:noFill/>
            <a:ln>
              <a:noFill/>
            </a:ln>
          </p:spPr>
        </p:pic>
        <p:pic>
          <p:nvPicPr>
            <p:cNvPr id="641" name="Google Shape;641;p27"/>
            <p:cNvPicPr preferRelativeResize="0"/>
            <p:nvPr/>
          </p:nvPicPr>
          <p:blipFill>
            <a:blip r:embed="rId7">
              <a:alphaModFix/>
            </a:blip>
            <a:stretch>
              <a:fillRect/>
            </a:stretch>
          </p:blipFill>
          <p:spPr>
            <a:xfrm>
              <a:off x="3453124" y="6973948"/>
              <a:ext cx="1861750" cy="534450"/>
            </a:xfrm>
            <a:prstGeom prst="rect">
              <a:avLst/>
            </a:prstGeom>
            <a:noFill/>
            <a:ln>
              <a:noFill/>
            </a:ln>
          </p:spPr>
        </p:pic>
        <p:sp>
          <p:nvSpPr>
            <p:cNvPr id="642" name="Google Shape;642;p27"/>
            <p:cNvSpPr txBox="1"/>
            <p:nvPr/>
          </p:nvSpPr>
          <p:spPr>
            <a:xfrm>
              <a:off x="2360225" y="7408200"/>
              <a:ext cx="5191200" cy="31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000">
                  <a:solidFill>
                    <a:srgbClr val="434343"/>
                  </a:solidFill>
                  <a:latin typeface="Times New Roman"/>
                  <a:ea typeface="Times New Roman"/>
                  <a:cs typeface="Times New Roman"/>
                  <a:sym typeface="Times New Roman"/>
                </a:rPr>
                <a:t>Créé par : Marc-André Mercier (marc-andre.mercier@recitmst.qc.ca)</a:t>
              </a:r>
              <a:endParaRPr sz="1000">
                <a:latin typeface="Times New Roman"/>
                <a:ea typeface="Times New Roman"/>
                <a:cs typeface="Times New Roman"/>
                <a:sym typeface="Times New Roman"/>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6" name="Shape 646"/>
        <p:cNvGrpSpPr/>
        <p:nvPr/>
      </p:nvGrpSpPr>
      <p:grpSpPr>
        <a:xfrm>
          <a:off x="0" y="0"/>
          <a:ext cx="0" cy="0"/>
          <a:chOff x="0" y="0"/>
          <a:chExt cx="0" cy="0"/>
        </a:xfrm>
      </p:grpSpPr>
      <p:sp>
        <p:nvSpPr>
          <p:cNvPr id="647" name="Google Shape;647;p28"/>
          <p:cNvSpPr txBox="1"/>
          <p:nvPr/>
        </p:nvSpPr>
        <p:spPr>
          <a:xfrm>
            <a:off x="3614125" y="1949250"/>
            <a:ext cx="6276000" cy="2587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À l’aide des blocs suivants, faites clignoter la DEL sur la </a:t>
            </a:r>
            <a:r>
              <a:rPr b="1" lang="fr-CA" sz="1800">
                <a:solidFill>
                  <a:srgbClr val="434343"/>
                </a:solidFill>
                <a:latin typeface="Dosis"/>
                <a:ea typeface="Dosis"/>
                <a:cs typeface="Dosis"/>
                <a:sym typeface="Dosis"/>
              </a:rPr>
              <a:t>broche 13</a:t>
            </a:r>
            <a:r>
              <a:rPr lang="fr-CA" sz="1800">
                <a:solidFill>
                  <a:srgbClr val="434343"/>
                </a:solidFill>
                <a:latin typeface="Dosis"/>
                <a:ea typeface="Dosis"/>
                <a:cs typeface="Dosis"/>
                <a:sym typeface="Dosis"/>
              </a:rPr>
              <a:t> afin d’afficher le mot “</a:t>
            </a:r>
            <a:r>
              <a:rPr b="1" lang="fr-CA" sz="1800">
                <a:solidFill>
                  <a:srgbClr val="434343"/>
                </a:solidFill>
                <a:latin typeface="Dosis"/>
                <a:ea typeface="Dosis"/>
                <a:cs typeface="Dosis"/>
                <a:sym typeface="Dosis"/>
              </a:rPr>
              <a:t>Arduino</a:t>
            </a:r>
            <a:r>
              <a:rPr lang="fr-CA" sz="1800">
                <a:solidFill>
                  <a:srgbClr val="434343"/>
                </a:solidFill>
                <a:latin typeface="Dosis"/>
                <a:ea typeface="Dosis"/>
                <a:cs typeface="Dosis"/>
                <a:sym typeface="Dosis"/>
              </a:rPr>
              <a:t>”.</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000">
              <a:solidFill>
                <a:srgbClr val="434343"/>
              </a:solidFill>
              <a:latin typeface="Dosis"/>
              <a:ea typeface="Dosis"/>
              <a:cs typeface="Dosis"/>
              <a:sym typeface="Dosis"/>
            </a:endParaRPr>
          </a:p>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Vous devez créer 4 fonctions (point, tiret, lettre et mot) en utilisant les blocs suivants:</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Une fois vos fonctions crées, écrivez en morse le mot “</a:t>
            </a:r>
            <a:r>
              <a:rPr b="1" lang="fr-CA" sz="1800">
                <a:solidFill>
                  <a:srgbClr val="434343"/>
                </a:solidFill>
                <a:latin typeface="Dosis"/>
                <a:ea typeface="Dosis"/>
                <a:cs typeface="Dosis"/>
                <a:sym typeface="Dosis"/>
              </a:rPr>
              <a:t>Arduino</a:t>
            </a:r>
            <a:r>
              <a:rPr lang="fr-CA" sz="1800">
                <a:solidFill>
                  <a:srgbClr val="434343"/>
                </a:solidFill>
                <a:latin typeface="Dosis"/>
                <a:ea typeface="Dosis"/>
                <a:cs typeface="Dosis"/>
                <a:sym typeface="Dosis"/>
              </a:rPr>
              <a:t>”</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000">
              <a:solidFill>
                <a:srgbClr val="434343"/>
              </a:solidFill>
              <a:latin typeface="Dosis"/>
              <a:ea typeface="Dosis"/>
              <a:cs typeface="Dosis"/>
              <a:sym typeface="Dosis"/>
            </a:endParaRPr>
          </a:p>
          <a:p>
            <a:pPr indent="-342900" lvl="0" marL="457200" marR="327823" rtl="0" algn="l">
              <a:spcBef>
                <a:spcPts val="0"/>
              </a:spcBef>
              <a:spcAft>
                <a:spcPts val="0"/>
              </a:spcAft>
              <a:buClr>
                <a:srgbClr val="434343"/>
              </a:buClr>
              <a:buSzPts val="1800"/>
              <a:buFont typeface="Dosis"/>
              <a:buChar char="●"/>
            </a:pPr>
            <a:r>
              <a:rPr b="1" lang="fr-CA" sz="1800">
                <a:solidFill>
                  <a:srgbClr val="434343"/>
                </a:solidFill>
                <a:latin typeface="Dosis"/>
                <a:ea typeface="Dosis"/>
                <a:cs typeface="Dosis"/>
                <a:sym typeface="Dosis"/>
              </a:rPr>
              <a:t>DÉFI</a:t>
            </a:r>
            <a:r>
              <a:rPr lang="fr-CA" sz="1800">
                <a:solidFill>
                  <a:srgbClr val="434343"/>
                </a:solidFill>
                <a:latin typeface="Dosis"/>
                <a:ea typeface="Dosis"/>
                <a:cs typeface="Dosis"/>
                <a:sym typeface="Dosis"/>
              </a:rPr>
              <a:t> :  En utilisant les 4 fonctions précédentes, vous pouvez maintenant créer une fonction pour chaque lettre de l’alphabet.</a:t>
            </a:r>
            <a:endParaRPr sz="1800">
              <a:solidFill>
                <a:srgbClr val="434343"/>
              </a:solidFill>
              <a:latin typeface="Dosis"/>
              <a:ea typeface="Dosis"/>
              <a:cs typeface="Dosis"/>
              <a:sym typeface="Dosis"/>
            </a:endParaRPr>
          </a:p>
        </p:txBody>
      </p:sp>
      <p:sp>
        <p:nvSpPr>
          <p:cNvPr id="648" name="Google Shape;648;p28"/>
          <p:cNvSpPr txBox="1"/>
          <p:nvPr>
            <p:ph idx="4294967295" type="title"/>
          </p:nvPr>
        </p:nvSpPr>
        <p:spPr>
          <a:xfrm>
            <a:off x="2900225" y="255150"/>
            <a:ext cx="4111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Arduino - Activité 3</a:t>
            </a:r>
            <a:endParaRPr sz="4800">
              <a:solidFill>
                <a:srgbClr val="0069BF"/>
              </a:solidFill>
            </a:endParaRPr>
          </a:p>
        </p:txBody>
      </p:sp>
      <p:cxnSp>
        <p:nvCxnSpPr>
          <p:cNvPr id="649" name="Google Shape;649;p28"/>
          <p:cNvCxnSpPr/>
          <p:nvPr/>
        </p:nvCxnSpPr>
        <p:spPr>
          <a:xfrm>
            <a:off x="2929325" y="789750"/>
            <a:ext cx="4053000" cy="0"/>
          </a:xfrm>
          <a:prstGeom prst="straightConnector1">
            <a:avLst/>
          </a:prstGeom>
          <a:noFill/>
          <a:ln cap="flat" cmpd="sng" w="76200">
            <a:solidFill>
              <a:srgbClr val="FAA22A"/>
            </a:solidFill>
            <a:prstDash val="solid"/>
            <a:round/>
            <a:headEnd len="med" w="med" type="none"/>
            <a:tailEnd len="med" w="med" type="none"/>
          </a:ln>
        </p:spPr>
      </p:cxnSp>
      <p:sp>
        <p:nvSpPr>
          <p:cNvPr id="650" name="Google Shape;650;p28"/>
          <p:cNvSpPr txBox="1"/>
          <p:nvPr>
            <p:ph idx="4294967295" type="title"/>
          </p:nvPr>
        </p:nvSpPr>
        <p:spPr>
          <a:xfrm>
            <a:off x="2022125" y="845700"/>
            <a:ext cx="58674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Code morse - Les fonctions</a:t>
            </a:r>
            <a:endParaRPr sz="2400">
              <a:solidFill>
                <a:srgbClr val="000000"/>
              </a:solidFill>
              <a:latin typeface="Ubuntu"/>
              <a:ea typeface="Ubuntu"/>
              <a:cs typeface="Ubuntu"/>
              <a:sym typeface="Ubuntu"/>
            </a:endParaRPr>
          </a:p>
        </p:txBody>
      </p:sp>
      <p:pic>
        <p:nvPicPr>
          <p:cNvPr id="651" name="Google Shape;651;p28"/>
          <p:cNvPicPr preferRelativeResize="0"/>
          <p:nvPr/>
        </p:nvPicPr>
        <p:blipFill>
          <a:blip r:embed="rId3">
            <a:alphaModFix/>
          </a:blip>
          <a:stretch>
            <a:fillRect/>
          </a:stretch>
        </p:blipFill>
        <p:spPr>
          <a:xfrm>
            <a:off x="868299" y="2966388"/>
            <a:ext cx="2818475" cy="2014100"/>
          </a:xfrm>
          <a:prstGeom prst="rect">
            <a:avLst/>
          </a:prstGeom>
          <a:noFill/>
          <a:ln>
            <a:noFill/>
          </a:ln>
        </p:spPr>
      </p:pic>
      <p:sp>
        <p:nvSpPr>
          <p:cNvPr id="652" name="Google Shape;652;p28"/>
          <p:cNvSpPr txBox="1"/>
          <p:nvPr/>
        </p:nvSpPr>
        <p:spPr>
          <a:xfrm>
            <a:off x="222300" y="2126313"/>
            <a:ext cx="19032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Dosis"/>
                <a:ea typeface="Dosis"/>
                <a:cs typeface="Dosis"/>
                <a:sym typeface="Dosis"/>
              </a:rPr>
              <a:t>DEL intégrée (Broche 13) </a:t>
            </a:r>
            <a:endParaRPr>
              <a:latin typeface="Dosis"/>
              <a:ea typeface="Dosis"/>
              <a:cs typeface="Dosis"/>
              <a:sym typeface="Dosis"/>
            </a:endParaRPr>
          </a:p>
        </p:txBody>
      </p:sp>
      <p:cxnSp>
        <p:nvCxnSpPr>
          <p:cNvPr id="653" name="Google Shape;653;p28"/>
          <p:cNvCxnSpPr>
            <a:stCxn id="652" idx="2"/>
          </p:cNvCxnSpPr>
          <p:nvPr/>
        </p:nvCxnSpPr>
        <p:spPr>
          <a:xfrm flipH="1" rot="-5400000">
            <a:off x="1156050" y="2565963"/>
            <a:ext cx="886200" cy="850500"/>
          </a:xfrm>
          <a:prstGeom prst="curvedConnector3">
            <a:avLst>
              <a:gd fmla="val 63442" name="adj1"/>
            </a:avLst>
          </a:prstGeom>
          <a:noFill/>
          <a:ln cap="flat" cmpd="sng" w="28575">
            <a:solidFill>
              <a:srgbClr val="B45F06"/>
            </a:solidFill>
            <a:prstDash val="solid"/>
            <a:round/>
            <a:headEnd len="med" w="med" type="none"/>
            <a:tailEnd len="med" w="med" type="none"/>
          </a:ln>
        </p:spPr>
      </p:cxnSp>
      <p:sp>
        <p:nvSpPr>
          <p:cNvPr id="654" name="Google Shape;654;p28"/>
          <p:cNvSpPr txBox="1"/>
          <p:nvPr/>
        </p:nvSpPr>
        <p:spPr>
          <a:xfrm>
            <a:off x="6027150" y="6191175"/>
            <a:ext cx="2321400" cy="46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a:solidFill>
                  <a:srgbClr val="434343"/>
                </a:solidFill>
                <a:latin typeface="Ubuntu"/>
                <a:ea typeface="Ubuntu"/>
                <a:cs typeface="Ubuntu"/>
                <a:sym typeface="Ubuntu"/>
              </a:rPr>
              <a:t>Vous pouvez télécharger le code de départ : </a:t>
            </a:r>
            <a:endParaRPr>
              <a:solidFill>
                <a:srgbClr val="434343"/>
              </a:solidFill>
              <a:latin typeface="Ubuntu"/>
              <a:ea typeface="Ubuntu"/>
              <a:cs typeface="Ubuntu"/>
              <a:sym typeface="Ubuntu"/>
            </a:endParaRPr>
          </a:p>
          <a:p>
            <a:pPr indent="0" lvl="0" marL="0" rtl="0" algn="ctr">
              <a:spcBef>
                <a:spcPts val="0"/>
              </a:spcBef>
              <a:spcAft>
                <a:spcPts val="0"/>
              </a:spcAft>
              <a:buNone/>
            </a:pPr>
            <a:r>
              <a:rPr lang="fr-CA">
                <a:solidFill>
                  <a:schemeClr val="hlink"/>
                </a:solidFill>
                <a:uFill>
                  <a:noFill/>
                </a:uFill>
                <a:latin typeface="Dosis"/>
                <a:ea typeface="Dosis"/>
                <a:cs typeface="Dosis"/>
                <a:sym typeface="Dosis"/>
                <a:hlinkClick r:id="rId4"/>
              </a:rPr>
              <a:t>http://recit.org/ul/qdh</a:t>
            </a:r>
            <a:endParaRPr>
              <a:latin typeface="Dosis"/>
              <a:ea typeface="Dosis"/>
              <a:cs typeface="Dosis"/>
              <a:sym typeface="Dosis"/>
            </a:endParaRPr>
          </a:p>
        </p:txBody>
      </p:sp>
      <p:sp>
        <p:nvSpPr>
          <p:cNvPr id="655" name="Google Shape;655;p28"/>
          <p:cNvSpPr txBox="1"/>
          <p:nvPr/>
        </p:nvSpPr>
        <p:spPr>
          <a:xfrm>
            <a:off x="3026675" y="1158600"/>
            <a:ext cx="3858300" cy="42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a:latin typeface="Dosis"/>
                <a:ea typeface="Dosis"/>
                <a:cs typeface="Dosis"/>
                <a:sym typeface="Dosis"/>
              </a:rPr>
              <a:t>Lien vers l’alphabet morse : </a:t>
            </a:r>
            <a:r>
              <a:rPr lang="fr-CA" u="sng">
                <a:solidFill>
                  <a:schemeClr val="hlink"/>
                </a:solidFill>
                <a:latin typeface="Dosis"/>
                <a:ea typeface="Dosis"/>
                <a:cs typeface="Dosis"/>
                <a:sym typeface="Dosis"/>
                <a:hlinkClick r:id="rId5"/>
              </a:rPr>
              <a:t>http://recit.org/ul/qd8</a:t>
            </a:r>
            <a:r>
              <a:rPr lang="fr-CA">
                <a:latin typeface="Dosis"/>
                <a:ea typeface="Dosis"/>
                <a:cs typeface="Dosis"/>
                <a:sym typeface="Dosis"/>
              </a:rPr>
              <a:t> </a:t>
            </a:r>
            <a:endParaRPr>
              <a:latin typeface="Dosis"/>
              <a:ea typeface="Dosis"/>
              <a:cs typeface="Dosis"/>
              <a:sym typeface="Dosis"/>
            </a:endParaRPr>
          </a:p>
        </p:txBody>
      </p:sp>
      <p:pic>
        <p:nvPicPr>
          <p:cNvPr id="656" name="Google Shape;656;p28">
            <a:hlinkClick r:id="rId6"/>
          </p:cNvPr>
          <p:cNvPicPr preferRelativeResize="0"/>
          <p:nvPr/>
        </p:nvPicPr>
        <p:blipFill>
          <a:blip r:embed="rId7">
            <a:alphaModFix/>
          </a:blip>
          <a:stretch>
            <a:fillRect/>
          </a:stretch>
        </p:blipFill>
        <p:spPr>
          <a:xfrm>
            <a:off x="2221950" y="6076940"/>
            <a:ext cx="695250" cy="695250"/>
          </a:xfrm>
          <a:prstGeom prst="rect">
            <a:avLst/>
          </a:prstGeom>
          <a:noFill/>
          <a:ln>
            <a:noFill/>
          </a:ln>
        </p:spPr>
      </p:pic>
      <p:sp>
        <p:nvSpPr>
          <p:cNvPr id="657" name="Google Shape;657;p28"/>
          <p:cNvSpPr txBox="1"/>
          <p:nvPr/>
        </p:nvSpPr>
        <p:spPr>
          <a:xfrm>
            <a:off x="1452375" y="5275825"/>
            <a:ext cx="2234400" cy="82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a:latin typeface="Dosis"/>
                <a:ea typeface="Dosis"/>
                <a:cs typeface="Dosis"/>
                <a:sym typeface="Dosis"/>
              </a:rPr>
              <a:t>Vous pouvez lire le code morse avec votre iPad</a:t>
            </a:r>
            <a:endParaRPr>
              <a:latin typeface="Dosis"/>
              <a:ea typeface="Dosis"/>
              <a:cs typeface="Dosis"/>
              <a:sym typeface="Dosis"/>
            </a:endParaRPr>
          </a:p>
          <a:p>
            <a:pPr indent="0" lvl="0" marL="0" rtl="0" algn="ctr">
              <a:spcBef>
                <a:spcPts val="0"/>
              </a:spcBef>
              <a:spcAft>
                <a:spcPts val="0"/>
              </a:spcAft>
              <a:buNone/>
            </a:pPr>
            <a:r>
              <a:rPr lang="fr-CA">
                <a:latin typeface="Dosis"/>
                <a:ea typeface="Dosis"/>
                <a:cs typeface="Dosis"/>
                <a:sym typeface="Dosis"/>
              </a:rPr>
              <a:t> </a:t>
            </a:r>
            <a:r>
              <a:rPr lang="fr-CA" u="sng">
                <a:solidFill>
                  <a:schemeClr val="hlink"/>
                </a:solidFill>
                <a:latin typeface="Dosis"/>
                <a:ea typeface="Dosis"/>
                <a:cs typeface="Dosis"/>
                <a:sym typeface="Dosis"/>
                <a:hlinkClick r:id="rId8"/>
              </a:rPr>
              <a:t>Flash messaging </a:t>
            </a:r>
            <a:endParaRPr>
              <a:latin typeface="Dosis"/>
              <a:ea typeface="Dosis"/>
              <a:cs typeface="Dosis"/>
              <a:sym typeface="Dosis"/>
            </a:endParaRPr>
          </a:p>
        </p:txBody>
      </p:sp>
      <p:pic>
        <p:nvPicPr>
          <p:cNvPr id="658" name="Google Shape;658;p28"/>
          <p:cNvPicPr preferRelativeResize="0"/>
          <p:nvPr/>
        </p:nvPicPr>
        <p:blipFill>
          <a:blip r:embed="rId9">
            <a:alphaModFix/>
          </a:blip>
          <a:stretch>
            <a:fillRect/>
          </a:stretch>
        </p:blipFill>
        <p:spPr>
          <a:xfrm>
            <a:off x="6786450" y="3543588"/>
            <a:ext cx="1562100" cy="371475"/>
          </a:xfrm>
          <a:prstGeom prst="rect">
            <a:avLst/>
          </a:prstGeom>
          <a:noFill/>
          <a:ln>
            <a:noFill/>
          </a:ln>
        </p:spPr>
      </p:pic>
      <p:pic>
        <p:nvPicPr>
          <p:cNvPr id="659" name="Google Shape;659;p28"/>
          <p:cNvPicPr preferRelativeResize="0"/>
          <p:nvPr/>
        </p:nvPicPr>
        <p:blipFill>
          <a:blip r:embed="rId10">
            <a:alphaModFix/>
          </a:blip>
          <a:stretch>
            <a:fillRect/>
          </a:stretch>
        </p:blipFill>
        <p:spPr>
          <a:xfrm>
            <a:off x="4124902" y="3309725"/>
            <a:ext cx="2333625" cy="685800"/>
          </a:xfrm>
          <a:prstGeom prst="rect">
            <a:avLst/>
          </a:prstGeom>
          <a:noFill/>
          <a:ln>
            <a:noFill/>
          </a:ln>
        </p:spPr>
      </p:pic>
      <p:pic>
        <p:nvPicPr>
          <p:cNvPr id="660" name="Google Shape;660;p28"/>
          <p:cNvPicPr preferRelativeResize="0"/>
          <p:nvPr/>
        </p:nvPicPr>
        <p:blipFill>
          <a:blip r:embed="rId11">
            <a:alphaModFix/>
          </a:blip>
          <a:stretch>
            <a:fillRect/>
          </a:stretch>
        </p:blipFill>
        <p:spPr>
          <a:xfrm>
            <a:off x="4438649" y="4017138"/>
            <a:ext cx="3886200" cy="409575"/>
          </a:xfrm>
          <a:prstGeom prst="rect">
            <a:avLst/>
          </a:prstGeom>
          <a:noFill/>
          <a:ln>
            <a:noFill/>
          </a:ln>
        </p:spPr>
      </p:pic>
      <p:pic>
        <p:nvPicPr>
          <p:cNvPr id="661" name="Google Shape;661;p28"/>
          <p:cNvPicPr preferRelativeResize="0"/>
          <p:nvPr/>
        </p:nvPicPr>
        <p:blipFill>
          <a:blip r:embed="rId12">
            <a:alphaModFix/>
          </a:blip>
          <a:stretch>
            <a:fillRect/>
          </a:stretch>
        </p:blipFill>
        <p:spPr>
          <a:xfrm>
            <a:off x="4746275" y="4426725"/>
            <a:ext cx="3143250" cy="533400"/>
          </a:xfrm>
          <a:prstGeom prst="rect">
            <a:avLst/>
          </a:prstGeom>
          <a:noFill/>
          <a:ln>
            <a:noFill/>
          </a:ln>
        </p:spPr>
      </p:pic>
      <p:grpSp>
        <p:nvGrpSpPr>
          <p:cNvPr id="662" name="Google Shape;662;p28"/>
          <p:cNvGrpSpPr/>
          <p:nvPr/>
        </p:nvGrpSpPr>
        <p:grpSpPr>
          <a:xfrm>
            <a:off x="2360225" y="6973948"/>
            <a:ext cx="5191200" cy="751052"/>
            <a:chOff x="2360225" y="6973948"/>
            <a:chExt cx="5191200" cy="751052"/>
          </a:xfrm>
        </p:grpSpPr>
        <p:pic>
          <p:nvPicPr>
            <p:cNvPr id="663" name="Google Shape;663;p28">
              <a:hlinkClick r:id="rId13"/>
            </p:cNvPr>
            <p:cNvPicPr preferRelativeResize="0"/>
            <p:nvPr/>
          </p:nvPicPr>
          <p:blipFill>
            <a:blip r:embed="rId14">
              <a:alphaModFix/>
            </a:blip>
            <a:stretch>
              <a:fillRect/>
            </a:stretch>
          </p:blipFill>
          <p:spPr>
            <a:xfrm>
              <a:off x="5541805" y="7080809"/>
              <a:ext cx="916721" cy="320739"/>
            </a:xfrm>
            <a:prstGeom prst="rect">
              <a:avLst/>
            </a:prstGeom>
            <a:noFill/>
            <a:ln>
              <a:noFill/>
            </a:ln>
          </p:spPr>
        </p:pic>
        <p:pic>
          <p:nvPicPr>
            <p:cNvPr id="664" name="Google Shape;664;p28"/>
            <p:cNvPicPr preferRelativeResize="0"/>
            <p:nvPr/>
          </p:nvPicPr>
          <p:blipFill>
            <a:blip r:embed="rId15">
              <a:alphaModFix/>
            </a:blip>
            <a:stretch>
              <a:fillRect/>
            </a:stretch>
          </p:blipFill>
          <p:spPr>
            <a:xfrm>
              <a:off x="3453124" y="6973948"/>
              <a:ext cx="1861750" cy="534450"/>
            </a:xfrm>
            <a:prstGeom prst="rect">
              <a:avLst/>
            </a:prstGeom>
            <a:noFill/>
            <a:ln>
              <a:noFill/>
            </a:ln>
          </p:spPr>
        </p:pic>
        <p:sp>
          <p:nvSpPr>
            <p:cNvPr id="665" name="Google Shape;665;p28"/>
            <p:cNvSpPr txBox="1"/>
            <p:nvPr/>
          </p:nvSpPr>
          <p:spPr>
            <a:xfrm>
              <a:off x="2360225" y="7408200"/>
              <a:ext cx="5191200" cy="31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000">
                  <a:solidFill>
                    <a:srgbClr val="434343"/>
                  </a:solidFill>
                  <a:latin typeface="Times New Roman"/>
                  <a:ea typeface="Times New Roman"/>
                  <a:cs typeface="Times New Roman"/>
                  <a:sym typeface="Times New Roman"/>
                </a:rPr>
                <a:t>Créé par : Marc-André Mercier (marc-andre.mercier@recitmst.qc.ca)</a:t>
              </a:r>
              <a:endParaRPr sz="1000">
                <a:latin typeface="Times New Roman"/>
                <a:ea typeface="Times New Roman"/>
                <a:cs typeface="Times New Roman"/>
                <a:sym typeface="Times New Roman"/>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9" name="Shape 669"/>
        <p:cNvGrpSpPr/>
        <p:nvPr/>
      </p:nvGrpSpPr>
      <p:grpSpPr>
        <a:xfrm>
          <a:off x="0" y="0"/>
          <a:ext cx="0" cy="0"/>
          <a:chOff x="0" y="0"/>
          <a:chExt cx="0" cy="0"/>
        </a:xfrm>
      </p:grpSpPr>
      <p:sp>
        <p:nvSpPr>
          <p:cNvPr id="670" name="Google Shape;670;p29"/>
          <p:cNvSpPr txBox="1"/>
          <p:nvPr/>
        </p:nvSpPr>
        <p:spPr>
          <a:xfrm>
            <a:off x="4619400" y="2686950"/>
            <a:ext cx="5136900" cy="2398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Matériel:</a:t>
            </a:r>
            <a:endParaRPr sz="1800">
              <a:solidFill>
                <a:srgbClr val="434343"/>
              </a:solidFill>
              <a:latin typeface="Dosis"/>
              <a:ea typeface="Dosis"/>
              <a:cs typeface="Dosis"/>
              <a:sym typeface="Dosis"/>
            </a:endParaRPr>
          </a:p>
          <a:p>
            <a:pPr indent="-342900" lvl="1" marL="9144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DEL blanche</a:t>
            </a:r>
            <a:endParaRPr sz="1800">
              <a:solidFill>
                <a:srgbClr val="434343"/>
              </a:solidFill>
              <a:latin typeface="Dosis"/>
              <a:ea typeface="Dosis"/>
              <a:cs typeface="Dosis"/>
              <a:sym typeface="Dosis"/>
            </a:endParaRPr>
          </a:p>
          <a:p>
            <a:pPr indent="-342900" lvl="1" marL="9144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Résistor 220 Ω</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Réaliser les branchements. (Vous pouvez utiliser la broche numérique de votre choix )</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342900" lvl="0" marL="457200" marR="327823"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Faites clignoter la DEL.</a:t>
            </a:r>
            <a:endParaRPr sz="1800">
              <a:solidFill>
                <a:srgbClr val="434343"/>
              </a:solidFill>
              <a:latin typeface="Dosis"/>
              <a:ea typeface="Dosis"/>
              <a:cs typeface="Dosis"/>
              <a:sym typeface="Dosis"/>
            </a:endParaRPr>
          </a:p>
        </p:txBody>
      </p:sp>
      <p:sp>
        <p:nvSpPr>
          <p:cNvPr id="671" name="Google Shape;671;p29"/>
          <p:cNvSpPr txBox="1"/>
          <p:nvPr>
            <p:ph idx="4294967295" type="title"/>
          </p:nvPr>
        </p:nvSpPr>
        <p:spPr>
          <a:xfrm>
            <a:off x="2900225" y="255150"/>
            <a:ext cx="4111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Arduino - Activité 4</a:t>
            </a:r>
            <a:endParaRPr sz="4800">
              <a:solidFill>
                <a:srgbClr val="0069BF"/>
              </a:solidFill>
            </a:endParaRPr>
          </a:p>
        </p:txBody>
      </p:sp>
      <p:cxnSp>
        <p:nvCxnSpPr>
          <p:cNvPr id="672" name="Google Shape;672;p29"/>
          <p:cNvCxnSpPr/>
          <p:nvPr/>
        </p:nvCxnSpPr>
        <p:spPr>
          <a:xfrm>
            <a:off x="2929325" y="789750"/>
            <a:ext cx="4053000" cy="0"/>
          </a:xfrm>
          <a:prstGeom prst="straightConnector1">
            <a:avLst/>
          </a:prstGeom>
          <a:noFill/>
          <a:ln cap="flat" cmpd="sng" w="76200">
            <a:solidFill>
              <a:srgbClr val="FAA22A"/>
            </a:solidFill>
            <a:prstDash val="solid"/>
            <a:round/>
            <a:headEnd len="med" w="med" type="none"/>
            <a:tailEnd len="med" w="med" type="none"/>
          </a:ln>
        </p:spPr>
      </p:cxnSp>
      <p:sp>
        <p:nvSpPr>
          <p:cNvPr id="673" name="Google Shape;673;p29"/>
          <p:cNvSpPr txBox="1"/>
          <p:nvPr>
            <p:ph idx="4294967295" type="title"/>
          </p:nvPr>
        </p:nvSpPr>
        <p:spPr>
          <a:xfrm>
            <a:off x="2022125" y="845700"/>
            <a:ext cx="58674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Branchement d’une DEL</a:t>
            </a:r>
            <a:endParaRPr sz="2400">
              <a:solidFill>
                <a:srgbClr val="000000"/>
              </a:solidFill>
              <a:latin typeface="Ubuntu"/>
              <a:ea typeface="Ubuntu"/>
              <a:cs typeface="Ubuntu"/>
              <a:sym typeface="Ubuntu"/>
            </a:endParaRPr>
          </a:p>
        </p:txBody>
      </p:sp>
      <p:sp>
        <p:nvSpPr>
          <p:cNvPr id="674" name="Google Shape;674;p29"/>
          <p:cNvSpPr txBox="1"/>
          <p:nvPr/>
        </p:nvSpPr>
        <p:spPr>
          <a:xfrm>
            <a:off x="6027150" y="6191175"/>
            <a:ext cx="2321400" cy="46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Dosis"/>
              <a:ea typeface="Dosis"/>
              <a:cs typeface="Dosis"/>
              <a:sym typeface="Dosis"/>
            </a:endParaRPr>
          </a:p>
        </p:txBody>
      </p:sp>
      <p:pic>
        <p:nvPicPr>
          <p:cNvPr id="675" name="Google Shape;675;p29"/>
          <p:cNvPicPr preferRelativeResize="0"/>
          <p:nvPr/>
        </p:nvPicPr>
        <p:blipFill>
          <a:blip r:embed="rId3">
            <a:alphaModFix/>
          </a:blip>
          <a:stretch>
            <a:fillRect/>
          </a:stretch>
        </p:blipFill>
        <p:spPr>
          <a:xfrm>
            <a:off x="991700" y="1729763"/>
            <a:ext cx="3476825" cy="4312875"/>
          </a:xfrm>
          <a:prstGeom prst="rect">
            <a:avLst/>
          </a:prstGeom>
          <a:noFill/>
          <a:ln>
            <a:noFill/>
          </a:ln>
        </p:spPr>
      </p:pic>
      <p:grpSp>
        <p:nvGrpSpPr>
          <p:cNvPr id="676" name="Google Shape;676;p29"/>
          <p:cNvGrpSpPr/>
          <p:nvPr/>
        </p:nvGrpSpPr>
        <p:grpSpPr>
          <a:xfrm>
            <a:off x="2360225" y="6973948"/>
            <a:ext cx="5191200" cy="751052"/>
            <a:chOff x="2360225" y="6973948"/>
            <a:chExt cx="5191200" cy="751052"/>
          </a:xfrm>
        </p:grpSpPr>
        <p:pic>
          <p:nvPicPr>
            <p:cNvPr id="677" name="Google Shape;677;p29">
              <a:hlinkClick r:id="rId4"/>
            </p:cNvPr>
            <p:cNvPicPr preferRelativeResize="0"/>
            <p:nvPr/>
          </p:nvPicPr>
          <p:blipFill>
            <a:blip r:embed="rId5">
              <a:alphaModFix/>
            </a:blip>
            <a:stretch>
              <a:fillRect/>
            </a:stretch>
          </p:blipFill>
          <p:spPr>
            <a:xfrm>
              <a:off x="5541805" y="7080809"/>
              <a:ext cx="916721" cy="320739"/>
            </a:xfrm>
            <a:prstGeom prst="rect">
              <a:avLst/>
            </a:prstGeom>
            <a:noFill/>
            <a:ln>
              <a:noFill/>
            </a:ln>
          </p:spPr>
        </p:pic>
        <p:pic>
          <p:nvPicPr>
            <p:cNvPr id="678" name="Google Shape;678;p29"/>
            <p:cNvPicPr preferRelativeResize="0"/>
            <p:nvPr/>
          </p:nvPicPr>
          <p:blipFill>
            <a:blip r:embed="rId6">
              <a:alphaModFix/>
            </a:blip>
            <a:stretch>
              <a:fillRect/>
            </a:stretch>
          </p:blipFill>
          <p:spPr>
            <a:xfrm>
              <a:off x="3453124" y="6973948"/>
              <a:ext cx="1861750" cy="534450"/>
            </a:xfrm>
            <a:prstGeom prst="rect">
              <a:avLst/>
            </a:prstGeom>
            <a:noFill/>
            <a:ln>
              <a:noFill/>
            </a:ln>
          </p:spPr>
        </p:pic>
        <p:sp>
          <p:nvSpPr>
            <p:cNvPr id="679" name="Google Shape;679;p29"/>
            <p:cNvSpPr txBox="1"/>
            <p:nvPr/>
          </p:nvSpPr>
          <p:spPr>
            <a:xfrm>
              <a:off x="2360225" y="7408200"/>
              <a:ext cx="5191200" cy="31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000">
                  <a:solidFill>
                    <a:srgbClr val="434343"/>
                  </a:solidFill>
                  <a:latin typeface="Times New Roman"/>
                  <a:ea typeface="Times New Roman"/>
                  <a:cs typeface="Times New Roman"/>
                  <a:sym typeface="Times New Roman"/>
                </a:rPr>
                <a:t>Créé par : Marc-André Mercier (marc-andre.mercier@recitmst.qc.ca)</a:t>
              </a:r>
              <a:endParaRPr sz="1000">
                <a:latin typeface="Times New Roman"/>
                <a:ea typeface="Times New Roman"/>
                <a:cs typeface="Times New Roman"/>
                <a:sym typeface="Times New Roman"/>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3" name="Shape 683"/>
        <p:cNvGrpSpPr/>
        <p:nvPr/>
      </p:nvGrpSpPr>
      <p:grpSpPr>
        <a:xfrm>
          <a:off x="0" y="0"/>
          <a:ext cx="0" cy="0"/>
          <a:chOff x="0" y="0"/>
          <a:chExt cx="0" cy="0"/>
        </a:xfrm>
      </p:grpSpPr>
      <p:sp>
        <p:nvSpPr>
          <p:cNvPr id="684" name="Google Shape;684;p30"/>
          <p:cNvSpPr txBox="1"/>
          <p:nvPr/>
        </p:nvSpPr>
        <p:spPr>
          <a:xfrm>
            <a:off x="771750" y="1516575"/>
            <a:ext cx="8984700" cy="5456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Pour cette activité, nous devrons utiliser des variables.</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Vous devez donner un nom différent à chaque variable. </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342900" lvl="0" marL="457200" marR="327823"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Par la suite on peut donner un valeur à la variable et utiliser cette variable a plusieurs endroits dans notre code.  Ainsi, si on modifie la valeur de la variable, celle-ci sera modifiée pour l’ensemble du code.</a:t>
            </a:r>
            <a:endParaRPr sz="1800">
              <a:solidFill>
                <a:srgbClr val="434343"/>
              </a:solidFill>
              <a:latin typeface="Dosis"/>
              <a:ea typeface="Dosis"/>
              <a:cs typeface="Dosis"/>
              <a:sym typeface="Dosis"/>
            </a:endParaRPr>
          </a:p>
          <a:p>
            <a:pPr indent="0" lvl="0" marL="457200" marR="327823" rtl="0" algn="l">
              <a:spcBef>
                <a:spcPts val="0"/>
              </a:spcBef>
              <a:spcAft>
                <a:spcPts val="0"/>
              </a:spcAft>
              <a:buNone/>
            </a:pPr>
            <a:r>
              <a:t/>
            </a:r>
            <a:endParaRPr sz="1800">
              <a:solidFill>
                <a:srgbClr val="434343"/>
              </a:solidFill>
              <a:latin typeface="Dosis"/>
              <a:ea typeface="Dosis"/>
              <a:cs typeface="Dosis"/>
              <a:sym typeface="Dosis"/>
            </a:endParaRPr>
          </a:p>
          <a:p>
            <a:pPr indent="0" lvl="0" marL="457200" marR="327823" rtl="0" algn="l">
              <a:spcBef>
                <a:spcPts val="0"/>
              </a:spcBef>
              <a:spcAft>
                <a:spcPts val="0"/>
              </a:spcAft>
              <a:buNone/>
            </a:pPr>
            <a:r>
              <a:t/>
            </a:r>
            <a:endParaRPr sz="1800">
              <a:solidFill>
                <a:srgbClr val="434343"/>
              </a:solidFill>
              <a:latin typeface="Dosis"/>
              <a:ea typeface="Dosis"/>
              <a:cs typeface="Dosis"/>
              <a:sym typeface="Dosis"/>
            </a:endParaRPr>
          </a:p>
          <a:p>
            <a:pPr indent="-342900" lvl="0" marL="457200" marR="327823"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On peut également utiliser la variable dans des calculs ou en</a:t>
            </a:r>
            <a:r>
              <a:rPr lang="fr-CA" sz="1800">
                <a:solidFill>
                  <a:srgbClr val="434343"/>
                </a:solidFill>
                <a:latin typeface="Dosis"/>
                <a:ea typeface="Dosis"/>
                <a:cs typeface="Dosis"/>
                <a:sym typeface="Dosis"/>
              </a:rPr>
              <a:t>core dans des conditions.</a:t>
            </a:r>
            <a:endParaRPr sz="1800">
              <a:solidFill>
                <a:srgbClr val="434343"/>
              </a:solidFill>
              <a:latin typeface="Dosis"/>
              <a:ea typeface="Dosis"/>
              <a:cs typeface="Dosis"/>
              <a:sym typeface="Dosis"/>
            </a:endParaRPr>
          </a:p>
          <a:p>
            <a:pPr indent="0" lvl="0" marL="457200" marR="327823" rtl="0" algn="l">
              <a:spcBef>
                <a:spcPts val="0"/>
              </a:spcBef>
              <a:spcAft>
                <a:spcPts val="0"/>
              </a:spcAft>
              <a:buNone/>
            </a:pPr>
            <a:r>
              <a:t/>
            </a:r>
            <a:endParaRPr sz="1800">
              <a:solidFill>
                <a:srgbClr val="434343"/>
              </a:solidFill>
              <a:latin typeface="Dosis"/>
              <a:ea typeface="Dosis"/>
              <a:cs typeface="Dosis"/>
              <a:sym typeface="Dosis"/>
            </a:endParaRPr>
          </a:p>
          <a:p>
            <a:pPr indent="0" lvl="0" marL="0" marR="327823" rtl="0" algn="l">
              <a:spcBef>
                <a:spcPts val="0"/>
              </a:spcBef>
              <a:spcAft>
                <a:spcPts val="0"/>
              </a:spcAft>
              <a:buNone/>
            </a:pPr>
            <a:r>
              <a:t/>
            </a:r>
            <a:endParaRPr sz="1800">
              <a:solidFill>
                <a:srgbClr val="434343"/>
              </a:solidFill>
              <a:latin typeface="Dosis"/>
              <a:ea typeface="Dosis"/>
              <a:cs typeface="Dosis"/>
              <a:sym typeface="Dosis"/>
            </a:endParaRPr>
          </a:p>
          <a:p>
            <a:pPr indent="140399" lvl="0" marL="6260400" rtl="0" algn="l">
              <a:spcBef>
                <a:spcPts val="0"/>
              </a:spcBef>
              <a:spcAft>
                <a:spcPts val="0"/>
              </a:spcAft>
              <a:buNone/>
            </a:pPr>
            <a:r>
              <a:t/>
            </a:r>
            <a:endParaRPr i="1" u="sng">
              <a:solidFill>
                <a:schemeClr val="dk1"/>
              </a:solidFill>
              <a:latin typeface="Dosis"/>
              <a:ea typeface="Dosis"/>
              <a:cs typeface="Dosis"/>
              <a:sym typeface="Dosis"/>
            </a:endParaRPr>
          </a:p>
          <a:p>
            <a:pPr indent="140399" lvl="0" marL="6260400" rtl="0" algn="l">
              <a:spcBef>
                <a:spcPts val="0"/>
              </a:spcBef>
              <a:spcAft>
                <a:spcPts val="0"/>
              </a:spcAft>
              <a:buNone/>
            </a:pPr>
            <a:r>
              <a:t/>
            </a:r>
            <a:endParaRPr i="1" u="sng">
              <a:solidFill>
                <a:schemeClr val="dk1"/>
              </a:solidFill>
              <a:latin typeface="Dosis"/>
              <a:ea typeface="Dosis"/>
              <a:cs typeface="Dosis"/>
              <a:sym typeface="Dosis"/>
            </a:endParaRPr>
          </a:p>
          <a:p>
            <a:pPr indent="140399" lvl="0" marL="6260400" rtl="0" algn="l">
              <a:spcBef>
                <a:spcPts val="0"/>
              </a:spcBef>
              <a:spcAft>
                <a:spcPts val="0"/>
              </a:spcAft>
              <a:buNone/>
            </a:pPr>
            <a:r>
              <a:t/>
            </a:r>
            <a:endParaRPr i="1" u="sng">
              <a:solidFill>
                <a:schemeClr val="dk1"/>
              </a:solidFill>
              <a:latin typeface="Dosis"/>
              <a:ea typeface="Dosis"/>
              <a:cs typeface="Dosis"/>
              <a:sym typeface="Dosis"/>
            </a:endParaRPr>
          </a:p>
          <a:p>
            <a:pPr indent="140399" lvl="0" marL="6260400" rtl="0" algn="l">
              <a:spcBef>
                <a:spcPts val="0"/>
              </a:spcBef>
              <a:spcAft>
                <a:spcPts val="0"/>
              </a:spcAft>
              <a:buNone/>
            </a:pPr>
            <a:r>
              <a:t/>
            </a:r>
            <a:endParaRPr i="1" u="sng">
              <a:solidFill>
                <a:schemeClr val="dk1"/>
              </a:solidFill>
              <a:latin typeface="Dosis"/>
              <a:ea typeface="Dosis"/>
              <a:cs typeface="Dosis"/>
              <a:sym typeface="Dosis"/>
            </a:endParaRPr>
          </a:p>
          <a:p>
            <a:pPr indent="140399" lvl="0" marL="6260400" rtl="0" algn="l">
              <a:spcBef>
                <a:spcPts val="0"/>
              </a:spcBef>
              <a:spcAft>
                <a:spcPts val="0"/>
              </a:spcAft>
              <a:buNone/>
            </a:pPr>
            <a:r>
              <a:t/>
            </a:r>
            <a:endParaRPr i="1" u="sng">
              <a:solidFill>
                <a:schemeClr val="dk1"/>
              </a:solidFill>
              <a:latin typeface="Dosis"/>
              <a:ea typeface="Dosis"/>
              <a:cs typeface="Dosis"/>
              <a:sym typeface="Dosis"/>
            </a:endParaRPr>
          </a:p>
          <a:p>
            <a:pPr indent="140399" lvl="0" marL="6260400" rtl="0" algn="l">
              <a:spcBef>
                <a:spcPts val="0"/>
              </a:spcBef>
              <a:spcAft>
                <a:spcPts val="0"/>
              </a:spcAft>
              <a:buNone/>
            </a:pPr>
            <a:r>
              <a:t/>
            </a:r>
            <a:endParaRPr i="1" u="sng">
              <a:solidFill>
                <a:schemeClr val="dk1"/>
              </a:solidFill>
              <a:latin typeface="Dosis"/>
              <a:ea typeface="Dosis"/>
              <a:cs typeface="Dosis"/>
              <a:sym typeface="Dosis"/>
            </a:endParaRPr>
          </a:p>
          <a:p>
            <a:pPr indent="140399" lvl="0" marL="6260400" rtl="0" algn="l">
              <a:spcBef>
                <a:spcPts val="0"/>
              </a:spcBef>
              <a:spcAft>
                <a:spcPts val="0"/>
              </a:spcAft>
              <a:buNone/>
            </a:pPr>
            <a:r>
              <a:t/>
            </a:r>
            <a:endParaRPr i="1" u="sng">
              <a:solidFill>
                <a:schemeClr val="dk1"/>
              </a:solidFill>
              <a:latin typeface="Dosis"/>
              <a:ea typeface="Dosis"/>
              <a:cs typeface="Dosis"/>
              <a:sym typeface="Dosis"/>
            </a:endParaRPr>
          </a:p>
          <a:p>
            <a:pPr indent="0" lvl="0" marL="5943600" rtl="0" algn="l">
              <a:spcBef>
                <a:spcPts val="0"/>
              </a:spcBef>
              <a:spcAft>
                <a:spcPts val="0"/>
              </a:spcAft>
              <a:buClr>
                <a:schemeClr val="dk1"/>
              </a:buClr>
              <a:buSzPts val="1100"/>
              <a:buFont typeface="Arial"/>
              <a:buNone/>
            </a:pPr>
            <a:r>
              <a:rPr i="1" lang="fr-CA">
                <a:solidFill>
                  <a:schemeClr val="dk1"/>
                </a:solidFill>
                <a:latin typeface="Dosis"/>
                <a:ea typeface="Dosis"/>
                <a:cs typeface="Dosis"/>
                <a:sym typeface="Dosis"/>
              </a:rPr>
              <a:t>         </a:t>
            </a:r>
            <a:r>
              <a:rPr i="1" lang="fr-CA" u="sng">
                <a:solidFill>
                  <a:schemeClr val="dk1"/>
                </a:solidFill>
                <a:latin typeface="Dosis"/>
                <a:ea typeface="Dosis"/>
                <a:cs typeface="Dosis"/>
                <a:sym typeface="Dosis"/>
              </a:rPr>
              <a:t>Verso pour la suite</a:t>
            </a:r>
            <a:endParaRPr sz="1800">
              <a:solidFill>
                <a:srgbClr val="434343"/>
              </a:solidFill>
              <a:latin typeface="Dosis"/>
              <a:ea typeface="Dosis"/>
              <a:cs typeface="Dosis"/>
              <a:sym typeface="Dosis"/>
            </a:endParaRPr>
          </a:p>
        </p:txBody>
      </p:sp>
      <p:sp>
        <p:nvSpPr>
          <p:cNvPr id="685" name="Google Shape;685;p30"/>
          <p:cNvSpPr txBox="1"/>
          <p:nvPr>
            <p:ph idx="4294967295" type="title"/>
          </p:nvPr>
        </p:nvSpPr>
        <p:spPr>
          <a:xfrm>
            <a:off x="2900225" y="255150"/>
            <a:ext cx="4111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Arduino - Activité 5</a:t>
            </a:r>
            <a:endParaRPr sz="4800">
              <a:solidFill>
                <a:srgbClr val="0069BF"/>
              </a:solidFill>
            </a:endParaRPr>
          </a:p>
        </p:txBody>
      </p:sp>
      <p:cxnSp>
        <p:nvCxnSpPr>
          <p:cNvPr id="686" name="Google Shape;686;p30"/>
          <p:cNvCxnSpPr/>
          <p:nvPr/>
        </p:nvCxnSpPr>
        <p:spPr>
          <a:xfrm>
            <a:off x="2929325" y="789750"/>
            <a:ext cx="4053000" cy="0"/>
          </a:xfrm>
          <a:prstGeom prst="straightConnector1">
            <a:avLst/>
          </a:prstGeom>
          <a:noFill/>
          <a:ln cap="flat" cmpd="sng" w="76200">
            <a:solidFill>
              <a:srgbClr val="FAA22A"/>
            </a:solidFill>
            <a:prstDash val="solid"/>
            <a:round/>
            <a:headEnd len="med" w="med" type="none"/>
            <a:tailEnd len="med" w="med" type="none"/>
          </a:ln>
        </p:spPr>
      </p:cxnSp>
      <p:sp>
        <p:nvSpPr>
          <p:cNvPr id="687" name="Google Shape;687;p30"/>
          <p:cNvSpPr txBox="1"/>
          <p:nvPr>
            <p:ph idx="4294967295" type="title"/>
          </p:nvPr>
        </p:nvSpPr>
        <p:spPr>
          <a:xfrm>
            <a:off x="1632875" y="789750"/>
            <a:ext cx="66459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Augmenter et diminuer intensité d’une DEL</a:t>
            </a:r>
            <a:endParaRPr sz="2400">
              <a:solidFill>
                <a:srgbClr val="000000"/>
              </a:solidFill>
              <a:latin typeface="Ubuntu"/>
              <a:ea typeface="Ubuntu"/>
              <a:cs typeface="Ubuntu"/>
              <a:sym typeface="Ubuntu"/>
            </a:endParaRPr>
          </a:p>
        </p:txBody>
      </p:sp>
      <p:pic>
        <p:nvPicPr>
          <p:cNvPr id="688" name="Google Shape;688;p30"/>
          <p:cNvPicPr preferRelativeResize="0"/>
          <p:nvPr/>
        </p:nvPicPr>
        <p:blipFill>
          <a:blip r:embed="rId3">
            <a:alphaModFix/>
          </a:blip>
          <a:stretch>
            <a:fillRect/>
          </a:stretch>
        </p:blipFill>
        <p:spPr>
          <a:xfrm>
            <a:off x="6027150" y="1516575"/>
            <a:ext cx="1638300" cy="409575"/>
          </a:xfrm>
          <a:prstGeom prst="rect">
            <a:avLst/>
          </a:prstGeom>
          <a:noFill/>
          <a:ln>
            <a:noFill/>
          </a:ln>
        </p:spPr>
      </p:pic>
      <p:pic>
        <p:nvPicPr>
          <p:cNvPr id="689" name="Google Shape;689;p30"/>
          <p:cNvPicPr preferRelativeResize="0"/>
          <p:nvPr/>
        </p:nvPicPr>
        <p:blipFill>
          <a:blip r:embed="rId4">
            <a:alphaModFix/>
          </a:blip>
          <a:stretch>
            <a:fillRect/>
          </a:stretch>
        </p:blipFill>
        <p:spPr>
          <a:xfrm>
            <a:off x="2209800" y="2503650"/>
            <a:ext cx="1704975" cy="428625"/>
          </a:xfrm>
          <a:prstGeom prst="rect">
            <a:avLst/>
          </a:prstGeom>
          <a:noFill/>
          <a:ln>
            <a:noFill/>
          </a:ln>
        </p:spPr>
      </p:pic>
      <p:pic>
        <p:nvPicPr>
          <p:cNvPr id="690" name="Google Shape;690;p30"/>
          <p:cNvPicPr preferRelativeResize="0"/>
          <p:nvPr/>
        </p:nvPicPr>
        <p:blipFill>
          <a:blip r:embed="rId5">
            <a:alphaModFix/>
          </a:blip>
          <a:stretch>
            <a:fillRect/>
          </a:stretch>
        </p:blipFill>
        <p:spPr>
          <a:xfrm>
            <a:off x="4048113" y="2522700"/>
            <a:ext cx="1666875" cy="390525"/>
          </a:xfrm>
          <a:prstGeom prst="rect">
            <a:avLst/>
          </a:prstGeom>
          <a:noFill/>
          <a:ln>
            <a:noFill/>
          </a:ln>
        </p:spPr>
      </p:pic>
      <p:pic>
        <p:nvPicPr>
          <p:cNvPr id="691" name="Google Shape;691;p30"/>
          <p:cNvPicPr preferRelativeResize="0"/>
          <p:nvPr/>
        </p:nvPicPr>
        <p:blipFill>
          <a:blip r:embed="rId6">
            <a:alphaModFix/>
          </a:blip>
          <a:stretch>
            <a:fillRect/>
          </a:stretch>
        </p:blipFill>
        <p:spPr>
          <a:xfrm>
            <a:off x="2718725" y="6157863"/>
            <a:ext cx="4200525" cy="533400"/>
          </a:xfrm>
          <a:prstGeom prst="rect">
            <a:avLst/>
          </a:prstGeom>
          <a:noFill/>
          <a:ln>
            <a:noFill/>
          </a:ln>
        </p:spPr>
      </p:pic>
      <p:pic>
        <p:nvPicPr>
          <p:cNvPr id="692" name="Google Shape;692;p30"/>
          <p:cNvPicPr preferRelativeResize="0"/>
          <p:nvPr/>
        </p:nvPicPr>
        <p:blipFill>
          <a:blip r:embed="rId7">
            <a:alphaModFix/>
          </a:blip>
          <a:stretch>
            <a:fillRect/>
          </a:stretch>
        </p:blipFill>
        <p:spPr>
          <a:xfrm>
            <a:off x="3316675" y="3924075"/>
            <a:ext cx="1712533" cy="360975"/>
          </a:xfrm>
          <a:prstGeom prst="rect">
            <a:avLst/>
          </a:prstGeom>
          <a:noFill/>
          <a:ln>
            <a:noFill/>
          </a:ln>
        </p:spPr>
      </p:pic>
      <p:pic>
        <p:nvPicPr>
          <p:cNvPr id="693" name="Google Shape;693;p30"/>
          <p:cNvPicPr preferRelativeResize="0"/>
          <p:nvPr/>
        </p:nvPicPr>
        <p:blipFill>
          <a:blip r:embed="rId8">
            <a:alphaModFix/>
          </a:blip>
          <a:stretch>
            <a:fillRect/>
          </a:stretch>
        </p:blipFill>
        <p:spPr>
          <a:xfrm>
            <a:off x="5258125" y="3924075"/>
            <a:ext cx="1753307" cy="360975"/>
          </a:xfrm>
          <a:prstGeom prst="rect">
            <a:avLst/>
          </a:prstGeom>
          <a:noFill/>
          <a:ln>
            <a:noFill/>
          </a:ln>
        </p:spPr>
      </p:pic>
      <p:pic>
        <p:nvPicPr>
          <p:cNvPr id="694" name="Google Shape;694;p30"/>
          <p:cNvPicPr preferRelativeResize="0"/>
          <p:nvPr/>
        </p:nvPicPr>
        <p:blipFill>
          <a:blip r:embed="rId9">
            <a:alphaModFix/>
          </a:blip>
          <a:stretch>
            <a:fillRect/>
          </a:stretch>
        </p:blipFill>
        <p:spPr>
          <a:xfrm>
            <a:off x="1452550" y="5000613"/>
            <a:ext cx="5781675" cy="1133475"/>
          </a:xfrm>
          <a:prstGeom prst="rect">
            <a:avLst/>
          </a:prstGeom>
          <a:noFill/>
          <a:ln>
            <a:noFill/>
          </a:ln>
        </p:spPr>
      </p:pic>
      <p:grpSp>
        <p:nvGrpSpPr>
          <p:cNvPr id="695" name="Google Shape;695;p30"/>
          <p:cNvGrpSpPr/>
          <p:nvPr/>
        </p:nvGrpSpPr>
        <p:grpSpPr>
          <a:xfrm>
            <a:off x="2360225" y="6973948"/>
            <a:ext cx="5191200" cy="751052"/>
            <a:chOff x="2360225" y="6973948"/>
            <a:chExt cx="5191200" cy="751052"/>
          </a:xfrm>
        </p:grpSpPr>
        <p:pic>
          <p:nvPicPr>
            <p:cNvPr id="696" name="Google Shape;696;p30">
              <a:hlinkClick r:id="rId10"/>
            </p:cNvPr>
            <p:cNvPicPr preferRelativeResize="0"/>
            <p:nvPr/>
          </p:nvPicPr>
          <p:blipFill>
            <a:blip r:embed="rId11">
              <a:alphaModFix/>
            </a:blip>
            <a:stretch>
              <a:fillRect/>
            </a:stretch>
          </p:blipFill>
          <p:spPr>
            <a:xfrm>
              <a:off x="5541805" y="7080809"/>
              <a:ext cx="916721" cy="320739"/>
            </a:xfrm>
            <a:prstGeom prst="rect">
              <a:avLst/>
            </a:prstGeom>
            <a:noFill/>
            <a:ln>
              <a:noFill/>
            </a:ln>
          </p:spPr>
        </p:pic>
        <p:pic>
          <p:nvPicPr>
            <p:cNvPr id="697" name="Google Shape;697;p30"/>
            <p:cNvPicPr preferRelativeResize="0"/>
            <p:nvPr/>
          </p:nvPicPr>
          <p:blipFill>
            <a:blip r:embed="rId12">
              <a:alphaModFix/>
            </a:blip>
            <a:stretch>
              <a:fillRect/>
            </a:stretch>
          </p:blipFill>
          <p:spPr>
            <a:xfrm>
              <a:off x="3453124" y="6973948"/>
              <a:ext cx="1861750" cy="534450"/>
            </a:xfrm>
            <a:prstGeom prst="rect">
              <a:avLst/>
            </a:prstGeom>
            <a:noFill/>
            <a:ln>
              <a:noFill/>
            </a:ln>
          </p:spPr>
        </p:pic>
        <p:sp>
          <p:nvSpPr>
            <p:cNvPr id="698" name="Google Shape;698;p30"/>
            <p:cNvSpPr txBox="1"/>
            <p:nvPr/>
          </p:nvSpPr>
          <p:spPr>
            <a:xfrm>
              <a:off x="2360225" y="7408200"/>
              <a:ext cx="5191200" cy="31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000">
                  <a:solidFill>
                    <a:srgbClr val="434343"/>
                  </a:solidFill>
                  <a:latin typeface="Times New Roman"/>
                  <a:ea typeface="Times New Roman"/>
                  <a:cs typeface="Times New Roman"/>
                  <a:sym typeface="Times New Roman"/>
                </a:rPr>
                <a:t>Créé par : Marc-André Mercier (marc-andre.mercier@recitmst.qc.ca)</a:t>
              </a:r>
              <a:endParaRPr sz="1000">
                <a:latin typeface="Times New Roman"/>
                <a:ea typeface="Times New Roman"/>
                <a:cs typeface="Times New Roman"/>
                <a:sym typeface="Times New Roman"/>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2" name="Shape 702"/>
        <p:cNvGrpSpPr/>
        <p:nvPr/>
      </p:nvGrpSpPr>
      <p:grpSpPr>
        <a:xfrm>
          <a:off x="0" y="0"/>
          <a:ext cx="0" cy="0"/>
          <a:chOff x="0" y="0"/>
          <a:chExt cx="0" cy="0"/>
        </a:xfrm>
      </p:grpSpPr>
      <p:sp>
        <p:nvSpPr>
          <p:cNvPr id="703" name="Google Shape;703;p31"/>
          <p:cNvSpPr txBox="1"/>
          <p:nvPr/>
        </p:nvSpPr>
        <p:spPr>
          <a:xfrm>
            <a:off x="4571775" y="1487700"/>
            <a:ext cx="5136900" cy="2398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Matériel:</a:t>
            </a:r>
            <a:endParaRPr sz="1800">
              <a:solidFill>
                <a:srgbClr val="434343"/>
              </a:solidFill>
              <a:latin typeface="Dosis"/>
              <a:ea typeface="Dosis"/>
              <a:cs typeface="Dosis"/>
              <a:sym typeface="Dosis"/>
            </a:endParaRPr>
          </a:p>
          <a:p>
            <a:pPr indent="-342900" lvl="1" marL="9144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DEL blanche</a:t>
            </a:r>
            <a:endParaRPr sz="1800">
              <a:solidFill>
                <a:srgbClr val="434343"/>
              </a:solidFill>
              <a:latin typeface="Dosis"/>
              <a:ea typeface="Dosis"/>
              <a:cs typeface="Dosis"/>
              <a:sym typeface="Dosis"/>
            </a:endParaRPr>
          </a:p>
          <a:p>
            <a:pPr indent="-342900" lvl="1" marL="9144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Résistor 220 Ω</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Réaliser les branchements. (Vous devez utiliser une des broches numériques PWM  3, 5, 6, 9, 10 ou 11)</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Faites augmenter et diminuer l’intensité lumineuse de la DEL.</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Téléchargez le code de départ ci-bas pour vous aider dans votre démarche.  Les images du recto de cette feuille vous aideront également.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3060000" rtl="0" algn="l">
              <a:spcBef>
                <a:spcPts val="0"/>
              </a:spcBef>
              <a:spcAft>
                <a:spcPts val="0"/>
              </a:spcAft>
              <a:buNone/>
            </a:pPr>
            <a:r>
              <a:t/>
            </a:r>
            <a:endParaRPr sz="1800">
              <a:solidFill>
                <a:srgbClr val="434343"/>
              </a:solidFill>
              <a:latin typeface="Dosis"/>
              <a:ea typeface="Dosis"/>
              <a:cs typeface="Dosis"/>
              <a:sym typeface="Dosis"/>
            </a:endParaRPr>
          </a:p>
        </p:txBody>
      </p:sp>
      <p:sp>
        <p:nvSpPr>
          <p:cNvPr id="704" name="Google Shape;704;p31"/>
          <p:cNvSpPr txBox="1"/>
          <p:nvPr>
            <p:ph idx="4294967295" type="title"/>
          </p:nvPr>
        </p:nvSpPr>
        <p:spPr>
          <a:xfrm>
            <a:off x="2900225" y="255150"/>
            <a:ext cx="4111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Arduino - Activité 5</a:t>
            </a:r>
            <a:endParaRPr sz="4800">
              <a:solidFill>
                <a:srgbClr val="0069BF"/>
              </a:solidFill>
            </a:endParaRPr>
          </a:p>
        </p:txBody>
      </p:sp>
      <p:cxnSp>
        <p:nvCxnSpPr>
          <p:cNvPr id="705" name="Google Shape;705;p31"/>
          <p:cNvCxnSpPr/>
          <p:nvPr/>
        </p:nvCxnSpPr>
        <p:spPr>
          <a:xfrm>
            <a:off x="2929325" y="789750"/>
            <a:ext cx="4053000" cy="0"/>
          </a:xfrm>
          <a:prstGeom prst="straightConnector1">
            <a:avLst/>
          </a:prstGeom>
          <a:noFill/>
          <a:ln cap="flat" cmpd="sng" w="76200">
            <a:solidFill>
              <a:srgbClr val="FAA22A"/>
            </a:solidFill>
            <a:prstDash val="solid"/>
            <a:round/>
            <a:headEnd len="med" w="med" type="none"/>
            <a:tailEnd len="med" w="med" type="none"/>
          </a:ln>
        </p:spPr>
      </p:cxnSp>
      <p:sp>
        <p:nvSpPr>
          <p:cNvPr id="706" name="Google Shape;706;p31"/>
          <p:cNvSpPr txBox="1"/>
          <p:nvPr>
            <p:ph idx="4294967295" type="title"/>
          </p:nvPr>
        </p:nvSpPr>
        <p:spPr>
          <a:xfrm>
            <a:off x="1632875" y="789750"/>
            <a:ext cx="66459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Augmenter et diminuer intensité d’une DEL</a:t>
            </a:r>
            <a:endParaRPr sz="2400">
              <a:solidFill>
                <a:srgbClr val="000000"/>
              </a:solidFill>
              <a:latin typeface="Ubuntu"/>
              <a:ea typeface="Ubuntu"/>
              <a:cs typeface="Ubuntu"/>
              <a:sym typeface="Ubuntu"/>
            </a:endParaRPr>
          </a:p>
        </p:txBody>
      </p:sp>
      <p:sp>
        <p:nvSpPr>
          <p:cNvPr id="707" name="Google Shape;707;p31"/>
          <p:cNvSpPr txBox="1"/>
          <p:nvPr/>
        </p:nvSpPr>
        <p:spPr>
          <a:xfrm>
            <a:off x="6027150" y="6191175"/>
            <a:ext cx="2321400" cy="46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Dosis"/>
              <a:ea typeface="Dosis"/>
              <a:cs typeface="Dosis"/>
              <a:sym typeface="Dosis"/>
            </a:endParaRPr>
          </a:p>
        </p:txBody>
      </p:sp>
      <p:sp>
        <p:nvSpPr>
          <p:cNvPr id="708" name="Google Shape;708;p31"/>
          <p:cNvSpPr txBox="1"/>
          <p:nvPr/>
        </p:nvSpPr>
        <p:spPr>
          <a:xfrm>
            <a:off x="6027150" y="6191175"/>
            <a:ext cx="2321400" cy="46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a:solidFill>
                  <a:srgbClr val="434343"/>
                </a:solidFill>
                <a:latin typeface="Ubuntu"/>
                <a:ea typeface="Ubuntu"/>
                <a:cs typeface="Ubuntu"/>
                <a:sym typeface="Ubuntu"/>
              </a:rPr>
              <a:t>Vous pouvez télécharger le code de départ : </a:t>
            </a:r>
            <a:endParaRPr>
              <a:solidFill>
                <a:srgbClr val="434343"/>
              </a:solidFill>
              <a:latin typeface="Ubuntu"/>
              <a:ea typeface="Ubuntu"/>
              <a:cs typeface="Ubuntu"/>
              <a:sym typeface="Ubuntu"/>
            </a:endParaRPr>
          </a:p>
          <a:p>
            <a:pPr indent="0" lvl="0" marL="0" rtl="0" algn="ctr">
              <a:spcBef>
                <a:spcPts val="0"/>
              </a:spcBef>
              <a:spcAft>
                <a:spcPts val="0"/>
              </a:spcAft>
              <a:buNone/>
            </a:pPr>
            <a:r>
              <a:rPr lang="fr-CA">
                <a:solidFill>
                  <a:schemeClr val="hlink"/>
                </a:solidFill>
                <a:uFill>
                  <a:noFill/>
                </a:uFill>
                <a:latin typeface="Dosis"/>
                <a:ea typeface="Dosis"/>
                <a:cs typeface="Dosis"/>
                <a:sym typeface="Dosis"/>
                <a:hlinkClick r:id="rId3"/>
              </a:rPr>
              <a:t>http://recit.org/ul/qdj</a:t>
            </a:r>
            <a:endParaRPr>
              <a:latin typeface="Dosis"/>
              <a:ea typeface="Dosis"/>
              <a:cs typeface="Dosis"/>
              <a:sym typeface="Dosis"/>
            </a:endParaRPr>
          </a:p>
        </p:txBody>
      </p:sp>
      <p:pic>
        <p:nvPicPr>
          <p:cNvPr id="709" name="Google Shape;709;p31"/>
          <p:cNvPicPr preferRelativeResize="0"/>
          <p:nvPr/>
        </p:nvPicPr>
        <p:blipFill>
          <a:blip r:embed="rId4">
            <a:alphaModFix/>
          </a:blip>
          <a:stretch>
            <a:fillRect/>
          </a:stretch>
        </p:blipFill>
        <p:spPr>
          <a:xfrm>
            <a:off x="656650" y="1641400"/>
            <a:ext cx="3800825" cy="4653395"/>
          </a:xfrm>
          <a:prstGeom prst="rect">
            <a:avLst/>
          </a:prstGeom>
          <a:noFill/>
          <a:ln>
            <a:noFill/>
          </a:ln>
        </p:spPr>
      </p:pic>
      <p:grpSp>
        <p:nvGrpSpPr>
          <p:cNvPr id="710" name="Google Shape;710;p31"/>
          <p:cNvGrpSpPr/>
          <p:nvPr/>
        </p:nvGrpSpPr>
        <p:grpSpPr>
          <a:xfrm>
            <a:off x="2360225" y="6973948"/>
            <a:ext cx="5191200" cy="751052"/>
            <a:chOff x="2360225" y="6973948"/>
            <a:chExt cx="5191200" cy="751052"/>
          </a:xfrm>
        </p:grpSpPr>
        <p:pic>
          <p:nvPicPr>
            <p:cNvPr id="711" name="Google Shape;711;p31">
              <a:hlinkClick r:id="rId5"/>
            </p:cNvPr>
            <p:cNvPicPr preferRelativeResize="0"/>
            <p:nvPr/>
          </p:nvPicPr>
          <p:blipFill>
            <a:blip r:embed="rId6">
              <a:alphaModFix/>
            </a:blip>
            <a:stretch>
              <a:fillRect/>
            </a:stretch>
          </p:blipFill>
          <p:spPr>
            <a:xfrm>
              <a:off x="5541805" y="7080809"/>
              <a:ext cx="916721" cy="320739"/>
            </a:xfrm>
            <a:prstGeom prst="rect">
              <a:avLst/>
            </a:prstGeom>
            <a:noFill/>
            <a:ln>
              <a:noFill/>
            </a:ln>
          </p:spPr>
        </p:pic>
        <p:pic>
          <p:nvPicPr>
            <p:cNvPr id="712" name="Google Shape;712;p31"/>
            <p:cNvPicPr preferRelativeResize="0"/>
            <p:nvPr/>
          </p:nvPicPr>
          <p:blipFill>
            <a:blip r:embed="rId7">
              <a:alphaModFix/>
            </a:blip>
            <a:stretch>
              <a:fillRect/>
            </a:stretch>
          </p:blipFill>
          <p:spPr>
            <a:xfrm>
              <a:off x="3453124" y="6973948"/>
              <a:ext cx="1861750" cy="534450"/>
            </a:xfrm>
            <a:prstGeom prst="rect">
              <a:avLst/>
            </a:prstGeom>
            <a:noFill/>
            <a:ln>
              <a:noFill/>
            </a:ln>
          </p:spPr>
        </p:pic>
        <p:sp>
          <p:nvSpPr>
            <p:cNvPr id="713" name="Google Shape;713;p31"/>
            <p:cNvSpPr txBox="1"/>
            <p:nvPr/>
          </p:nvSpPr>
          <p:spPr>
            <a:xfrm>
              <a:off x="2360225" y="7408200"/>
              <a:ext cx="5191200" cy="31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000">
                  <a:solidFill>
                    <a:srgbClr val="434343"/>
                  </a:solidFill>
                  <a:latin typeface="Times New Roman"/>
                  <a:ea typeface="Times New Roman"/>
                  <a:cs typeface="Times New Roman"/>
                  <a:sym typeface="Times New Roman"/>
                </a:rPr>
                <a:t>Créé par : Marc-André Mercier (marc-andre.mercier@recitmst.qc.ca)</a:t>
              </a:r>
              <a:endParaRPr sz="1000">
                <a:latin typeface="Times New Roman"/>
                <a:ea typeface="Times New Roman"/>
                <a:cs typeface="Times New Roman"/>
                <a:sym typeface="Times New Roman"/>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7" name="Shape 717"/>
        <p:cNvGrpSpPr/>
        <p:nvPr/>
      </p:nvGrpSpPr>
      <p:grpSpPr>
        <a:xfrm>
          <a:off x="0" y="0"/>
          <a:ext cx="0" cy="0"/>
          <a:chOff x="0" y="0"/>
          <a:chExt cx="0" cy="0"/>
        </a:xfrm>
      </p:grpSpPr>
      <p:sp>
        <p:nvSpPr>
          <p:cNvPr id="718" name="Google Shape;718;p32"/>
          <p:cNvSpPr txBox="1"/>
          <p:nvPr/>
        </p:nvSpPr>
        <p:spPr>
          <a:xfrm>
            <a:off x="4353150" y="1297200"/>
            <a:ext cx="5438700" cy="2398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Matériel:</a:t>
            </a:r>
            <a:endParaRPr sz="1800">
              <a:solidFill>
                <a:srgbClr val="434343"/>
              </a:solidFill>
              <a:latin typeface="Dosis"/>
              <a:ea typeface="Dosis"/>
              <a:cs typeface="Dosis"/>
              <a:sym typeface="Dosis"/>
            </a:endParaRPr>
          </a:p>
          <a:p>
            <a:pPr indent="-342900" lvl="1" marL="9144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DEL blanche</a:t>
            </a:r>
            <a:endParaRPr sz="1800">
              <a:solidFill>
                <a:srgbClr val="434343"/>
              </a:solidFill>
              <a:latin typeface="Dosis"/>
              <a:ea typeface="Dosis"/>
              <a:cs typeface="Dosis"/>
              <a:sym typeface="Dosis"/>
            </a:endParaRPr>
          </a:p>
          <a:p>
            <a:pPr indent="-342900" lvl="1" marL="9144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Résistors 220 Ω et 10 kΩ</a:t>
            </a:r>
            <a:endParaRPr sz="1800">
              <a:solidFill>
                <a:srgbClr val="434343"/>
              </a:solidFill>
              <a:latin typeface="Dosis"/>
              <a:ea typeface="Dosis"/>
              <a:cs typeface="Dosis"/>
              <a:sym typeface="Dosis"/>
            </a:endParaRPr>
          </a:p>
          <a:p>
            <a:pPr indent="-342900" lvl="1" marL="9144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Interrupteur</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000">
              <a:solidFill>
                <a:srgbClr val="434343"/>
              </a:solidFill>
              <a:latin typeface="Dosis"/>
              <a:ea typeface="Dosis"/>
              <a:cs typeface="Dosis"/>
              <a:sym typeface="Dosis"/>
            </a:endParaRPr>
          </a:p>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Réaliser les branchements. </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000">
              <a:solidFill>
                <a:srgbClr val="434343"/>
              </a:solidFill>
              <a:latin typeface="Dosis"/>
              <a:ea typeface="Dosis"/>
              <a:cs typeface="Dosis"/>
              <a:sym typeface="Dosis"/>
            </a:endParaRPr>
          </a:p>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En utilisant les blocs suivants et d’autres que vous allez choisir, faites allumer la DEl lorsque vous appuyez sur l’interrupteur et la faire éteindre lorsque vous relâchez l’interrupteur.</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342900" lvl="0" marL="457200" marR="388274" rtl="0" algn="l">
              <a:spcBef>
                <a:spcPts val="0"/>
              </a:spcBef>
              <a:spcAft>
                <a:spcPts val="0"/>
              </a:spcAft>
              <a:buClr>
                <a:srgbClr val="434343"/>
              </a:buClr>
              <a:buSzPts val="1800"/>
              <a:buFont typeface="Dosis"/>
              <a:buChar char="●"/>
            </a:pPr>
            <a:r>
              <a:rPr b="1" lang="fr-CA" sz="1800">
                <a:solidFill>
                  <a:srgbClr val="434343"/>
                </a:solidFill>
                <a:latin typeface="Dosis"/>
                <a:ea typeface="Dosis"/>
                <a:cs typeface="Dosis"/>
                <a:sym typeface="Dosis"/>
              </a:rPr>
              <a:t>DÉFIS</a:t>
            </a:r>
            <a:r>
              <a:rPr lang="fr-CA" sz="1800">
                <a:solidFill>
                  <a:srgbClr val="434343"/>
                </a:solidFill>
                <a:latin typeface="Dosis"/>
                <a:ea typeface="Dosis"/>
                <a:cs typeface="Dosis"/>
                <a:sym typeface="Dosis"/>
              </a:rPr>
              <a:t> :  Faites clignoter la DEL lorsque vous appuyez sur l’interrupteur ou  faites éteindre la DEL lorsque vous appuyez sur l’interrupteur.</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3060000" rtl="0" algn="l">
              <a:spcBef>
                <a:spcPts val="0"/>
              </a:spcBef>
              <a:spcAft>
                <a:spcPts val="0"/>
              </a:spcAft>
              <a:buNone/>
            </a:pPr>
            <a:r>
              <a:t/>
            </a:r>
            <a:endParaRPr sz="1800">
              <a:solidFill>
                <a:srgbClr val="434343"/>
              </a:solidFill>
              <a:latin typeface="Dosis"/>
              <a:ea typeface="Dosis"/>
              <a:cs typeface="Dosis"/>
              <a:sym typeface="Dosis"/>
            </a:endParaRPr>
          </a:p>
        </p:txBody>
      </p:sp>
      <p:sp>
        <p:nvSpPr>
          <p:cNvPr id="719" name="Google Shape;719;p32"/>
          <p:cNvSpPr txBox="1"/>
          <p:nvPr>
            <p:ph idx="4294967295" type="title"/>
          </p:nvPr>
        </p:nvSpPr>
        <p:spPr>
          <a:xfrm>
            <a:off x="2900225" y="255150"/>
            <a:ext cx="4111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Arduino - Activité 6</a:t>
            </a:r>
            <a:endParaRPr sz="4800">
              <a:solidFill>
                <a:srgbClr val="0069BF"/>
              </a:solidFill>
            </a:endParaRPr>
          </a:p>
        </p:txBody>
      </p:sp>
      <p:cxnSp>
        <p:nvCxnSpPr>
          <p:cNvPr id="720" name="Google Shape;720;p32"/>
          <p:cNvCxnSpPr/>
          <p:nvPr/>
        </p:nvCxnSpPr>
        <p:spPr>
          <a:xfrm>
            <a:off x="2929325" y="789750"/>
            <a:ext cx="4053000" cy="0"/>
          </a:xfrm>
          <a:prstGeom prst="straightConnector1">
            <a:avLst/>
          </a:prstGeom>
          <a:noFill/>
          <a:ln cap="flat" cmpd="sng" w="76200">
            <a:solidFill>
              <a:srgbClr val="FAA22A"/>
            </a:solidFill>
            <a:prstDash val="solid"/>
            <a:round/>
            <a:headEnd len="med" w="med" type="none"/>
            <a:tailEnd len="med" w="med" type="none"/>
          </a:ln>
        </p:spPr>
      </p:cxnSp>
      <p:sp>
        <p:nvSpPr>
          <p:cNvPr id="721" name="Google Shape;721;p32"/>
          <p:cNvSpPr txBox="1"/>
          <p:nvPr>
            <p:ph idx="4294967295" type="title"/>
          </p:nvPr>
        </p:nvSpPr>
        <p:spPr>
          <a:xfrm>
            <a:off x="1632875" y="789750"/>
            <a:ext cx="66459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Contrôler une DEL avec un interrupteur</a:t>
            </a:r>
            <a:endParaRPr sz="2400">
              <a:solidFill>
                <a:srgbClr val="000000"/>
              </a:solidFill>
              <a:latin typeface="Ubuntu"/>
              <a:ea typeface="Ubuntu"/>
              <a:cs typeface="Ubuntu"/>
              <a:sym typeface="Ubuntu"/>
            </a:endParaRPr>
          </a:p>
        </p:txBody>
      </p:sp>
      <p:sp>
        <p:nvSpPr>
          <p:cNvPr id="722" name="Google Shape;722;p32"/>
          <p:cNvSpPr txBox="1"/>
          <p:nvPr/>
        </p:nvSpPr>
        <p:spPr>
          <a:xfrm>
            <a:off x="1521825" y="6191175"/>
            <a:ext cx="2321400" cy="46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a:solidFill>
                  <a:srgbClr val="434343"/>
                </a:solidFill>
                <a:latin typeface="Ubuntu"/>
                <a:ea typeface="Ubuntu"/>
                <a:cs typeface="Ubuntu"/>
                <a:sym typeface="Ubuntu"/>
              </a:rPr>
              <a:t>Vous pouvez télécharger le code de départ : </a:t>
            </a:r>
            <a:endParaRPr>
              <a:solidFill>
                <a:srgbClr val="434343"/>
              </a:solidFill>
              <a:latin typeface="Ubuntu"/>
              <a:ea typeface="Ubuntu"/>
              <a:cs typeface="Ubuntu"/>
              <a:sym typeface="Ubuntu"/>
            </a:endParaRPr>
          </a:p>
          <a:p>
            <a:pPr indent="0" lvl="0" marL="0" rtl="0" algn="ctr">
              <a:spcBef>
                <a:spcPts val="0"/>
              </a:spcBef>
              <a:spcAft>
                <a:spcPts val="0"/>
              </a:spcAft>
              <a:buNone/>
            </a:pPr>
            <a:r>
              <a:rPr lang="fr-CA">
                <a:solidFill>
                  <a:schemeClr val="hlink"/>
                </a:solidFill>
                <a:uFill>
                  <a:noFill/>
                </a:uFill>
                <a:latin typeface="Dosis"/>
                <a:ea typeface="Dosis"/>
                <a:cs typeface="Dosis"/>
                <a:sym typeface="Dosis"/>
                <a:hlinkClick r:id="rId3"/>
              </a:rPr>
              <a:t>http://recit.org/ul/qdk</a:t>
            </a:r>
            <a:endParaRPr>
              <a:latin typeface="Dosis"/>
              <a:ea typeface="Dosis"/>
              <a:cs typeface="Dosis"/>
              <a:sym typeface="Dosis"/>
            </a:endParaRPr>
          </a:p>
        </p:txBody>
      </p:sp>
      <p:pic>
        <p:nvPicPr>
          <p:cNvPr id="723" name="Google Shape;723;p32"/>
          <p:cNvPicPr preferRelativeResize="0"/>
          <p:nvPr/>
        </p:nvPicPr>
        <p:blipFill>
          <a:blip r:embed="rId4">
            <a:alphaModFix/>
          </a:blip>
          <a:stretch>
            <a:fillRect/>
          </a:stretch>
        </p:blipFill>
        <p:spPr>
          <a:xfrm>
            <a:off x="397450" y="2096200"/>
            <a:ext cx="4012849" cy="3827925"/>
          </a:xfrm>
          <a:prstGeom prst="rect">
            <a:avLst/>
          </a:prstGeom>
          <a:noFill/>
          <a:ln>
            <a:noFill/>
          </a:ln>
        </p:spPr>
      </p:pic>
      <p:pic>
        <p:nvPicPr>
          <p:cNvPr id="724" name="Google Shape;724;p32"/>
          <p:cNvPicPr preferRelativeResize="0"/>
          <p:nvPr/>
        </p:nvPicPr>
        <p:blipFill>
          <a:blip r:embed="rId5">
            <a:alphaModFix/>
          </a:blip>
          <a:stretch>
            <a:fillRect/>
          </a:stretch>
        </p:blipFill>
        <p:spPr>
          <a:xfrm>
            <a:off x="5581874" y="4314813"/>
            <a:ext cx="4124325" cy="409575"/>
          </a:xfrm>
          <a:prstGeom prst="rect">
            <a:avLst/>
          </a:prstGeom>
          <a:noFill/>
          <a:ln>
            <a:noFill/>
          </a:ln>
        </p:spPr>
      </p:pic>
      <p:pic>
        <p:nvPicPr>
          <p:cNvPr id="725" name="Google Shape;725;p32"/>
          <p:cNvPicPr preferRelativeResize="0"/>
          <p:nvPr/>
        </p:nvPicPr>
        <p:blipFill>
          <a:blip r:embed="rId6">
            <a:alphaModFix/>
          </a:blip>
          <a:stretch>
            <a:fillRect/>
          </a:stretch>
        </p:blipFill>
        <p:spPr>
          <a:xfrm>
            <a:off x="4845011" y="5343525"/>
            <a:ext cx="4305300" cy="428625"/>
          </a:xfrm>
          <a:prstGeom prst="rect">
            <a:avLst/>
          </a:prstGeom>
          <a:noFill/>
          <a:ln>
            <a:noFill/>
          </a:ln>
        </p:spPr>
      </p:pic>
      <p:pic>
        <p:nvPicPr>
          <p:cNvPr id="726" name="Google Shape;726;p32"/>
          <p:cNvPicPr preferRelativeResize="0"/>
          <p:nvPr/>
        </p:nvPicPr>
        <p:blipFill>
          <a:blip r:embed="rId7">
            <a:alphaModFix/>
          </a:blip>
          <a:stretch>
            <a:fillRect/>
          </a:stretch>
        </p:blipFill>
        <p:spPr>
          <a:xfrm>
            <a:off x="4610324" y="4203150"/>
            <a:ext cx="971550" cy="1076325"/>
          </a:xfrm>
          <a:prstGeom prst="rect">
            <a:avLst/>
          </a:prstGeom>
          <a:noFill/>
          <a:ln>
            <a:noFill/>
          </a:ln>
        </p:spPr>
      </p:pic>
      <p:pic>
        <p:nvPicPr>
          <p:cNvPr id="727" name="Google Shape;727;p32"/>
          <p:cNvPicPr preferRelativeResize="0"/>
          <p:nvPr/>
        </p:nvPicPr>
        <p:blipFill>
          <a:blip r:embed="rId8">
            <a:alphaModFix/>
          </a:blip>
          <a:stretch>
            <a:fillRect/>
          </a:stretch>
        </p:blipFill>
        <p:spPr>
          <a:xfrm>
            <a:off x="6040402" y="4752975"/>
            <a:ext cx="2238375" cy="514350"/>
          </a:xfrm>
          <a:prstGeom prst="rect">
            <a:avLst/>
          </a:prstGeom>
          <a:noFill/>
          <a:ln>
            <a:noFill/>
          </a:ln>
        </p:spPr>
      </p:pic>
      <p:grpSp>
        <p:nvGrpSpPr>
          <p:cNvPr id="728" name="Google Shape;728;p32"/>
          <p:cNvGrpSpPr/>
          <p:nvPr/>
        </p:nvGrpSpPr>
        <p:grpSpPr>
          <a:xfrm>
            <a:off x="2360225" y="6973948"/>
            <a:ext cx="5191200" cy="751052"/>
            <a:chOff x="2360225" y="6973948"/>
            <a:chExt cx="5191200" cy="751052"/>
          </a:xfrm>
        </p:grpSpPr>
        <p:pic>
          <p:nvPicPr>
            <p:cNvPr id="729" name="Google Shape;729;p32">
              <a:hlinkClick r:id="rId9"/>
            </p:cNvPr>
            <p:cNvPicPr preferRelativeResize="0"/>
            <p:nvPr/>
          </p:nvPicPr>
          <p:blipFill>
            <a:blip r:embed="rId10">
              <a:alphaModFix/>
            </a:blip>
            <a:stretch>
              <a:fillRect/>
            </a:stretch>
          </p:blipFill>
          <p:spPr>
            <a:xfrm>
              <a:off x="5541805" y="7080809"/>
              <a:ext cx="916721" cy="320739"/>
            </a:xfrm>
            <a:prstGeom prst="rect">
              <a:avLst/>
            </a:prstGeom>
            <a:noFill/>
            <a:ln>
              <a:noFill/>
            </a:ln>
          </p:spPr>
        </p:pic>
        <p:pic>
          <p:nvPicPr>
            <p:cNvPr id="730" name="Google Shape;730;p32"/>
            <p:cNvPicPr preferRelativeResize="0"/>
            <p:nvPr/>
          </p:nvPicPr>
          <p:blipFill>
            <a:blip r:embed="rId11">
              <a:alphaModFix/>
            </a:blip>
            <a:stretch>
              <a:fillRect/>
            </a:stretch>
          </p:blipFill>
          <p:spPr>
            <a:xfrm>
              <a:off x="3453124" y="6973948"/>
              <a:ext cx="1861750" cy="534450"/>
            </a:xfrm>
            <a:prstGeom prst="rect">
              <a:avLst/>
            </a:prstGeom>
            <a:noFill/>
            <a:ln>
              <a:noFill/>
            </a:ln>
          </p:spPr>
        </p:pic>
        <p:sp>
          <p:nvSpPr>
            <p:cNvPr id="731" name="Google Shape;731;p32"/>
            <p:cNvSpPr txBox="1"/>
            <p:nvPr/>
          </p:nvSpPr>
          <p:spPr>
            <a:xfrm>
              <a:off x="2360225" y="7408200"/>
              <a:ext cx="5191200" cy="31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000">
                  <a:solidFill>
                    <a:srgbClr val="434343"/>
                  </a:solidFill>
                  <a:latin typeface="Times New Roman"/>
                  <a:ea typeface="Times New Roman"/>
                  <a:cs typeface="Times New Roman"/>
                  <a:sym typeface="Times New Roman"/>
                </a:rPr>
                <a:t>Créé par : Marc-André Mercier (marc-andre.mercier@recitmst.qc.ca)</a:t>
              </a:r>
              <a:endParaRPr sz="1000">
                <a:latin typeface="Times New Roman"/>
                <a:ea typeface="Times New Roman"/>
                <a:cs typeface="Times New Roman"/>
                <a:sym typeface="Times New Roman"/>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ri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