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7772400" cx="10058400"/>
  <p:notesSz cx="6858000" cy="9144000"/>
  <p:embeddedFontLst>
    <p:embeddedFont>
      <p:font typeface="Sniglet"/>
      <p:regular r:id="rId12"/>
    </p:embeddedFont>
    <p:embeddedFont>
      <p:font typeface="Dosis"/>
      <p:regular r:id="rId13"/>
      <p:bold r:id="rId14"/>
    </p:embeddedFont>
    <p:embeddedFont>
      <p:font typeface="Ubuntu"/>
      <p:regular r:id="rId15"/>
      <p:bold r:id="rId16"/>
      <p:italic r:id="rId17"/>
      <p:boldItalic r:id="rId18"/>
    </p:embeddedFont>
    <p:embeddedFont>
      <p:font typeface="Economic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.fntdata"/><Relationship Id="rId11" Type="http://schemas.openxmlformats.org/officeDocument/2006/relationships/slide" Target="slides/slide5.xml"/><Relationship Id="rId22" Type="http://schemas.openxmlformats.org/officeDocument/2006/relationships/font" Target="fonts/Economica-boldItalic.fntdata"/><Relationship Id="rId10" Type="http://schemas.openxmlformats.org/officeDocument/2006/relationships/slide" Target="slides/slide4.xml"/><Relationship Id="rId21" Type="http://schemas.openxmlformats.org/officeDocument/2006/relationships/font" Target="fonts/Economica-italic.fntdata"/><Relationship Id="rId13" Type="http://schemas.openxmlformats.org/officeDocument/2006/relationships/font" Target="fonts/Dosis-regular.fntdata"/><Relationship Id="rId12" Type="http://schemas.openxmlformats.org/officeDocument/2006/relationships/font" Target="fonts/Snigle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Ubuntu-regular.fntdata"/><Relationship Id="rId14" Type="http://schemas.openxmlformats.org/officeDocument/2006/relationships/font" Target="fonts/Dosis-bold.fntdata"/><Relationship Id="rId17" Type="http://schemas.openxmlformats.org/officeDocument/2006/relationships/font" Target="fonts/Ubuntu-italic.fntdata"/><Relationship Id="rId16" Type="http://schemas.openxmlformats.org/officeDocument/2006/relationships/font" Target="fonts/Ubuntu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Economica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Ubuntu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84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b16b0c354_0_8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g6b16b0c35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75c91599bc_1_34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g75c91599bc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75c91599bc_1_2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g75c91599bc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75c91599bc_0_1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g75c91599b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75c91599bc_1_15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8" name="Google Shape;618;g75c91599bc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900" cy="310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9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900" cy="29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900" cy="19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>
            <p:ph type="ctrTitle"/>
          </p:nvPr>
        </p:nvSpPr>
        <p:spPr>
          <a:xfrm>
            <a:off x="2535610" y="1754476"/>
            <a:ext cx="6768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i="0" sz="4800" u="none" cap="none" strike="noStrike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207" name="Google Shape;207;p14"/>
          <p:cNvSpPr/>
          <p:nvPr/>
        </p:nvSpPr>
        <p:spPr>
          <a:xfrm>
            <a:off x="796061" y="6377025"/>
            <a:ext cx="874800" cy="14898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-64150" y="4613854"/>
            <a:ext cx="860400" cy="13455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4427611" y="5171657"/>
            <a:ext cx="408000" cy="12234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3385849" y="4727289"/>
            <a:ext cx="804000" cy="13536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5941812" y="4965076"/>
            <a:ext cx="886200" cy="11346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4"/>
          <p:cNvSpPr/>
          <p:nvPr/>
        </p:nvSpPr>
        <p:spPr>
          <a:xfrm>
            <a:off x="9200905" y="5057450"/>
            <a:ext cx="961200" cy="907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5006228" y="4723038"/>
            <a:ext cx="723000" cy="10263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4861869" y="6036638"/>
            <a:ext cx="1011600" cy="14370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2909402" y="6099656"/>
            <a:ext cx="979500" cy="10680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2328195" y="4814636"/>
            <a:ext cx="912600" cy="11790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482096" y="4814621"/>
            <a:ext cx="658800" cy="10680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2949775" y="7273821"/>
            <a:ext cx="898800" cy="4746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7861063" y="6813243"/>
            <a:ext cx="1144800" cy="11040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7861073" y="4691140"/>
            <a:ext cx="753300" cy="10902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5788428" y="7146824"/>
            <a:ext cx="577200" cy="5631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9214008" y="7146137"/>
            <a:ext cx="559500" cy="4911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4189588" y="6693204"/>
            <a:ext cx="628200" cy="8574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8772929" y="4613832"/>
            <a:ext cx="595500" cy="10263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/>
          <p:nvPr/>
        </p:nvSpPr>
        <p:spPr>
          <a:xfrm>
            <a:off x="1727862" y="6087200"/>
            <a:ext cx="807900" cy="10929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271766" y="6187811"/>
            <a:ext cx="302700" cy="369000"/>
          </a:xfrm>
          <a:custGeom>
            <a:rect b="b" l="l" r="r" t="t"/>
            <a:pathLst>
              <a:path extrusionOk="0" h="120000" w="120000">
                <a:moveTo>
                  <a:pt x="112783" y="0"/>
                </a:moveTo>
                <a:lnTo>
                  <a:pt x="110385" y="909"/>
                </a:lnTo>
                <a:lnTo>
                  <a:pt x="108793" y="2704"/>
                </a:lnTo>
                <a:lnTo>
                  <a:pt x="103997" y="9934"/>
                </a:lnTo>
                <a:lnTo>
                  <a:pt x="98393" y="15344"/>
                </a:lnTo>
                <a:lnTo>
                  <a:pt x="91984" y="20754"/>
                </a:lnTo>
                <a:lnTo>
                  <a:pt x="85595" y="24368"/>
                </a:lnTo>
                <a:lnTo>
                  <a:pt x="81584" y="26163"/>
                </a:lnTo>
                <a:lnTo>
                  <a:pt x="77594" y="27073"/>
                </a:lnTo>
                <a:lnTo>
                  <a:pt x="70399" y="27073"/>
                </a:lnTo>
                <a:lnTo>
                  <a:pt x="62398" y="25278"/>
                </a:lnTo>
                <a:lnTo>
                  <a:pt x="55203" y="22549"/>
                </a:lnTo>
                <a:lnTo>
                  <a:pt x="48815" y="19844"/>
                </a:lnTo>
                <a:lnTo>
                  <a:pt x="41598" y="18049"/>
                </a:lnTo>
                <a:lnTo>
                  <a:pt x="34404" y="16254"/>
                </a:lnTo>
                <a:lnTo>
                  <a:pt x="27209" y="15344"/>
                </a:lnTo>
                <a:lnTo>
                  <a:pt x="20014" y="16254"/>
                </a:lnTo>
                <a:lnTo>
                  <a:pt x="13626" y="18959"/>
                </a:lnTo>
                <a:lnTo>
                  <a:pt x="10421" y="20754"/>
                </a:lnTo>
                <a:lnTo>
                  <a:pt x="8023" y="23459"/>
                </a:lnTo>
                <a:lnTo>
                  <a:pt x="5625" y="26163"/>
                </a:lnTo>
                <a:lnTo>
                  <a:pt x="3226" y="29778"/>
                </a:lnTo>
                <a:lnTo>
                  <a:pt x="2420" y="31573"/>
                </a:lnTo>
                <a:lnTo>
                  <a:pt x="2420" y="32483"/>
                </a:lnTo>
                <a:lnTo>
                  <a:pt x="3226" y="35188"/>
                </a:lnTo>
                <a:lnTo>
                  <a:pt x="5625" y="36098"/>
                </a:lnTo>
                <a:lnTo>
                  <a:pt x="8023" y="36098"/>
                </a:lnTo>
                <a:lnTo>
                  <a:pt x="15218" y="31573"/>
                </a:lnTo>
                <a:lnTo>
                  <a:pt x="22412" y="28868"/>
                </a:lnTo>
                <a:lnTo>
                  <a:pt x="22412" y="62237"/>
                </a:lnTo>
                <a:lnTo>
                  <a:pt x="20821" y="79377"/>
                </a:lnTo>
                <a:lnTo>
                  <a:pt x="19207" y="96516"/>
                </a:lnTo>
                <a:lnTo>
                  <a:pt x="15218" y="94721"/>
                </a:lnTo>
                <a:lnTo>
                  <a:pt x="12013" y="92016"/>
                </a:lnTo>
                <a:lnTo>
                  <a:pt x="8023" y="89311"/>
                </a:lnTo>
                <a:lnTo>
                  <a:pt x="4011" y="86606"/>
                </a:lnTo>
                <a:lnTo>
                  <a:pt x="2420" y="86606"/>
                </a:lnTo>
                <a:lnTo>
                  <a:pt x="828" y="88401"/>
                </a:lnTo>
                <a:lnTo>
                  <a:pt x="21" y="90221"/>
                </a:lnTo>
                <a:lnTo>
                  <a:pt x="21" y="92926"/>
                </a:lnTo>
                <a:lnTo>
                  <a:pt x="828" y="97426"/>
                </a:lnTo>
                <a:lnTo>
                  <a:pt x="3226" y="101926"/>
                </a:lnTo>
                <a:lnTo>
                  <a:pt x="6409" y="104655"/>
                </a:lnTo>
                <a:lnTo>
                  <a:pt x="11206" y="108245"/>
                </a:lnTo>
                <a:lnTo>
                  <a:pt x="16024" y="110065"/>
                </a:lnTo>
                <a:lnTo>
                  <a:pt x="25617" y="110065"/>
                </a:lnTo>
                <a:lnTo>
                  <a:pt x="27209" y="109155"/>
                </a:lnTo>
                <a:lnTo>
                  <a:pt x="28800" y="108245"/>
                </a:lnTo>
                <a:lnTo>
                  <a:pt x="30414" y="104655"/>
                </a:lnTo>
                <a:lnTo>
                  <a:pt x="32812" y="85696"/>
                </a:lnTo>
                <a:lnTo>
                  <a:pt x="34404" y="66762"/>
                </a:lnTo>
                <a:lnTo>
                  <a:pt x="34404" y="46918"/>
                </a:lnTo>
                <a:lnTo>
                  <a:pt x="33619" y="36983"/>
                </a:lnTo>
                <a:lnTo>
                  <a:pt x="32812" y="27983"/>
                </a:lnTo>
                <a:lnTo>
                  <a:pt x="38415" y="28868"/>
                </a:lnTo>
                <a:lnTo>
                  <a:pt x="46395" y="32483"/>
                </a:lnTo>
                <a:lnTo>
                  <a:pt x="53611" y="35188"/>
                </a:lnTo>
                <a:lnTo>
                  <a:pt x="61591" y="38803"/>
                </a:lnTo>
                <a:lnTo>
                  <a:pt x="69593" y="40598"/>
                </a:lnTo>
                <a:lnTo>
                  <a:pt x="76002" y="40598"/>
                </a:lnTo>
                <a:lnTo>
                  <a:pt x="75196" y="62237"/>
                </a:lnTo>
                <a:lnTo>
                  <a:pt x="74389" y="84811"/>
                </a:lnTo>
                <a:lnTo>
                  <a:pt x="74389" y="98336"/>
                </a:lnTo>
                <a:lnTo>
                  <a:pt x="74389" y="104655"/>
                </a:lnTo>
                <a:lnTo>
                  <a:pt x="74389" y="107360"/>
                </a:lnTo>
                <a:lnTo>
                  <a:pt x="74389" y="108245"/>
                </a:lnTo>
                <a:lnTo>
                  <a:pt x="75196" y="108245"/>
                </a:lnTo>
                <a:lnTo>
                  <a:pt x="74389" y="110065"/>
                </a:lnTo>
                <a:lnTo>
                  <a:pt x="73604" y="110950"/>
                </a:lnTo>
                <a:lnTo>
                  <a:pt x="73604" y="114565"/>
                </a:lnTo>
                <a:lnTo>
                  <a:pt x="73604" y="115475"/>
                </a:lnTo>
                <a:lnTo>
                  <a:pt x="74389" y="118180"/>
                </a:lnTo>
                <a:lnTo>
                  <a:pt x="76787" y="119975"/>
                </a:lnTo>
                <a:lnTo>
                  <a:pt x="79186" y="119975"/>
                </a:lnTo>
                <a:lnTo>
                  <a:pt x="81584" y="119065"/>
                </a:lnTo>
                <a:lnTo>
                  <a:pt x="84004" y="116360"/>
                </a:lnTo>
                <a:lnTo>
                  <a:pt x="85595" y="112770"/>
                </a:lnTo>
                <a:lnTo>
                  <a:pt x="85595" y="109155"/>
                </a:lnTo>
                <a:lnTo>
                  <a:pt x="85595" y="104655"/>
                </a:lnTo>
                <a:lnTo>
                  <a:pt x="86402" y="74877"/>
                </a:lnTo>
                <a:lnTo>
                  <a:pt x="86402" y="46008"/>
                </a:lnTo>
                <a:lnTo>
                  <a:pt x="86402" y="37893"/>
                </a:lnTo>
                <a:lnTo>
                  <a:pt x="95188" y="34278"/>
                </a:lnTo>
                <a:lnTo>
                  <a:pt x="103190" y="27983"/>
                </a:lnTo>
                <a:lnTo>
                  <a:pt x="110385" y="20754"/>
                </a:lnTo>
                <a:lnTo>
                  <a:pt x="115988" y="13549"/>
                </a:lnTo>
                <a:lnTo>
                  <a:pt x="119193" y="9024"/>
                </a:lnTo>
                <a:lnTo>
                  <a:pt x="119978" y="6319"/>
                </a:lnTo>
                <a:lnTo>
                  <a:pt x="119978" y="4524"/>
                </a:lnTo>
                <a:lnTo>
                  <a:pt x="118386" y="1819"/>
                </a:lnTo>
                <a:lnTo>
                  <a:pt x="116773" y="909"/>
                </a:lnTo>
                <a:lnTo>
                  <a:pt x="1151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9368637" y="6169690"/>
            <a:ext cx="759300" cy="7710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945684" y="5164135"/>
            <a:ext cx="349500" cy="9960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/>
          <p:nvPr/>
        </p:nvSpPr>
        <p:spPr>
          <a:xfrm rot="2438957">
            <a:off x="6220419" y="6406487"/>
            <a:ext cx="1087766" cy="1057109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/>
          <p:nvPr/>
        </p:nvSpPr>
        <p:spPr>
          <a:xfrm rot="-3944847">
            <a:off x="44270" y="6880456"/>
            <a:ext cx="758108" cy="569969"/>
          </a:xfrm>
          <a:custGeom>
            <a:rect b="b" l="l" r="r" t="t"/>
            <a:pathLst>
              <a:path extrusionOk="0" h="120000" w="120000">
                <a:moveTo>
                  <a:pt x="45463" y="7111"/>
                </a:moveTo>
                <a:lnTo>
                  <a:pt x="48332" y="7589"/>
                </a:lnTo>
                <a:lnTo>
                  <a:pt x="51190" y="9011"/>
                </a:lnTo>
                <a:lnTo>
                  <a:pt x="54060" y="10912"/>
                </a:lnTo>
                <a:lnTo>
                  <a:pt x="56103" y="13757"/>
                </a:lnTo>
                <a:lnTo>
                  <a:pt x="57342" y="15657"/>
                </a:lnTo>
                <a:lnTo>
                  <a:pt x="58157" y="18023"/>
                </a:lnTo>
                <a:lnTo>
                  <a:pt x="58570" y="19924"/>
                </a:lnTo>
                <a:lnTo>
                  <a:pt x="58972" y="22290"/>
                </a:lnTo>
                <a:lnTo>
                  <a:pt x="58972" y="27035"/>
                </a:lnTo>
                <a:lnTo>
                  <a:pt x="58570" y="31781"/>
                </a:lnTo>
                <a:lnTo>
                  <a:pt x="58157" y="34147"/>
                </a:lnTo>
                <a:lnTo>
                  <a:pt x="52419" y="22769"/>
                </a:lnTo>
                <a:lnTo>
                  <a:pt x="45463" y="7111"/>
                </a:lnTo>
                <a:close/>
                <a:moveTo>
                  <a:pt x="15150" y="38892"/>
                </a:moveTo>
                <a:lnTo>
                  <a:pt x="16791" y="42215"/>
                </a:lnTo>
                <a:lnTo>
                  <a:pt x="18020" y="46003"/>
                </a:lnTo>
                <a:lnTo>
                  <a:pt x="20063" y="49804"/>
                </a:lnTo>
                <a:lnTo>
                  <a:pt x="16378" y="48848"/>
                </a:lnTo>
                <a:lnTo>
                  <a:pt x="12694" y="48382"/>
                </a:lnTo>
                <a:lnTo>
                  <a:pt x="14748" y="40314"/>
                </a:lnTo>
                <a:lnTo>
                  <a:pt x="15150" y="38892"/>
                </a:lnTo>
                <a:close/>
                <a:moveTo>
                  <a:pt x="42593" y="7111"/>
                </a:moveTo>
                <a:lnTo>
                  <a:pt x="45463" y="15179"/>
                </a:lnTo>
                <a:lnTo>
                  <a:pt x="48332" y="23247"/>
                </a:lnTo>
                <a:lnTo>
                  <a:pt x="52419" y="32724"/>
                </a:lnTo>
                <a:lnTo>
                  <a:pt x="56929" y="42215"/>
                </a:lnTo>
                <a:lnTo>
                  <a:pt x="55701" y="49804"/>
                </a:lnTo>
                <a:lnTo>
                  <a:pt x="52832" y="41258"/>
                </a:lnTo>
                <a:lnTo>
                  <a:pt x="49962" y="32724"/>
                </a:lnTo>
                <a:lnTo>
                  <a:pt x="47506" y="25613"/>
                </a:lnTo>
                <a:lnTo>
                  <a:pt x="45050" y="18967"/>
                </a:lnTo>
                <a:lnTo>
                  <a:pt x="41778" y="11378"/>
                </a:lnTo>
                <a:lnTo>
                  <a:pt x="39724" y="7589"/>
                </a:lnTo>
                <a:lnTo>
                  <a:pt x="42593" y="7111"/>
                </a:lnTo>
                <a:close/>
                <a:moveTo>
                  <a:pt x="19661" y="22290"/>
                </a:moveTo>
                <a:lnTo>
                  <a:pt x="19248" y="23247"/>
                </a:lnTo>
                <a:lnTo>
                  <a:pt x="19661" y="25135"/>
                </a:lnTo>
                <a:lnTo>
                  <a:pt x="20476" y="26092"/>
                </a:lnTo>
                <a:lnTo>
                  <a:pt x="21704" y="26557"/>
                </a:lnTo>
                <a:lnTo>
                  <a:pt x="22932" y="26557"/>
                </a:lnTo>
                <a:lnTo>
                  <a:pt x="25388" y="32724"/>
                </a:lnTo>
                <a:lnTo>
                  <a:pt x="27443" y="38413"/>
                </a:lnTo>
                <a:lnTo>
                  <a:pt x="33583" y="54071"/>
                </a:lnTo>
                <a:lnTo>
                  <a:pt x="34398" y="55972"/>
                </a:lnTo>
                <a:lnTo>
                  <a:pt x="31540" y="55015"/>
                </a:lnTo>
                <a:lnTo>
                  <a:pt x="27443" y="52649"/>
                </a:lnTo>
                <a:lnTo>
                  <a:pt x="24160" y="48382"/>
                </a:lnTo>
                <a:lnTo>
                  <a:pt x="21704" y="43637"/>
                </a:lnTo>
                <a:lnTo>
                  <a:pt x="19248" y="37948"/>
                </a:lnTo>
                <a:lnTo>
                  <a:pt x="18433" y="35103"/>
                </a:lnTo>
                <a:lnTo>
                  <a:pt x="16791" y="32246"/>
                </a:lnTo>
                <a:lnTo>
                  <a:pt x="19248" y="22769"/>
                </a:lnTo>
                <a:lnTo>
                  <a:pt x="19661" y="22290"/>
                </a:lnTo>
                <a:close/>
                <a:moveTo>
                  <a:pt x="29073" y="15179"/>
                </a:moveTo>
                <a:lnTo>
                  <a:pt x="30312" y="20868"/>
                </a:lnTo>
                <a:lnTo>
                  <a:pt x="31942" y="26557"/>
                </a:lnTo>
                <a:lnTo>
                  <a:pt x="36040" y="37470"/>
                </a:lnTo>
                <a:lnTo>
                  <a:pt x="44637" y="60704"/>
                </a:lnTo>
                <a:lnTo>
                  <a:pt x="40550" y="58816"/>
                </a:lnTo>
                <a:lnTo>
                  <a:pt x="39322" y="56437"/>
                </a:lnTo>
                <a:lnTo>
                  <a:pt x="36855" y="50270"/>
                </a:lnTo>
                <a:lnTo>
                  <a:pt x="31942" y="37948"/>
                </a:lnTo>
                <a:lnTo>
                  <a:pt x="25388" y="23712"/>
                </a:lnTo>
                <a:lnTo>
                  <a:pt x="25802" y="21346"/>
                </a:lnTo>
                <a:lnTo>
                  <a:pt x="27030" y="18967"/>
                </a:lnTo>
                <a:lnTo>
                  <a:pt x="29073" y="15179"/>
                </a:lnTo>
                <a:close/>
                <a:moveTo>
                  <a:pt x="37268" y="8533"/>
                </a:moveTo>
                <a:lnTo>
                  <a:pt x="37681" y="9955"/>
                </a:lnTo>
                <a:lnTo>
                  <a:pt x="40952" y="18967"/>
                </a:lnTo>
                <a:lnTo>
                  <a:pt x="44235" y="27979"/>
                </a:lnTo>
                <a:lnTo>
                  <a:pt x="46691" y="36047"/>
                </a:lnTo>
                <a:lnTo>
                  <a:pt x="49147" y="44115"/>
                </a:lnTo>
                <a:lnTo>
                  <a:pt x="53245" y="60239"/>
                </a:lnTo>
                <a:lnTo>
                  <a:pt x="52832" y="62126"/>
                </a:lnTo>
                <a:lnTo>
                  <a:pt x="52017" y="62126"/>
                </a:lnTo>
                <a:lnTo>
                  <a:pt x="50788" y="62605"/>
                </a:lnTo>
                <a:lnTo>
                  <a:pt x="40952" y="38413"/>
                </a:lnTo>
                <a:lnTo>
                  <a:pt x="35627" y="25613"/>
                </a:lnTo>
                <a:lnTo>
                  <a:pt x="33170" y="19446"/>
                </a:lnTo>
                <a:lnTo>
                  <a:pt x="31127" y="12813"/>
                </a:lnTo>
                <a:lnTo>
                  <a:pt x="33997" y="10434"/>
                </a:lnTo>
                <a:lnTo>
                  <a:pt x="37268" y="8533"/>
                </a:lnTo>
                <a:close/>
                <a:moveTo>
                  <a:pt x="86002" y="64027"/>
                </a:moveTo>
                <a:lnTo>
                  <a:pt x="88872" y="67828"/>
                </a:lnTo>
                <a:lnTo>
                  <a:pt x="88872" y="67828"/>
                </a:lnTo>
                <a:lnTo>
                  <a:pt x="88057" y="67350"/>
                </a:lnTo>
                <a:lnTo>
                  <a:pt x="84774" y="68772"/>
                </a:lnTo>
                <a:lnTo>
                  <a:pt x="81503" y="70673"/>
                </a:lnTo>
                <a:lnTo>
                  <a:pt x="80275" y="69251"/>
                </a:lnTo>
                <a:lnTo>
                  <a:pt x="79047" y="67828"/>
                </a:lnTo>
                <a:lnTo>
                  <a:pt x="82318" y="65928"/>
                </a:lnTo>
                <a:lnTo>
                  <a:pt x="86002" y="64027"/>
                </a:lnTo>
                <a:close/>
                <a:moveTo>
                  <a:pt x="90100" y="69251"/>
                </a:moveTo>
                <a:lnTo>
                  <a:pt x="91328" y="70673"/>
                </a:lnTo>
                <a:lnTo>
                  <a:pt x="88459" y="72095"/>
                </a:lnTo>
                <a:lnTo>
                  <a:pt x="88459" y="72095"/>
                </a:lnTo>
                <a:lnTo>
                  <a:pt x="89687" y="70195"/>
                </a:lnTo>
                <a:lnTo>
                  <a:pt x="90100" y="69251"/>
                </a:lnTo>
                <a:close/>
                <a:moveTo>
                  <a:pt x="84361" y="72561"/>
                </a:moveTo>
                <a:lnTo>
                  <a:pt x="83546" y="73983"/>
                </a:lnTo>
                <a:lnTo>
                  <a:pt x="83546" y="73517"/>
                </a:lnTo>
                <a:lnTo>
                  <a:pt x="84361" y="72561"/>
                </a:lnTo>
                <a:close/>
                <a:moveTo>
                  <a:pt x="92969" y="73039"/>
                </a:moveTo>
                <a:lnTo>
                  <a:pt x="92969" y="73517"/>
                </a:lnTo>
                <a:lnTo>
                  <a:pt x="87644" y="79685"/>
                </a:lnTo>
                <a:lnTo>
                  <a:pt x="86416" y="77784"/>
                </a:lnTo>
                <a:lnTo>
                  <a:pt x="89285" y="74940"/>
                </a:lnTo>
                <a:lnTo>
                  <a:pt x="92969" y="73039"/>
                </a:lnTo>
                <a:close/>
                <a:moveTo>
                  <a:pt x="94197" y="74940"/>
                </a:moveTo>
                <a:lnTo>
                  <a:pt x="95839" y="78263"/>
                </a:lnTo>
                <a:lnTo>
                  <a:pt x="90915" y="79685"/>
                </a:lnTo>
                <a:lnTo>
                  <a:pt x="94197" y="74940"/>
                </a:lnTo>
                <a:close/>
                <a:moveTo>
                  <a:pt x="94197" y="82051"/>
                </a:moveTo>
                <a:lnTo>
                  <a:pt x="91328" y="86318"/>
                </a:lnTo>
                <a:lnTo>
                  <a:pt x="90513" y="83952"/>
                </a:lnTo>
                <a:lnTo>
                  <a:pt x="94197" y="82051"/>
                </a:lnTo>
                <a:close/>
                <a:moveTo>
                  <a:pt x="97882" y="81573"/>
                </a:moveTo>
                <a:lnTo>
                  <a:pt x="98697" y="82995"/>
                </a:lnTo>
                <a:lnTo>
                  <a:pt x="95426" y="86318"/>
                </a:lnTo>
                <a:lnTo>
                  <a:pt x="97882" y="81573"/>
                </a:lnTo>
                <a:close/>
                <a:moveTo>
                  <a:pt x="100751" y="60704"/>
                </a:moveTo>
                <a:lnTo>
                  <a:pt x="103208" y="61183"/>
                </a:lnTo>
                <a:lnTo>
                  <a:pt x="105664" y="62126"/>
                </a:lnTo>
                <a:lnTo>
                  <a:pt x="107707" y="63549"/>
                </a:lnTo>
                <a:lnTo>
                  <a:pt x="109761" y="65449"/>
                </a:lnTo>
                <a:lnTo>
                  <a:pt x="110576" y="65928"/>
                </a:lnTo>
                <a:lnTo>
                  <a:pt x="110989" y="65928"/>
                </a:lnTo>
                <a:lnTo>
                  <a:pt x="112218" y="67350"/>
                </a:lnTo>
                <a:lnTo>
                  <a:pt x="113446" y="70195"/>
                </a:lnTo>
                <a:lnTo>
                  <a:pt x="113859" y="73039"/>
                </a:lnTo>
                <a:lnTo>
                  <a:pt x="114261" y="75884"/>
                </a:lnTo>
                <a:lnTo>
                  <a:pt x="113859" y="78728"/>
                </a:lnTo>
                <a:lnTo>
                  <a:pt x="113446" y="82051"/>
                </a:lnTo>
                <a:lnTo>
                  <a:pt x="112631" y="84896"/>
                </a:lnTo>
                <a:lnTo>
                  <a:pt x="110989" y="90585"/>
                </a:lnTo>
                <a:lnTo>
                  <a:pt x="110576" y="91541"/>
                </a:lnTo>
                <a:lnTo>
                  <a:pt x="107707" y="86318"/>
                </a:lnTo>
                <a:lnTo>
                  <a:pt x="100751" y="75405"/>
                </a:lnTo>
                <a:lnTo>
                  <a:pt x="96241" y="68294"/>
                </a:lnTo>
                <a:lnTo>
                  <a:pt x="93784" y="64971"/>
                </a:lnTo>
                <a:lnTo>
                  <a:pt x="90915" y="62605"/>
                </a:lnTo>
                <a:lnTo>
                  <a:pt x="95839" y="61183"/>
                </a:lnTo>
                <a:lnTo>
                  <a:pt x="98295" y="60704"/>
                </a:lnTo>
                <a:close/>
                <a:moveTo>
                  <a:pt x="11879" y="51227"/>
                </a:moveTo>
                <a:lnTo>
                  <a:pt x="15150" y="54071"/>
                </a:lnTo>
                <a:lnTo>
                  <a:pt x="18433" y="55972"/>
                </a:lnTo>
                <a:lnTo>
                  <a:pt x="26215" y="59282"/>
                </a:lnTo>
                <a:lnTo>
                  <a:pt x="27443" y="60239"/>
                </a:lnTo>
                <a:lnTo>
                  <a:pt x="27845" y="60704"/>
                </a:lnTo>
                <a:lnTo>
                  <a:pt x="28671" y="61183"/>
                </a:lnTo>
                <a:lnTo>
                  <a:pt x="29486" y="60704"/>
                </a:lnTo>
                <a:lnTo>
                  <a:pt x="48332" y="68772"/>
                </a:lnTo>
                <a:lnTo>
                  <a:pt x="48332" y="69251"/>
                </a:lnTo>
                <a:lnTo>
                  <a:pt x="47919" y="68772"/>
                </a:lnTo>
                <a:lnTo>
                  <a:pt x="43409" y="66872"/>
                </a:lnTo>
                <a:lnTo>
                  <a:pt x="41365" y="66406"/>
                </a:lnTo>
                <a:lnTo>
                  <a:pt x="38909" y="65928"/>
                </a:lnTo>
                <a:lnTo>
                  <a:pt x="38496" y="66406"/>
                </a:lnTo>
                <a:lnTo>
                  <a:pt x="38083" y="66872"/>
                </a:lnTo>
                <a:lnTo>
                  <a:pt x="38496" y="67828"/>
                </a:lnTo>
                <a:lnTo>
                  <a:pt x="40137" y="69716"/>
                </a:lnTo>
                <a:lnTo>
                  <a:pt x="43007" y="71617"/>
                </a:lnTo>
                <a:lnTo>
                  <a:pt x="45865" y="73517"/>
                </a:lnTo>
                <a:lnTo>
                  <a:pt x="49147" y="74461"/>
                </a:lnTo>
                <a:lnTo>
                  <a:pt x="48734" y="76362"/>
                </a:lnTo>
                <a:lnTo>
                  <a:pt x="45050" y="76362"/>
                </a:lnTo>
                <a:lnTo>
                  <a:pt x="41778" y="75884"/>
                </a:lnTo>
                <a:lnTo>
                  <a:pt x="38083" y="74461"/>
                </a:lnTo>
                <a:lnTo>
                  <a:pt x="36040" y="73517"/>
                </a:lnTo>
                <a:lnTo>
                  <a:pt x="35627" y="72561"/>
                </a:lnTo>
                <a:lnTo>
                  <a:pt x="35225" y="72095"/>
                </a:lnTo>
                <a:lnTo>
                  <a:pt x="34812" y="71617"/>
                </a:lnTo>
                <a:lnTo>
                  <a:pt x="34398" y="71138"/>
                </a:lnTo>
                <a:lnTo>
                  <a:pt x="33997" y="71138"/>
                </a:lnTo>
                <a:lnTo>
                  <a:pt x="33583" y="71617"/>
                </a:lnTo>
                <a:lnTo>
                  <a:pt x="33170" y="73039"/>
                </a:lnTo>
                <a:lnTo>
                  <a:pt x="33170" y="73983"/>
                </a:lnTo>
                <a:lnTo>
                  <a:pt x="33583" y="74940"/>
                </a:lnTo>
                <a:lnTo>
                  <a:pt x="33997" y="75884"/>
                </a:lnTo>
                <a:lnTo>
                  <a:pt x="35627" y="77784"/>
                </a:lnTo>
                <a:lnTo>
                  <a:pt x="37268" y="79206"/>
                </a:lnTo>
                <a:lnTo>
                  <a:pt x="39322" y="80150"/>
                </a:lnTo>
                <a:lnTo>
                  <a:pt x="41778" y="81107"/>
                </a:lnTo>
                <a:lnTo>
                  <a:pt x="44235" y="81573"/>
                </a:lnTo>
                <a:lnTo>
                  <a:pt x="46691" y="81573"/>
                </a:lnTo>
                <a:lnTo>
                  <a:pt x="44235" y="86318"/>
                </a:lnTo>
                <a:lnTo>
                  <a:pt x="41778" y="85374"/>
                </a:lnTo>
                <a:lnTo>
                  <a:pt x="36040" y="83473"/>
                </a:lnTo>
                <a:lnTo>
                  <a:pt x="33170" y="82995"/>
                </a:lnTo>
                <a:lnTo>
                  <a:pt x="30312" y="82529"/>
                </a:lnTo>
                <a:lnTo>
                  <a:pt x="29486" y="82529"/>
                </a:lnTo>
                <a:lnTo>
                  <a:pt x="29486" y="83473"/>
                </a:lnTo>
                <a:lnTo>
                  <a:pt x="29486" y="83952"/>
                </a:lnTo>
                <a:lnTo>
                  <a:pt x="29899" y="84417"/>
                </a:lnTo>
                <a:lnTo>
                  <a:pt x="31942" y="86318"/>
                </a:lnTo>
                <a:lnTo>
                  <a:pt x="34398" y="87740"/>
                </a:lnTo>
                <a:lnTo>
                  <a:pt x="39322" y="90119"/>
                </a:lnTo>
                <a:lnTo>
                  <a:pt x="41778" y="91541"/>
                </a:lnTo>
                <a:lnTo>
                  <a:pt x="40550" y="93429"/>
                </a:lnTo>
                <a:lnTo>
                  <a:pt x="39322" y="94851"/>
                </a:lnTo>
                <a:lnTo>
                  <a:pt x="32768" y="91541"/>
                </a:lnTo>
                <a:lnTo>
                  <a:pt x="25802" y="88218"/>
                </a:lnTo>
                <a:lnTo>
                  <a:pt x="24986" y="88218"/>
                </a:lnTo>
                <a:lnTo>
                  <a:pt x="24573" y="88697"/>
                </a:lnTo>
                <a:lnTo>
                  <a:pt x="24573" y="89162"/>
                </a:lnTo>
                <a:lnTo>
                  <a:pt x="24573" y="90119"/>
                </a:lnTo>
                <a:lnTo>
                  <a:pt x="27443" y="92964"/>
                </a:lnTo>
                <a:lnTo>
                  <a:pt x="29899" y="95808"/>
                </a:lnTo>
                <a:lnTo>
                  <a:pt x="33170" y="97709"/>
                </a:lnTo>
                <a:lnTo>
                  <a:pt x="36453" y="99597"/>
                </a:lnTo>
                <a:lnTo>
                  <a:pt x="33170" y="102919"/>
                </a:lnTo>
                <a:lnTo>
                  <a:pt x="29486" y="102919"/>
                </a:lnTo>
                <a:lnTo>
                  <a:pt x="25802" y="101976"/>
                </a:lnTo>
                <a:lnTo>
                  <a:pt x="22117" y="100553"/>
                </a:lnTo>
                <a:lnTo>
                  <a:pt x="20889" y="100553"/>
                </a:lnTo>
                <a:lnTo>
                  <a:pt x="20476" y="101019"/>
                </a:lnTo>
                <a:lnTo>
                  <a:pt x="20063" y="101497"/>
                </a:lnTo>
                <a:lnTo>
                  <a:pt x="20063" y="102441"/>
                </a:lnTo>
                <a:lnTo>
                  <a:pt x="20476" y="104342"/>
                </a:lnTo>
                <a:lnTo>
                  <a:pt x="21704" y="105286"/>
                </a:lnTo>
                <a:lnTo>
                  <a:pt x="23345" y="106242"/>
                </a:lnTo>
                <a:lnTo>
                  <a:pt x="24986" y="107186"/>
                </a:lnTo>
                <a:lnTo>
                  <a:pt x="26215" y="107665"/>
                </a:lnTo>
                <a:lnTo>
                  <a:pt x="24160" y="108143"/>
                </a:lnTo>
                <a:lnTo>
                  <a:pt x="21704" y="108143"/>
                </a:lnTo>
                <a:lnTo>
                  <a:pt x="19661" y="107665"/>
                </a:lnTo>
                <a:lnTo>
                  <a:pt x="17205" y="106708"/>
                </a:lnTo>
                <a:lnTo>
                  <a:pt x="13922" y="104342"/>
                </a:lnTo>
                <a:lnTo>
                  <a:pt x="11466" y="101497"/>
                </a:lnTo>
                <a:lnTo>
                  <a:pt x="9423" y="98174"/>
                </a:lnTo>
                <a:lnTo>
                  <a:pt x="7781" y="94386"/>
                </a:lnTo>
                <a:lnTo>
                  <a:pt x="6966" y="90119"/>
                </a:lnTo>
                <a:lnTo>
                  <a:pt x="6140" y="86318"/>
                </a:lnTo>
                <a:lnTo>
                  <a:pt x="6140" y="82051"/>
                </a:lnTo>
                <a:lnTo>
                  <a:pt x="6140" y="77784"/>
                </a:lnTo>
                <a:lnTo>
                  <a:pt x="6966" y="71138"/>
                </a:lnTo>
                <a:lnTo>
                  <a:pt x="8195" y="64505"/>
                </a:lnTo>
                <a:lnTo>
                  <a:pt x="11879" y="51227"/>
                </a:lnTo>
                <a:close/>
                <a:moveTo>
                  <a:pt x="75764" y="70195"/>
                </a:moveTo>
                <a:lnTo>
                  <a:pt x="76590" y="73039"/>
                </a:lnTo>
                <a:lnTo>
                  <a:pt x="77819" y="75405"/>
                </a:lnTo>
                <a:lnTo>
                  <a:pt x="78221" y="76362"/>
                </a:lnTo>
                <a:lnTo>
                  <a:pt x="78634" y="77306"/>
                </a:lnTo>
                <a:lnTo>
                  <a:pt x="79449" y="77784"/>
                </a:lnTo>
                <a:lnTo>
                  <a:pt x="87231" y="90585"/>
                </a:lnTo>
                <a:lnTo>
                  <a:pt x="90915" y="97230"/>
                </a:lnTo>
                <a:lnTo>
                  <a:pt x="90915" y="99131"/>
                </a:lnTo>
                <a:lnTo>
                  <a:pt x="90915" y="100075"/>
                </a:lnTo>
                <a:lnTo>
                  <a:pt x="91741" y="101019"/>
                </a:lnTo>
                <a:lnTo>
                  <a:pt x="92556" y="101497"/>
                </a:lnTo>
                <a:lnTo>
                  <a:pt x="93371" y="101497"/>
                </a:lnTo>
                <a:lnTo>
                  <a:pt x="93784" y="101019"/>
                </a:lnTo>
                <a:lnTo>
                  <a:pt x="95013" y="101976"/>
                </a:lnTo>
                <a:lnTo>
                  <a:pt x="95839" y="102441"/>
                </a:lnTo>
                <a:lnTo>
                  <a:pt x="97067" y="102919"/>
                </a:lnTo>
                <a:lnTo>
                  <a:pt x="97882" y="102441"/>
                </a:lnTo>
                <a:lnTo>
                  <a:pt x="99110" y="103398"/>
                </a:lnTo>
                <a:lnTo>
                  <a:pt x="100338" y="103398"/>
                </a:lnTo>
                <a:lnTo>
                  <a:pt x="101153" y="103863"/>
                </a:lnTo>
                <a:lnTo>
                  <a:pt x="101979" y="103398"/>
                </a:lnTo>
                <a:lnTo>
                  <a:pt x="102794" y="102441"/>
                </a:lnTo>
                <a:lnTo>
                  <a:pt x="102794" y="101019"/>
                </a:lnTo>
                <a:lnTo>
                  <a:pt x="102794" y="100075"/>
                </a:lnTo>
                <a:lnTo>
                  <a:pt x="101979" y="99131"/>
                </a:lnTo>
                <a:lnTo>
                  <a:pt x="102381" y="97709"/>
                </a:lnTo>
                <a:lnTo>
                  <a:pt x="102794" y="96752"/>
                </a:lnTo>
                <a:lnTo>
                  <a:pt x="103208" y="95808"/>
                </a:lnTo>
                <a:lnTo>
                  <a:pt x="103208" y="95330"/>
                </a:lnTo>
                <a:lnTo>
                  <a:pt x="102794" y="94386"/>
                </a:lnTo>
                <a:lnTo>
                  <a:pt x="102381" y="93907"/>
                </a:lnTo>
                <a:lnTo>
                  <a:pt x="101979" y="93429"/>
                </a:lnTo>
                <a:lnTo>
                  <a:pt x="100338" y="93429"/>
                </a:lnTo>
                <a:lnTo>
                  <a:pt x="97067" y="94851"/>
                </a:lnTo>
                <a:lnTo>
                  <a:pt x="97067" y="94386"/>
                </a:lnTo>
                <a:lnTo>
                  <a:pt x="99110" y="92485"/>
                </a:lnTo>
                <a:lnTo>
                  <a:pt x="101153" y="90119"/>
                </a:lnTo>
                <a:lnTo>
                  <a:pt x="101979" y="88697"/>
                </a:lnTo>
                <a:lnTo>
                  <a:pt x="103208" y="91063"/>
                </a:lnTo>
                <a:lnTo>
                  <a:pt x="106077" y="96274"/>
                </a:lnTo>
                <a:lnTo>
                  <a:pt x="106479" y="98174"/>
                </a:lnTo>
                <a:lnTo>
                  <a:pt x="104023" y="101976"/>
                </a:lnTo>
                <a:lnTo>
                  <a:pt x="100751" y="105286"/>
                </a:lnTo>
                <a:lnTo>
                  <a:pt x="97469" y="108143"/>
                </a:lnTo>
                <a:lnTo>
                  <a:pt x="93784" y="110509"/>
                </a:lnTo>
                <a:lnTo>
                  <a:pt x="90100" y="111931"/>
                </a:lnTo>
                <a:lnTo>
                  <a:pt x="86002" y="112410"/>
                </a:lnTo>
                <a:lnTo>
                  <a:pt x="83959" y="112410"/>
                </a:lnTo>
                <a:lnTo>
                  <a:pt x="82318" y="111931"/>
                </a:lnTo>
                <a:lnTo>
                  <a:pt x="80275" y="111453"/>
                </a:lnTo>
                <a:lnTo>
                  <a:pt x="78221" y="110509"/>
                </a:lnTo>
                <a:lnTo>
                  <a:pt x="76177" y="109087"/>
                </a:lnTo>
                <a:lnTo>
                  <a:pt x="74536" y="107186"/>
                </a:lnTo>
                <a:lnTo>
                  <a:pt x="71667" y="103398"/>
                </a:lnTo>
                <a:lnTo>
                  <a:pt x="69211" y="99131"/>
                </a:lnTo>
                <a:lnTo>
                  <a:pt x="67580" y="94386"/>
                </a:lnTo>
                <a:lnTo>
                  <a:pt x="67167" y="89162"/>
                </a:lnTo>
                <a:lnTo>
                  <a:pt x="67167" y="86318"/>
                </a:lnTo>
                <a:lnTo>
                  <a:pt x="67580" y="83952"/>
                </a:lnTo>
                <a:lnTo>
                  <a:pt x="67982" y="81573"/>
                </a:lnTo>
                <a:lnTo>
                  <a:pt x="68809" y="79206"/>
                </a:lnTo>
                <a:lnTo>
                  <a:pt x="70037" y="76840"/>
                </a:lnTo>
                <a:lnTo>
                  <a:pt x="71265" y="74461"/>
                </a:lnTo>
                <a:lnTo>
                  <a:pt x="73308" y="72095"/>
                </a:lnTo>
                <a:lnTo>
                  <a:pt x="75764" y="70195"/>
                </a:lnTo>
                <a:close/>
                <a:moveTo>
                  <a:pt x="43007" y="0"/>
                </a:moveTo>
                <a:lnTo>
                  <a:pt x="39322" y="478"/>
                </a:lnTo>
                <a:lnTo>
                  <a:pt x="35627" y="1422"/>
                </a:lnTo>
                <a:lnTo>
                  <a:pt x="32355" y="3322"/>
                </a:lnTo>
                <a:lnTo>
                  <a:pt x="29073" y="5689"/>
                </a:lnTo>
                <a:lnTo>
                  <a:pt x="26215" y="8533"/>
                </a:lnTo>
                <a:lnTo>
                  <a:pt x="23345" y="8533"/>
                </a:lnTo>
                <a:lnTo>
                  <a:pt x="20889" y="9490"/>
                </a:lnTo>
                <a:lnTo>
                  <a:pt x="18835" y="11378"/>
                </a:lnTo>
                <a:lnTo>
                  <a:pt x="17205" y="13757"/>
                </a:lnTo>
                <a:lnTo>
                  <a:pt x="15563" y="16601"/>
                </a:lnTo>
                <a:lnTo>
                  <a:pt x="14748" y="19446"/>
                </a:lnTo>
                <a:lnTo>
                  <a:pt x="12694" y="25135"/>
                </a:lnTo>
                <a:lnTo>
                  <a:pt x="7368" y="45538"/>
                </a:lnTo>
                <a:lnTo>
                  <a:pt x="4510" y="55494"/>
                </a:lnTo>
                <a:lnTo>
                  <a:pt x="2043" y="65449"/>
                </a:lnTo>
                <a:lnTo>
                  <a:pt x="413" y="74461"/>
                </a:lnTo>
                <a:lnTo>
                  <a:pt x="0" y="79206"/>
                </a:lnTo>
                <a:lnTo>
                  <a:pt x="0" y="83473"/>
                </a:lnTo>
                <a:lnTo>
                  <a:pt x="0" y="87740"/>
                </a:lnTo>
                <a:lnTo>
                  <a:pt x="815" y="92485"/>
                </a:lnTo>
                <a:lnTo>
                  <a:pt x="2043" y="96752"/>
                </a:lnTo>
                <a:lnTo>
                  <a:pt x="3684" y="101019"/>
                </a:lnTo>
                <a:lnTo>
                  <a:pt x="5325" y="103863"/>
                </a:lnTo>
                <a:lnTo>
                  <a:pt x="7368" y="106708"/>
                </a:lnTo>
                <a:lnTo>
                  <a:pt x="9825" y="109565"/>
                </a:lnTo>
                <a:lnTo>
                  <a:pt x="12292" y="111931"/>
                </a:lnTo>
                <a:lnTo>
                  <a:pt x="15150" y="113354"/>
                </a:lnTo>
                <a:lnTo>
                  <a:pt x="18433" y="114776"/>
                </a:lnTo>
                <a:lnTo>
                  <a:pt x="21302" y="115254"/>
                </a:lnTo>
                <a:lnTo>
                  <a:pt x="24573" y="115720"/>
                </a:lnTo>
                <a:lnTo>
                  <a:pt x="27443" y="115254"/>
                </a:lnTo>
                <a:lnTo>
                  <a:pt x="29899" y="114298"/>
                </a:lnTo>
                <a:lnTo>
                  <a:pt x="32355" y="112875"/>
                </a:lnTo>
                <a:lnTo>
                  <a:pt x="34398" y="111453"/>
                </a:lnTo>
                <a:lnTo>
                  <a:pt x="38496" y="107186"/>
                </a:lnTo>
                <a:lnTo>
                  <a:pt x="42180" y="102441"/>
                </a:lnTo>
                <a:lnTo>
                  <a:pt x="42593" y="102919"/>
                </a:lnTo>
                <a:lnTo>
                  <a:pt x="43822" y="102919"/>
                </a:lnTo>
                <a:lnTo>
                  <a:pt x="45050" y="101976"/>
                </a:lnTo>
                <a:lnTo>
                  <a:pt x="45865" y="101019"/>
                </a:lnTo>
                <a:lnTo>
                  <a:pt x="45865" y="100075"/>
                </a:lnTo>
                <a:lnTo>
                  <a:pt x="45463" y="98174"/>
                </a:lnTo>
                <a:lnTo>
                  <a:pt x="46691" y="96274"/>
                </a:lnTo>
                <a:lnTo>
                  <a:pt x="50375" y="89162"/>
                </a:lnTo>
                <a:lnTo>
                  <a:pt x="53245" y="81573"/>
                </a:lnTo>
                <a:lnTo>
                  <a:pt x="56103" y="73983"/>
                </a:lnTo>
                <a:lnTo>
                  <a:pt x="58157" y="65928"/>
                </a:lnTo>
                <a:lnTo>
                  <a:pt x="58570" y="65449"/>
                </a:lnTo>
                <a:lnTo>
                  <a:pt x="58972" y="64505"/>
                </a:lnTo>
                <a:lnTo>
                  <a:pt x="58972" y="63549"/>
                </a:lnTo>
                <a:lnTo>
                  <a:pt x="61027" y="55494"/>
                </a:lnTo>
                <a:lnTo>
                  <a:pt x="62657" y="46960"/>
                </a:lnTo>
                <a:lnTo>
                  <a:pt x="63885" y="38413"/>
                </a:lnTo>
                <a:lnTo>
                  <a:pt x="64711" y="29880"/>
                </a:lnTo>
                <a:lnTo>
                  <a:pt x="65113" y="25613"/>
                </a:lnTo>
                <a:lnTo>
                  <a:pt x="64711" y="21346"/>
                </a:lnTo>
                <a:lnTo>
                  <a:pt x="64298" y="17545"/>
                </a:lnTo>
                <a:lnTo>
                  <a:pt x="63070" y="13757"/>
                </a:lnTo>
                <a:lnTo>
                  <a:pt x="61842" y="10434"/>
                </a:lnTo>
                <a:lnTo>
                  <a:pt x="59799" y="7589"/>
                </a:lnTo>
                <a:lnTo>
                  <a:pt x="56929" y="4745"/>
                </a:lnTo>
                <a:lnTo>
                  <a:pt x="54060" y="2379"/>
                </a:lnTo>
                <a:lnTo>
                  <a:pt x="50375" y="943"/>
                </a:lnTo>
                <a:lnTo>
                  <a:pt x="46691" y="0"/>
                </a:lnTo>
                <a:close/>
                <a:moveTo>
                  <a:pt x="97469" y="51227"/>
                </a:moveTo>
                <a:lnTo>
                  <a:pt x="95839" y="52649"/>
                </a:lnTo>
                <a:lnTo>
                  <a:pt x="94197" y="54071"/>
                </a:lnTo>
                <a:lnTo>
                  <a:pt x="92969" y="55972"/>
                </a:lnTo>
                <a:lnTo>
                  <a:pt x="88057" y="57394"/>
                </a:lnTo>
                <a:lnTo>
                  <a:pt x="81905" y="59282"/>
                </a:lnTo>
                <a:lnTo>
                  <a:pt x="75764" y="62605"/>
                </a:lnTo>
                <a:lnTo>
                  <a:pt x="73308" y="64505"/>
                </a:lnTo>
                <a:lnTo>
                  <a:pt x="70439" y="66872"/>
                </a:lnTo>
                <a:lnTo>
                  <a:pt x="67982" y="69251"/>
                </a:lnTo>
                <a:lnTo>
                  <a:pt x="65939" y="72095"/>
                </a:lnTo>
                <a:lnTo>
                  <a:pt x="64298" y="74940"/>
                </a:lnTo>
                <a:lnTo>
                  <a:pt x="62657" y="78263"/>
                </a:lnTo>
                <a:lnTo>
                  <a:pt x="61842" y="81573"/>
                </a:lnTo>
                <a:lnTo>
                  <a:pt x="61429" y="85374"/>
                </a:lnTo>
                <a:lnTo>
                  <a:pt x="61027" y="88697"/>
                </a:lnTo>
                <a:lnTo>
                  <a:pt x="61429" y="92007"/>
                </a:lnTo>
                <a:lnTo>
                  <a:pt x="61842" y="95330"/>
                </a:lnTo>
                <a:lnTo>
                  <a:pt x="62657" y="98653"/>
                </a:lnTo>
                <a:lnTo>
                  <a:pt x="63885" y="101976"/>
                </a:lnTo>
                <a:lnTo>
                  <a:pt x="65526" y="104820"/>
                </a:lnTo>
                <a:lnTo>
                  <a:pt x="67167" y="107665"/>
                </a:lnTo>
                <a:lnTo>
                  <a:pt x="69211" y="110509"/>
                </a:lnTo>
                <a:lnTo>
                  <a:pt x="71667" y="112875"/>
                </a:lnTo>
                <a:lnTo>
                  <a:pt x="74123" y="115254"/>
                </a:lnTo>
                <a:lnTo>
                  <a:pt x="76590" y="117142"/>
                </a:lnTo>
                <a:lnTo>
                  <a:pt x="79449" y="118564"/>
                </a:lnTo>
                <a:lnTo>
                  <a:pt x="82731" y="119521"/>
                </a:lnTo>
                <a:lnTo>
                  <a:pt x="86002" y="120000"/>
                </a:lnTo>
                <a:lnTo>
                  <a:pt x="89687" y="119521"/>
                </a:lnTo>
                <a:lnTo>
                  <a:pt x="92969" y="118564"/>
                </a:lnTo>
                <a:lnTo>
                  <a:pt x="96241" y="116677"/>
                </a:lnTo>
                <a:lnTo>
                  <a:pt x="99110" y="114776"/>
                </a:lnTo>
                <a:lnTo>
                  <a:pt x="104849" y="110509"/>
                </a:lnTo>
                <a:lnTo>
                  <a:pt x="107305" y="108143"/>
                </a:lnTo>
                <a:lnTo>
                  <a:pt x="109348" y="105286"/>
                </a:lnTo>
                <a:lnTo>
                  <a:pt x="111391" y="102441"/>
                </a:lnTo>
                <a:lnTo>
                  <a:pt x="113446" y="99597"/>
                </a:lnTo>
                <a:lnTo>
                  <a:pt x="116315" y="92964"/>
                </a:lnTo>
                <a:lnTo>
                  <a:pt x="118771" y="86318"/>
                </a:lnTo>
                <a:lnTo>
                  <a:pt x="119586" y="82051"/>
                </a:lnTo>
                <a:lnTo>
                  <a:pt x="120000" y="78263"/>
                </a:lnTo>
                <a:lnTo>
                  <a:pt x="120000" y="73983"/>
                </a:lnTo>
                <a:lnTo>
                  <a:pt x="119586" y="70673"/>
                </a:lnTo>
                <a:lnTo>
                  <a:pt x="118358" y="66872"/>
                </a:lnTo>
                <a:lnTo>
                  <a:pt x="116717" y="63549"/>
                </a:lnTo>
                <a:lnTo>
                  <a:pt x="114674" y="60239"/>
                </a:lnTo>
                <a:lnTo>
                  <a:pt x="112218" y="57394"/>
                </a:lnTo>
                <a:lnTo>
                  <a:pt x="109348" y="55015"/>
                </a:lnTo>
                <a:lnTo>
                  <a:pt x="106479" y="53114"/>
                </a:lnTo>
                <a:lnTo>
                  <a:pt x="103208" y="51692"/>
                </a:lnTo>
                <a:lnTo>
                  <a:pt x="99925" y="5122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8270001" y="5993564"/>
            <a:ext cx="930900" cy="9042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4"/>
          <p:cNvSpPr/>
          <p:nvPr/>
        </p:nvSpPr>
        <p:spPr>
          <a:xfrm rot="-5400000">
            <a:off x="7044929" y="4695700"/>
            <a:ext cx="746100" cy="6945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7098526" y="5600036"/>
            <a:ext cx="732900" cy="11373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2052612" y="7167016"/>
            <a:ext cx="749400" cy="6882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7336785" y="6972862"/>
            <a:ext cx="339300" cy="4995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idx="1" type="body"/>
          </p:nvPr>
        </p:nvSpPr>
        <p:spPr>
          <a:xfrm>
            <a:off x="2375257" y="3266720"/>
            <a:ext cx="53079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✘"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873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✗"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238" name="Google Shape;238;p15"/>
          <p:cNvSpPr/>
          <p:nvPr/>
        </p:nvSpPr>
        <p:spPr>
          <a:xfrm>
            <a:off x="8033168" y="-444812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-38911" y="5087854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9699742" y="5197709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9197049" y="6810451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-84786" y="2248560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8857835" y="624440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8173987" y="73639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/>
          <p:nvPr/>
        </p:nvSpPr>
        <p:spPr>
          <a:xfrm>
            <a:off x="9860376" y="202295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/>
          <p:nvPr/>
        </p:nvSpPr>
        <p:spPr>
          <a:xfrm rot="-2971370">
            <a:off x="7794783" y="7397925"/>
            <a:ext cx="360474" cy="484506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9677345" y="4652306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381565" y="91968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709511" y="537897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9150691" y="-45064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-8" y="1531309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9569292" y="270657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/>
          <p:nvPr/>
        </p:nvSpPr>
        <p:spPr>
          <a:xfrm>
            <a:off x="284863" y="-130335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-267440" y="81916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8626258" y="-152430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-42489" y="8750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1544153" y="17378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1051588" y="-86384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1466622" y="7069664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1678246" y="7421585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/>
          <p:nvPr/>
        </p:nvSpPr>
        <p:spPr>
          <a:xfrm rot="2439525">
            <a:off x="9015641" y="96685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5"/>
          <p:cNvSpPr/>
          <p:nvPr/>
        </p:nvSpPr>
        <p:spPr>
          <a:xfrm>
            <a:off x="381554" y="6141370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 rot="-5400000">
            <a:off x="8738274" y="552562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9681936" y="1194186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9569280" y="1739902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/>
          <p:nvPr/>
        </p:nvSpPr>
        <p:spPr>
          <a:xfrm>
            <a:off x="8033168" y="-444812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-38911" y="5087854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9699742" y="5197709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9197049" y="6810451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-84786" y="2248560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8857835" y="624440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8173987" y="73639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9860376" y="202295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6"/>
          <p:cNvSpPr/>
          <p:nvPr/>
        </p:nvSpPr>
        <p:spPr>
          <a:xfrm rot="-2971370">
            <a:off x="7794783" y="7397925"/>
            <a:ext cx="360474" cy="484506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9677345" y="4652306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381565" y="91968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709511" y="537897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9150691" y="-45064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-8" y="1531309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9569292" y="270657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284863" y="-130335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-267440" y="81916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8626258" y="-152430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-42489" y="8750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1544153" y="17378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1051588" y="-86384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1466622" y="7069664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6"/>
          <p:cNvSpPr/>
          <p:nvPr/>
        </p:nvSpPr>
        <p:spPr>
          <a:xfrm>
            <a:off x="1678246" y="7421585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6"/>
          <p:cNvSpPr/>
          <p:nvPr/>
        </p:nvSpPr>
        <p:spPr>
          <a:xfrm rot="2439525">
            <a:off x="9015641" y="96685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381554" y="6141370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6"/>
          <p:cNvSpPr/>
          <p:nvPr/>
        </p:nvSpPr>
        <p:spPr>
          <a:xfrm rot="-5400000">
            <a:off x="8738274" y="552562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9681936" y="1194186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9569280" y="1739902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/>
          <p:nvPr>
            <p:ph idx="1" type="body"/>
          </p:nvPr>
        </p:nvSpPr>
        <p:spPr>
          <a:xfrm>
            <a:off x="502920" y="6658422"/>
            <a:ext cx="9052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323" name="Google Shape;323;p17"/>
          <p:cNvSpPr/>
          <p:nvPr/>
        </p:nvSpPr>
        <p:spPr>
          <a:xfrm>
            <a:off x="8033168" y="-444812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-38911" y="5087854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9699742" y="5197709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9197049" y="6810451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-84786" y="2248560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8857835" y="624440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8173987" y="73639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7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7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7"/>
          <p:cNvSpPr/>
          <p:nvPr/>
        </p:nvSpPr>
        <p:spPr>
          <a:xfrm>
            <a:off x="9860376" y="202295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7"/>
          <p:cNvSpPr/>
          <p:nvPr/>
        </p:nvSpPr>
        <p:spPr>
          <a:xfrm rot="-2971370">
            <a:off x="7794783" y="7397925"/>
            <a:ext cx="360474" cy="484506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7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9677345" y="4652306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7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381565" y="91968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7"/>
          <p:cNvSpPr/>
          <p:nvPr/>
        </p:nvSpPr>
        <p:spPr>
          <a:xfrm>
            <a:off x="709511" y="537897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9150691" y="-45064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-8" y="1531309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9569292" y="270657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7"/>
          <p:cNvSpPr/>
          <p:nvPr/>
        </p:nvSpPr>
        <p:spPr>
          <a:xfrm>
            <a:off x="284863" y="-130335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7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-267440" y="81916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8626258" y="-152430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-42489" y="8750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1544153" y="17378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1051588" y="-86384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1466622" y="7069664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1678246" y="7421585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7"/>
          <p:cNvSpPr/>
          <p:nvPr/>
        </p:nvSpPr>
        <p:spPr>
          <a:xfrm rot="2439525">
            <a:off x="9015641" y="96685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7"/>
          <p:cNvSpPr/>
          <p:nvPr/>
        </p:nvSpPr>
        <p:spPr>
          <a:xfrm>
            <a:off x="381554" y="6141370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7"/>
          <p:cNvSpPr/>
          <p:nvPr/>
        </p:nvSpPr>
        <p:spPr>
          <a:xfrm rot="-5400000">
            <a:off x="8738274" y="552562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/>
          <p:nvPr/>
        </p:nvSpPr>
        <p:spPr>
          <a:xfrm>
            <a:off x="9681936" y="1194186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7"/>
          <p:cNvSpPr/>
          <p:nvPr/>
        </p:nvSpPr>
        <p:spPr>
          <a:xfrm>
            <a:off x="9569280" y="1739902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grpSp>
        <p:nvGrpSpPr>
          <p:cNvPr id="366" name="Google Shape;366;p18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367" name="Google Shape;367;p18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6" name="Google Shape;396;p18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"/>
          <p:cNvSpPr txBox="1"/>
          <p:nvPr>
            <p:ph type="ctrTitle"/>
          </p:nvPr>
        </p:nvSpPr>
        <p:spPr>
          <a:xfrm>
            <a:off x="3532027" y="2511105"/>
            <a:ext cx="5831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i="0" sz="37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399" name="Google Shape;399;p19"/>
          <p:cNvSpPr txBox="1"/>
          <p:nvPr>
            <p:ph idx="1" type="subTitle"/>
          </p:nvPr>
        </p:nvSpPr>
        <p:spPr>
          <a:xfrm>
            <a:off x="3531972" y="4328088"/>
            <a:ext cx="58317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Dosis"/>
              <a:buNone/>
              <a:defRPr b="0" i="0" sz="26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914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1371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1828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228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2743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3200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3657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400" name="Google Shape;400;p19"/>
          <p:cNvSpPr/>
          <p:nvPr/>
        </p:nvSpPr>
        <p:spPr>
          <a:xfrm>
            <a:off x="4853288" y="7044253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9"/>
          <p:cNvSpPr/>
          <p:nvPr/>
        </p:nvSpPr>
        <p:spPr>
          <a:xfrm>
            <a:off x="4365708" y="6044878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9"/>
          <p:cNvSpPr/>
          <p:nvPr/>
        </p:nvSpPr>
        <p:spPr>
          <a:xfrm>
            <a:off x="6911700" y="636104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9"/>
          <p:cNvSpPr/>
          <p:nvPr/>
        </p:nvSpPr>
        <p:spPr>
          <a:xfrm>
            <a:off x="6321216" y="6109173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9"/>
          <p:cNvSpPr/>
          <p:nvPr/>
        </p:nvSpPr>
        <p:spPr>
          <a:xfrm>
            <a:off x="7769971" y="6243952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9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9"/>
          <p:cNvSpPr/>
          <p:nvPr/>
        </p:nvSpPr>
        <p:spPr>
          <a:xfrm>
            <a:off x="7239669" y="6106764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9"/>
          <p:cNvSpPr/>
          <p:nvPr/>
        </p:nvSpPr>
        <p:spPr>
          <a:xfrm>
            <a:off x="7157844" y="6851319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9"/>
          <p:cNvSpPr/>
          <p:nvPr/>
        </p:nvSpPr>
        <p:spPr>
          <a:xfrm>
            <a:off x="6051158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5721723" y="6158681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5242142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607404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9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8857835" y="608868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7683030" y="7480578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6776785" y="7223463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9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9"/>
          <p:cNvSpPr/>
          <p:nvPr/>
        </p:nvSpPr>
        <p:spPr>
          <a:xfrm>
            <a:off x="538144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9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4938096" y="6356780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9"/>
          <p:cNvSpPr/>
          <p:nvPr/>
        </p:nvSpPr>
        <p:spPr>
          <a:xfrm rot="2439525">
            <a:off x="7927933" y="706101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9089621" y="6826904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9"/>
          <p:cNvSpPr/>
          <p:nvPr/>
        </p:nvSpPr>
        <p:spPr>
          <a:xfrm rot="-5400000">
            <a:off x="8395157" y="6091237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556551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1631040" y="636104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1040556" y="6109173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2489311" y="6243952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9"/>
          <p:cNvSpPr/>
          <p:nvPr/>
        </p:nvSpPr>
        <p:spPr>
          <a:xfrm>
            <a:off x="1959009" y="6106764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9"/>
          <p:cNvSpPr/>
          <p:nvPr/>
        </p:nvSpPr>
        <p:spPr>
          <a:xfrm>
            <a:off x="1877184" y="6851319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9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9"/>
          <p:cNvSpPr/>
          <p:nvPr/>
        </p:nvSpPr>
        <p:spPr>
          <a:xfrm>
            <a:off x="441063" y="6158681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9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9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9"/>
          <p:cNvSpPr/>
          <p:nvPr/>
        </p:nvSpPr>
        <p:spPr>
          <a:xfrm>
            <a:off x="3577169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9"/>
          <p:cNvSpPr/>
          <p:nvPr/>
        </p:nvSpPr>
        <p:spPr>
          <a:xfrm>
            <a:off x="3577175" y="608868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9"/>
          <p:cNvSpPr/>
          <p:nvPr/>
        </p:nvSpPr>
        <p:spPr>
          <a:xfrm>
            <a:off x="2402370" y="7480578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434403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9"/>
          <p:cNvSpPr/>
          <p:nvPr/>
        </p:nvSpPr>
        <p:spPr>
          <a:xfrm>
            <a:off x="1496125" y="7223463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9"/>
          <p:cNvSpPr/>
          <p:nvPr/>
        </p:nvSpPr>
        <p:spPr>
          <a:xfrm>
            <a:off x="409402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9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9"/>
          <p:cNvSpPr/>
          <p:nvPr/>
        </p:nvSpPr>
        <p:spPr>
          <a:xfrm>
            <a:off x="443168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9"/>
          <p:cNvSpPr/>
          <p:nvPr/>
        </p:nvSpPr>
        <p:spPr>
          <a:xfrm rot="2439525">
            <a:off x="2647273" y="706101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3808961" y="6826904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9"/>
          <p:cNvSpPr/>
          <p:nvPr/>
        </p:nvSpPr>
        <p:spPr>
          <a:xfrm rot="-5400000">
            <a:off x="3114496" y="6091237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9"/>
          <p:cNvSpPr/>
          <p:nvPr/>
        </p:nvSpPr>
        <p:spPr>
          <a:xfrm>
            <a:off x="314495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9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9"/>
          <p:cNvSpPr/>
          <p:nvPr/>
        </p:nvSpPr>
        <p:spPr>
          <a:xfrm>
            <a:off x="3280001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453" name="Google Shape;453;p20"/>
          <p:cNvSpPr txBox="1"/>
          <p:nvPr>
            <p:ph idx="1" type="body"/>
          </p:nvPr>
        </p:nvSpPr>
        <p:spPr>
          <a:xfrm>
            <a:off x="822718" y="1968730"/>
            <a:ext cx="67545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500"/>
              <a:buFont typeface="Dosis"/>
              <a:buChar char="✘"/>
              <a:defRPr b="0" i="0" sz="25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454" name="Google Shape;454;p20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455" name="Google Shape;455;p20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84" name="Google Shape;484;p20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1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487" name="Google Shape;487;p21"/>
          <p:cNvSpPr txBox="1"/>
          <p:nvPr>
            <p:ph idx="1" type="body"/>
          </p:nvPr>
        </p:nvSpPr>
        <p:spPr>
          <a:xfrm>
            <a:off x="822717" y="2059876"/>
            <a:ext cx="34746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✘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✗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488" name="Google Shape;488;p21"/>
          <p:cNvSpPr txBox="1"/>
          <p:nvPr>
            <p:ph idx="2" type="body"/>
          </p:nvPr>
        </p:nvSpPr>
        <p:spPr>
          <a:xfrm>
            <a:off x="4506808" y="2059876"/>
            <a:ext cx="34746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✘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✗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489" name="Google Shape;489;p21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490" name="Google Shape;490;p21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9" name="Google Shape;519;p21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900" cy="12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 + 3 column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2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522" name="Google Shape;522;p22"/>
          <p:cNvSpPr txBox="1"/>
          <p:nvPr>
            <p:ph idx="1" type="body"/>
          </p:nvPr>
        </p:nvSpPr>
        <p:spPr>
          <a:xfrm>
            <a:off x="822717" y="1977856"/>
            <a:ext cx="2307600" cy="5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✘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✗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523" name="Google Shape;523;p22"/>
          <p:cNvSpPr txBox="1"/>
          <p:nvPr>
            <p:ph idx="2" type="body"/>
          </p:nvPr>
        </p:nvSpPr>
        <p:spPr>
          <a:xfrm>
            <a:off x="3248395" y="1977856"/>
            <a:ext cx="2307600" cy="5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✘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✗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524" name="Google Shape;524;p22"/>
          <p:cNvSpPr txBox="1"/>
          <p:nvPr>
            <p:ph idx="3" type="body"/>
          </p:nvPr>
        </p:nvSpPr>
        <p:spPr>
          <a:xfrm>
            <a:off x="5674073" y="1977856"/>
            <a:ext cx="2307600" cy="5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✘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✗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525" name="Google Shape;525;p22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526" name="Google Shape;526;p22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55" name="Google Shape;555;p22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Completely blank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400" cy="61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400" cy="558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10" y="-13"/>
            <a:ext cx="10058527" cy="7772067"/>
            <a:chOff x="239950" y="872550"/>
            <a:chExt cx="7042800" cy="3961500"/>
          </a:xfrm>
        </p:grpSpPr>
        <p:sp>
          <p:nvSpPr>
            <p:cNvPr id="52" name="Google Shape;52;p13"/>
            <p:cNvSpPr/>
            <p:nvPr/>
          </p:nvSpPr>
          <p:spPr>
            <a:xfrm>
              <a:off x="239950" y="872550"/>
              <a:ext cx="704280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  <a:lnTo>
                    <a:pt x="119999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239950" y="47617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239950" y="46901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239950" y="46177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239950" y="45462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239950" y="44737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39950" y="44022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39950" y="43297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39950" y="42582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39950" y="41858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39950" y="41142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39950" y="40418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39950" y="39693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39950" y="38978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39950" y="38254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39950" y="37538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39950" y="36814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239950" y="36099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239950" y="35374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39950" y="34659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239950" y="33934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239950" y="33219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239950" y="32495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39950" y="31770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239950" y="31055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39950" y="30331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239950" y="29615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39950" y="28891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239950" y="28175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39950" y="27451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39950" y="26736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39950" y="26011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239950" y="25296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239950" y="24572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39950" y="23847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39950" y="23132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39950" y="22407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39950" y="21692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39950" y="20968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39950" y="20252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239950" y="19528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39950" y="18813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39950" y="18088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39950" y="17373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39950" y="16648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39950" y="15924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39950" y="15209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239950" y="14484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239950" y="13769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239950" y="13044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39950" y="12329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39950" y="11605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39950" y="10889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39950" y="10165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39950" y="9450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210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7137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70645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921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69196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8472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774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702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66289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65565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64840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64116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63391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2667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193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120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60484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9760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9036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8302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757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685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6129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5404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4680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3946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3222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2497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1773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104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032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9590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8866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8141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417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6692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5968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45234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4510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3785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43061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2336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1603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087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015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9429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8705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7980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7247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6522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5798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507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434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3624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2891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2166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1442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071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2999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29259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28535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27810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27086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26361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637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2490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2417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23454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22730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22005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21281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054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982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19098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8374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17649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6925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6191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5467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4742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401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329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2560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1835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1111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0387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9662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8938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204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7479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6755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6031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5306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4582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384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312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13"/>
          <p:cNvSpPr txBox="1"/>
          <p:nvPr>
            <p:ph type="title"/>
          </p:nvPr>
        </p:nvSpPr>
        <p:spPr>
          <a:xfrm>
            <a:off x="822718" y="340038"/>
            <a:ext cx="74709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204" name="Google Shape;204;p13"/>
          <p:cNvSpPr txBox="1"/>
          <p:nvPr>
            <p:ph idx="1" type="body"/>
          </p:nvPr>
        </p:nvSpPr>
        <p:spPr>
          <a:xfrm>
            <a:off x="822718" y="1986960"/>
            <a:ext cx="74709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b="0" i="0" sz="26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hyperlink" Target="http://recit.org/ul/qe1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hyperlink" Target="https://creativecommons.org/licenses/by-nc-sa/4.0/" TargetMode="External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4"/>
          <p:cNvSpPr txBox="1"/>
          <p:nvPr/>
        </p:nvSpPr>
        <p:spPr>
          <a:xfrm>
            <a:off x="4627800" y="1647400"/>
            <a:ext cx="5191200" cy="25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Dessinez-vous un porte-clés de la forme de votre choix.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Les dimensions maximales sont :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longueur :  50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largeur :  30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Épaisseur : 3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Il doit y avoir un trou de 5 mm pour y passer un anneau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Vous devez y graver des lettres ( nom, initiales ou autres)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Vous pouvez également y ajouter des 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décorations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 (facultatif)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62" name="Google Shape;562;p24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Dessin 3D</a:t>
            </a: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 - Activité 1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563" name="Google Shape;563;p24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4" name="Google Shape;564;p24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Porte clé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5" name="Google Shape;5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30050" y="1323450"/>
            <a:ext cx="9628224" cy="4900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6" name="Google Shape;566;p24"/>
          <p:cNvGrpSpPr/>
          <p:nvPr/>
        </p:nvGrpSpPr>
        <p:grpSpPr>
          <a:xfrm>
            <a:off x="2360225" y="6973948"/>
            <a:ext cx="5191200" cy="751052"/>
            <a:chOff x="2433600" y="6798023"/>
            <a:chExt cx="5191200" cy="751052"/>
          </a:xfrm>
        </p:grpSpPr>
        <p:grpSp>
          <p:nvGrpSpPr>
            <p:cNvPr id="567" name="Google Shape;567;p24"/>
            <p:cNvGrpSpPr/>
            <p:nvPr/>
          </p:nvGrpSpPr>
          <p:grpSpPr>
            <a:xfrm>
              <a:off x="3526499" y="6798023"/>
              <a:ext cx="3005402" cy="534450"/>
              <a:chOff x="3386200" y="6962773"/>
              <a:chExt cx="3005402" cy="534450"/>
            </a:xfrm>
          </p:grpSpPr>
          <p:pic>
            <p:nvPicPr>
              <p:cNvPr id="568" name="Google Shape;568;p24">
                <a:hlinkClick r:id="rId4"/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474881" y="7069634"/>
                <a:ext cx="916721" cy="3207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9" name="Google Shape;569;p2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86200" y="6962773"/>
                <a:ext cx="1861750" cy="534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70" name="Google Shape;570;p24"/>
            <p:cNvSpPr txBox="1"/>
            <p:nvPr/>
          </p:nvSpPr>
          <p:spPr>
            <a:xfrm>
              <a:off x="2433600" y="7232275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(marc-andre.mercier@recitmst.qc.ca)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5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Dessin 3D - Activité 2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576" name="Google Shape;576;p25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7" name="Google Shape;577;p25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Clé ancienne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8" name="Google Shape;5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00793">
            <a:off x="-2063000" y="815157"/>
            <a:ext cx="7272424" cy="3701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200" y="2213789"/>
            <a:ext cx="7798825" cy="39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25"/>
          <p:cNvSpPr txBox="1"/>
          <p:nvPr/>
        </p:nvSpPr>
        <p:spPr>
          <a:xfrm>
            <a:off x="5086350" y="6134025"/>
            <a:ext cx="3681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Si vous dessinez avec Tinkercad, vous pouvez trouvez un tutoriel au lien suivant</a:t>
            </a:r>
            <a:r>
              <a:rPr lang="fr-CA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: </a:t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5"/>
              </a:rPr>
              <a:t>http://recit.org/ul/qe1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81" name="Google Shape;581;p25"/>
          <p:cNvSpPr txBox="1"/>
          <p:nvPr/>
        </p:nvSpPr>
        <p:spPr>
          <a:xfrm>
            <a:off x="4339950" y="1619800"/>
            <a:ext cx="4427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Dessinez la clé à partir du plan.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582" name="Google Shape;582;p25"/>
          <p:cNvGrpSpPr/>
          <p:nvPr/>
        </p:nvGrpSpPr>
        <p:grpSpPr>
          <a:xfrm>
            <a:off x="2360225" y="6973948"/>
            <a:ext cx="5191200" cy="751052"/>
            <a:chOff x="2433600" y="6798023"/>
            <a:chExt cx="5191200" cy="751052"/>
          </a:xfrm>
        </p:grpSpPr>
        <p:grpSp>
          <p:nvGrpSpPr>
            <p:cNvPr id="583" name="Google Shape;583;p25"/>
            <p:cNvGrpSpPr/>
            <p:nvPr/>
          </p:nvGrpSpPr>
          <p:grpSpPr>
            <a:xfrm>
              <a:off x="3526499" y="6798023"/>
              <a:ext cx="3005402" cy="534450"/>
              <a:chOff x="3386200" y="6962773"/>
              <a:chExt cx="3005402" cy="534450"/>
            </a:xfrm>
          </p:grpSpPr>
          <p:pic>
            <p:nvPicPr>
              <p:cNvPr id="584" name="Google Shape;584;p25">
                <a:hlinkClick r:id="rId6"/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474881" y="7069634"/>
                <a:ext cx="916721" cy="3207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5" name="Google Shape;585;p25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386200" y="6962773"/>
                <a:ext cx="1861750" cy="534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86" name="Google Shape;586;p25"/>
            <p:cNvSpPr txBox="1"/>
            <p:nvPr/>
          </p:nvSpPr>
          <p:spPr>
            <a:xfrm>
              <a:off x="2433600" y="7232275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(marc-andre.mercier@recitmst.qc.ca)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6"/>
          <p:cNvSpPr txBox="1"/>
          <p:nvPr/>
        </p:nvSpPr>
        <p:spPr>
          <a:xfrm>
            <a:off x="4780175" y="2592600"/>
            <a:ext cx="4427400" cy="25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Dessinez un dé à jouer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Les côtés du dé ont 15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Les trous ont un diamètre de 2,5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Sur un dé à jouer, la somme de deux faces opposées est toujours 7.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92" name="Google Shape;592;p26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Dessin 3D - Activité 3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593" name="Google Shape;593;p26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4" name="Google Shape;594;p26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Dé à jouer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5" name="Google Shape;5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9250" y="2242550"/>
            <a:ext cx="6458849" cy="3287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6" name="Google Shape;596;p26"/>
          <p:cNvGrpSpPr/>
          <p:nvPr/>
        </p:nvGrpSpPr>
        <p:grpSpPr>
          <a:xfrm>
            <a:off x="2360225" y="6973948"/>
            <a:ext cx="5191200" cy="751052"/>
            <a:chOff x="2433600" y="6798023"/>
            <a:chExt cx="5191200" cy="751052"/>
          </a:xfrm>
        </p:grpSpPr>
        <p:grpSp>
          <p:nvGrpSpPr>
            <p:cNvPr id="597" name="Google Shape;597;p26"/>
            <p:cNvGrpSpPr/>
            <p:nvPr/>
          </p:nvGrpSpPr>
          <p:grpSpPr>
            <a:xfrm>
              <a:off x="3526499" y="6798023"/>
              <a:ext cx="3005402" cy="534450"/>
              <a:chOff x="3386200" y="6962773"/>
              <a:chExt cx="3005402" cy="534450"/>
            </a:xfrm>
          </p:grpSpPr>
          <p:pic>
            <p:nvPicPr>
              <p:cNvPr id="598" name="Google Shape;598;p26">
                <a:hlinkClick r:id="rId4"/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474881" y="7069634"/>
                <a:ext cx="916721" cy="3207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9" name="Google Shape;599;p2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86200" y="6962773"/>
                <a:ext cx="1861750" cy="534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00" name="Google Shape;600;p26"/>
            <p:cNvSpPr txBox="1"/>
            <p:nvPr/>
          </p:nvSpPr>
          <p:spPr>
            <a:xfrm>
              <a:off x="2433600" y="7232275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(marc-andre.mercier@recitmst.qc.ca)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7"/>
          <p:cNvSpPr txBox="1"/>
          <p:nvPr/>
        </p:nvSpPr>
        <p:spPr>
          <a:xfrm>
            <a:off x="5368775" y="4859600"/>
            <a:ext cx="4427400" cy="25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Reproduire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 l’objet ci-haut en 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respectant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 les dimensions indiquées.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06" name="Google Shape;606;p27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Dessin 3D - Activité 4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07" name="Google Shape;607;p27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8" name="Google Shape;608;p27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Fixation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9" name="Google Shape;6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200" y="1503600"/>
            <a:ext cx="5191200" cy="264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400" y="1535350"/>
            <a:ext cx="5255200" cy="471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1" name="Google Shape;611;p27"/>
          <p:cNvGrpSpPr/>
          <p:nvPr/>
        </p:nvGrpSpPr>
        <p:grpSpPr>
          <a:xfrm>
            <a:off x="2360225" y="6973948"/>
            <a:ext cx="5191200" cy="751052"/>
            <a:chOff x="2433600" y="6798023"/>
            <a:chExt cx="5191200" cy="751052"/>
          </a:xfrm>
        </p:grpSpPr>
        <p:grpSp>
          <p:nvGrpSpPr>
            <p:cNvPr id="612" name="Google Shape;612;p27"/>
            <p:cNvGrpSpPr/>
            <p:nvPr/>
          </p:nvGrpSpPr>
          <p:grpSpPr>
            <a:xfrm>
              <a:off x="3526499" y="6798023"/>
              <a:ext cx="3005402" cy="534450"/>
              <a:chOff x="3386200" y="6962773"/>
              <a:chExt cx="3005402" cy="534450"/>
            </a:xfrm>
          </p:grpSpPr>
          <p:pic>
            <p:nvPicPr>
              <p:cNvPr id="613" name="Google Shape;613;p27">
                <a:hlinkClick r:id="rId5"/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474881" y="7069634"/>
                <a:ext cx="916721" cy="3207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4" name="Google Shape;614;p2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386200" y="6962773"/>
                <a:ext cx="1861750" cy="534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15" name="Google Shape;615;p27"/>
            <p:cNvSpPr txBox="1"/>
            <p:nvPr/>
          </p:nvSpPr>
          <p:spPr>
            <a:xfrm>
              <a:off x="2433600" y="7232275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(marc-andre.mercier@recitmst.qc.ca)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8"/>
          <p:cNvSpPr txBox="1"/>
          <p:nvPr/>
        </p:nvSpPr>
        <p:spPr>
          <a:xfrm>
            <a:off x="2320075" y="2404900"/>
            <a:ext cx="6306000" cy="3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Dessinez votre propre lampe de poche.  Laissez libre court à votre imagination pour ce qui est de la forme.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Vous devez considérer les éléments suivants: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le trou pour l’interrupteur doit mesurer 13,50 mm x 8,50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L’ouverture pour la DEL avec son socle doit avoir un diamètre de 15,00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Prévoir un endroit pour une pile 6V 11A de dimensions                 ⍉ 10,12 mm x 16,00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Prévoir un couvercle pour refermer la lampe de poche. Le 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couvercle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 doit être 0,5 mm de plus grand ou de plus petit que le boîtier.  Cela dépend si vous voulez que le 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couvercle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 se 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retrouve à l’extérieur ou à l’intérieur du boîtier.</a:t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1" name="Google Shape;621;p28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Dessin 3D - Activité 5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22" name="Google Shape;622;p28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3" name="Google Shape;623;p28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Lampe de poche personnalisée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24" name="Google Shape;6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034" y="3543150"/>
            <a:ext cx="3357960" cy="170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070" y="3930025"/>
            <a:ext cx="3625604" cy="18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5888" y="5320350"/>
            <a:ext cx="1019825" cy="10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10991">
            <a:off x="401625" y="866310"/>
            <a:ext cx="2358650" cy="27008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28"/>
          <p:cNvGrpSpPr/>
          <p:nvPr/>
        </p:nvGrpSpPr>
        <p:grpSpPr>
          <a:xfrm>
            <a:off x="2360225" y="6973948"/>
            <a:ext cx="5191200" cy="751052"/>
            <a:chOff x="2360225" y="6973948"/>
            <a:chExt cx="5191200" cy="751052"/>
          </a:xfrm>
        </p:grpSpPr>
        <p:pic>
          <p:nvPicPr>
            <p:cNvPr id="629" name="Google Shape;629;p28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41805" y="7080809"/>
              <a:ext cx="916721" cy="320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2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453124" y="6973948"/>
              <a:ext cx="1861750" cy="53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1" name="Google Shape;631;p28"/>
            <p:cNvSpPr txBox="1"/>
            <p:nvPr/>
          </p:nvSpPr>
          <p:spPr>
            <a:xfrm>
              <a:off x="2360225" y="7408200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(marc-andre.mercier@recitmst.qc.ca)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