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IBM Plex Sans"/>
      <p:regular r:id="rId50"/>
      <p:bold r:id="rId51"/>
      <p:italic r:id="rId52"/>
      <p:boldItalic r:id="rId53"/>
    </p:embeddedFont>
    <p:embeddedFont>
      <p:font typeface="Ubuntu"/>
      <p:regular r:id="rId54"/>
      <p:bold r:id="rId55"/>
      <p:italic r:id="rId56"/>
      <p:boldItalic r:id="rId57"/>
    </p:embeddedFont>
    <p:embeddedFont>
      <p:font typeface="Caveat"/>
      <p:regular r:id="rId58"/>
      <p:bold r:id="rId59"/>
    </p:embeddedFont>
    <p:embeddedFont>
      <p:font typeface="Nunito"/>
      <p:regular r:id="rId60"/>
      <p:bold r:id="rId61"/>
      <p:italic r:id="rId62"/>
      <p:boldItalic r:id="rId63"/>
    </p:embeddedFont>
    <p:embeddedFont>
      <p:font typeface="Boogaloo"/>
      <p:regular r:id="rId64"/>
    </p:embeddedFont>
    <p:embeddedFont>
      <p:font typeface="Short Stack"/>
      <p:regular r:id="rId65"/>
    </p:embeddedFont>
    <p:embeddedFont>
      <p:font typeface="Red Hat Text"/>
      <p:regular r:id="rId66"/>
      <p:bold r:id="rId67"/>
      <p:italic r:id="rId68"/>
      <p:boldItalic r:id="rId69"/>
    </p:embeddedFont>
    <p:embeddedFont>
      <p:font typeface="Comfortaa"/>
      <p:regular r:id="rId70"/>
      <p:bold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65CA3F-DC2F-4987-90AD-6A1247301643}">
  <a:tblStyle styleId="{C065CA3F-DC2F-4987-90AD-6A124730164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Comfortaa-bold.fntdata"/><Relationship Id="rId70" Type="http://schemas.openxmlformats.org/officeDocument/2006/relationships/font" Target="fonts/Comfortaa-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Nunito-italic.fntdata"/><Relationship Id="rId61" Type="http://schemas.openxmlformats.org/officeDocument/2006/relationships/font" Target="fonts/Nunito-bold.fntdata"/><Relationship Id="rId20" Type="http://schemas.openxmlformats.org/officeDocument/2006/relationships/slide" Target="slides/slide13.xml"/><Relationship Id="rId64" Type="http://schemas.openxmlformats.org/officeDocument/2006/relationships/font" Target="fonts/Boogaloo-regular.fntdata"/><Relationship Id="rId63" Type="http://schemas.openxmlformats.org/officeDocument/2006/relationships/font" Target="fonts/Nunito-boldItalic.fntdata"/><Relationship Id="rId22" Type="http://schemas.openxmlformats.org/officeDocument/2006/relationships/slide" Target="slides/slide15.xml"/><Relationship Id="rId66" Type="http://schemas.openxmlformats.org/officeDocument/2006/relationships/font" Target="fonts/RedHatText-regular.fntdata"/><Relationship Id="rId21" Type="http://schemas.openxmlformats.org/officeDocument/2006/relationships/slide" Target="slides/slide14.xml"/><Relationship Id="rId65" Type="http://schemas.openxmlformats.org/officeDocument/2006/relationships/font" Target="fonts/ShortStack-regular.fntdata"/><Relationship Id="rId24" Type="http://schemas.openxmlformats.org/officeDocument/2006/relationships/slide" Target="slides/slide17.xml"/><Relationship Id="rId68" Type="http://schemas.openxmlformats.org/officeDocument/2006/relationships/font" Target="fonts/RedHatText-italic.fntdata"/><Relationship Id="rId23" Type="http://schemas.openxmlformats.org/officeDocument/2006/relationships/slide" Target="slides/slide16.xml"/><Relationship Id="rId67" Type="http://schemas.openxmlformats.org/officeDocument/2006/relationships/font" Target="fonts/RedHatText-bold.fntdata"/><Relationship Id="rId60" Type="http://schemas.openxmlformats.org/officeDocument/2006/relationships/font" Target="fonts/Nunito-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edHatText-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IBMPlexSans-bold.fntdata"/><Relationship Id="rId50" Type="http://schemas.openxmlformats.org/officeDocument/2006/relationships/font" Target="fonts/IBMPlexSans-regular.fntdata"/><Relationship Id="rId53" Type="http://schemas.openxmlformats.org/officeDocument/2006/relationships/font" Target="fonts/IBMPlexSans-boldItalic.fntdata"/><Relationship Id="rId52" Type="http://schemas.openxmlformats.org/officeDocument/2006/relationships/font" Target="fonts/IBMPlexSans-italic.fntdata"/><Relationship Id="rId11" Type="http://schemas.openxmlformats.org/officeDocument/2006/relationships/slide" Target="slides/slide4.xml"/><Relationship Id="rId55" Type="http://schemas.openxmlformats.org/officeDocument/2006/relationships/font" Target="fonts/Ubuntu-bold.fntdata"/><Relationship Id="rId10" Type="http://schemas.openxmlformats.org/officeDocument/2006/relationships/slide" Target="slides/slide3.xml"/><Relationship Id="rId54" Type="http://schemas.openxmlformats.org/officeDocument/2006/relationships/font" Target="fonts/Ubuntu-regular.fntdata"/><Relationship Id="rId13" Type="http://schemas.openxmlformats.org/officeDocument/2006/relationships/slide" Target="slides/slide6.xml"/><Relationship Id="rId57" Type="http://schemas.openxmlformats.org/officeDocument/2006/relationships/font" Target="fonts/Ubuntu-boldItalic.fntdata"/><Relationship Id="rId12" Type="http://schemas.openxmlformats.org/officeDocument/2006/relationships/slide" Target="slides/slide5.xml"/><Relationship Id="rId56" Type="http://schemas.openxmlformats.org/officeDocument/2006/relationships/font" Target="fonts/Ubuntu-italic.fntdata"/><Relationship Id="rId15" Type="http://schemas.openxmlformats.org/officeDocument/2006/relationships/slide" Target="slides/slide8.xml"/><Relationship Id="rId59" Type="http://schemas.openxmlformats.org/officeDocument/2006/relationships/font" Target="fonts/Caveat-bold.fntdata"/><Relationship Id="rId14" Type="http://schemas.openxmlformats.org/officeDocument/2006/relationships/slide" Target="slides/slide7.xml"/><Relationship Id="rId58" Type="http://schemas.openxmlformats.org/officeDocument/2006/relationships/font" Target="fonts/Caveat-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atch.mit.edu/projects/752150796/editor/"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r-temps-clair.blogspot.com/2022/02/linvention-de-levaluation-et-son.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wooclap.com/JFLGA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utrementenmath.recitmst.qc.c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763fbb6d6f_0_1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1763fbb6d6f_0_1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1a7fc5b31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11a7fc5b31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1 min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18289d28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e18289d28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EV (3-4 min)</a:t>
            </a:r>
            <a:endParaRPr/>
          </a:p>
          <a:p>
            <a:pPr indent="0" lvl="0" marL="0" rtl="0" algn="l">
              <a:lnSpc>
                <a:spcPct val="100000"/>
              </a:lnSpc>
              <a:spcBef>
                <a:spcPts val="0"/>
              </a:spcBef>
              <a:spcAft>
                <a:spcPts val="0"/>
              </a:spcAft>
              <a:buSzPts val="1100"/>
              <a:buNone/>
            </a:pPr>
            <a:r>
              <a:rPr lang="fr"/>
              <a:t>Arborescence site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23ac30f87a_14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123ac30f87a_14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731b95722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1731b95722a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731b95722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1731b95722a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731b95722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1731b95722a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731b95722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1731b95722a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a7fc5b3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11a7fc5b31b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Marika Perrault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6c2549700a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6c2549700a_5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Marika Perrault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b0693d087_1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10b0693d087_19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 </a:t>
            </a:r>
            <a:endParaRPr/>
          </a:p>
          <a:p>
            <a:pPr indent="-298450" lvl="0" marL="457200" rtl="0" algn="l">
              <a:lnSpc>
                <a:spcPct val="100000"/>
              </a:lnSpc>
              <a:spcBef>
                <a:spcPts val="0"/>
              </a:spcBef>
              <a:spcAft>
                <a:spcPts val="0"/>
              </a:spcAft>
              <a:buSzPts val="1100"/>
              <a:buChar char="-"/>
            </a:pPr>
            <a:r>
              <a:rPr lang="fr"/>
              <a:t>parler de ce qu’est une tâche créative</a:t>
            </a:r>
            <a:endParaRPr/>
          </a:p>
          <a:p>
            <a:pPr indent="-298450" lvl="0" marL="457200" rtl="0" algn="l">
              <a:lnSpc>
                <a:spcPct val="100000"/>
              </a:lnSpc>
              <a:spcBef>
                <a:spcPts val="0"/>
              </a:spcBef>
              <a:spcAft>
                <a:spcPts val="0"/>
              </a:spcAft>
              <a:buSzPts val="1100"/>
              <a:buChar char="-"/>
            </a:pPr>
            <a:r>
              <a:rPr lang="fr"/>
              <a:t>parler des différents outils numériques</a:t>
            </a:r>
            <a:endParaRPr/>
          </a:p>
          <a:p>
            <a:pPr indent="-298450" lvl="0" marL="457200" rtl="0" algn="l">
              <a:lnSpc>
                <a:spcPct val="100000"/>
              </a:lnSpc>
              <a:spcBef>
                <a:spcPts val="0"/>
              </a:spcBef>
              <a:spcAft>
                <a:spcPts val="0"/>
              </a:spcAft>
              <a:buSzPts val="1100"/>
              <a:buChar char="-"/>
            </a:pPr>
            <a:r>
              <a:rPr lang="fr"/>
              <a:t>parler de la compétence numérique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68e9df0eca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168e9df0ec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6c2549700a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16c2549700a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fr">
                <a:solidFill>
                  <a:schemeClr val="dk1"/>
                </a:solidFill>
              </a:rPr>
              <a:t>Ouvrir le site, montrer la section exemple de tàches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a7fc5b31b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11a7fc5b31b_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 + EP + EV (environ 20-25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Préambule:Esther (expliquer l’arborescence du site, voir le titre de chaque section, et entrer sur chaque page en mentionnant le plan commun et en faisant des liens très brefs avec ce qui a été dit concernant les types de tâches)</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Lien avec les tâches, processus à instaurer avant… cette section élabore sur les préalables pour faire de la mathématique pour optimiser les apprentissages, les rendre plus durables, avant de choisir des problèmes.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Accent sur : Instaurer la collaboration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Pour chaque sous-section:</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Faire un lien avec les types de tâche et voir chaque section de manière très brève.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Donner plus d’importance à la section collaboration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À l’AQUOPS</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Le site : Dans chaque section, </a:t>
            </a:r>
            <a:r>
              <a:rPr lang="fr" strike="sngStrike">
                <a:solidFill>
                  <a:schemeClr val="dk1"/>
                </a:solidFill>
              </a:rPr>
              <a:t> lire 2-3 questions, laisser un tps pour lire les autres</a:t>
            </a:r>
            <a:r>
              <a:rPr lang="fr" strike="sngStrike">
                <a:solidFill>
                  <a:schemeClr val="dk1"/>
                </a:solidFill>
              </a:rPr>
              <a:t> et présenter particulièrement ce qui a été expérimenté dans les milieux</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MJS      : Climat classe (lire 2-3 questions et laisse lire les autres, voir les premières sections et présenter l’affiche avec les éléments prioritaires)</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Étienne  : État d’esprit </a:t>
            </a:r>
            <a:r>
              <a:rPr lang="fr" strike="sngStrike">
                <a:solidFill>
                  <a:schemeClr val="dk1"/>
                </a:solidFill>
              </a:rPr>
              <a:t>(lire 2-3 questions et laisse lire les autres, </a:t>
            </a:r>
            <a:r>
              <a:rPr lang="fr" strike="sngStrike">
                <a:solidFill>
                  <a:schemeClr val="dk1"/>
                </a:solidFill>
              </a:rPr>
              <a:t>2 premiers encadrés)</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EV         : L’erreur </a:t>
            </a:r>
            <a:r>
              <a:rPr lang="fr" strike="sngStrike">
                <a:solidFill>
                  <a:schemeClr val="dk1"/>
                </a:solidFill>
              </a:rPr>
              <a:t>(lire 2-3 questions et laisse lire les autres,</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Étienne: Collaboration (</a:t>
            </a:r>
            <a:r>
              <a:rPr lang="fr" strike="sngStrike">
                <a:solidFill>
                  <a:schemeClr val="dk1"/>
                </a:solidFill>
              </a:rPr>
              <a:t>lire 2-3 questions et laisse lire les autres</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MJS  : Cerveau </a:t>
            </a:r>
            <a:r>
              <a:rPr lang="fr" strike="sngStrike">
                <a:solidFill>
                  <a:schemeClr val="dk1"/>
                </a:solidFill>
              </a:rPr>
              <a:t>(lire 2-3 questions et laisse lire les autres, voir les premières sections et présenter l’atelier et la séquence expérimentée a primaire)</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fr" strike="sngStrike">
                <a:solidFill>
                  <a:schemeClr val="dk1"/>
                </a:solidFill>
              </a:rPr>
              <a:t>E.V.        : Rétroaction</a:t>
            </a:r>
            <a:endParaRPr strike="sngStrike">
              <a:solidFill>
                <a:schemeClr val="dk1"/>
              </a:solidFill>
            </a:endParaRPr>
          </a:p>
          <a:p>
            <a:pPr indent="0" lvl="0" marL="0" rtl="0" algn="l">
              <a:lnSpc>
                <a:spcPct val="100000"/>
              </a:lnSpc>
              <a:spcBef>
                <a:spcPts val="0"/>
              </a:spcBef>
              <a:spcAft>
                <a:spcPts val="0"/>
              </a:spcAft>
              <a:buSzPts val="1100"/>
              <a:buNone/>
            </a:pPr>
            <a:r>
              <a:t/>
            </a:r>
            <a:endParaRPr strike="sngStrike"/>
          </a:p>
          <a:p>
            <a:pPr indent="0" lvl="0" marL="0" rtl="0" algn="l">
              <a:lnSpc>
                <a:spcPct val="100000"/>
              </a:lnSpc>
              <a:spcBef>
                <a:spcPts val="0"/>
              </a:spcBef>
              <a:spcAft>
                <a:spcPts val="0"/>
              </a:spcAft>
              <a:buSzPts val="1100"/>
              <a:buNone/>
            </a:pPr>
            <a:r>
              <a:t/>
            </a:r>
            <a:endParaRPr strike="sngStrike"/>
          </a:p>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23ac30f8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123ac30f87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MJS et EP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Etienne parle de la section devoir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 revoir!!!! Sera complétée par Marie-Josée</a:t>
            </a:r>
            <a:endParaRPr/>
          </a:p>
          <a:p>
            <a:pPr indent="0" lvl="0" marL="0" rtl="0" algn="l">
              <a:spcBef>
                <a:spcPts val="0"/>
              </a:spcBef>
              <a:spcAft>
                <a:spcPts val="0"/>
              </a:spcAft>
              <a:buClr>
                <a:schemeClr val="dk1"/>
              </a:buClr>
              <a:buSzPts val="1100"/>
              <a:buFont typeface="Arial"/>
              <a:buNone/>
            </a:pPr>
            <a:r>
              <a:rPr lang="fr"/>
              <a:t>Proposition:</a:t>
            </a:r>
            <a:endParaRPr/>
          </a:p>
          <a:p>
            <a:pPr indent="-298450" lvl="0" marL="457200" rtl="0" algn="l">
              <a:spcBef>
                <a:spcPts val="0"/>
              </a:spcBef>
              <a:spcAft>
                <a:spcPts val="0"/>
              </a:spcAft>
              <a:buSzPts val="1100"/>
              <a:buChar char="●"/>
            </a:pPr>
            <a:r>
              <a:rPr lang="fr"/>
              <a:t>Présenter les 6 stratégies et les repérer dans le site</a:t>
            </a:r>
            <a:endParaRPr/>
          </a:p>
          <a:p>
            <a:pPr indent="-298450" lvl="0" marL="457200" rtl="0" algn="l">
              <a:spcBef>
                <a:spcPts val="0"/>
              </a:spcBef>
              <a:spcAft>
                <a:spcPts val="0"/>
              </a:spcAft>
              <a:buSzPts val="1100"/>
              <a:buChar char="●"/>
            </a:pPr>
            <a:r>
              <a:rPr lang="fr"/>
              <a:t>Sur le site, il y a des photos et des outils pour aider à mettre en application les stratégies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Choisir une tâche coup de coeur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6c2549700a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16c2549700a_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SF</a:t>
            </a:r>
            <a:endParaRPr/>
          </a:p>
          <a:p>
            <a:pPr indent="0" lvl="0" marL="0" rtl="0" algn="l">
              <a:spcBef>
                <a:spcPts val="0"/>
              </a:spcBef>
              <a:spcAft>
                <a:spcPts val="0"/>
              </a:spcAft>
              <a:buClr>
                <a:schemeClr val="dk1"/>
              </a:buClr>
              <a:buSzPts val="1100"/>
              <a:buFont typeface="Arial"/>
              <a:buNone/>
            </a:pPr>
            <a:r>
              <a:rPr lang="fr"/>
              <a:t>À</a:t>
            </a:r>
            <a:r>
              <a:rPr lang="fr"/>
              <a:t> revoir!!!!</a:t>
            </a:r>
            <a:endParaRPr/>
          </a:p>
          <a:p>
            <a:pPr indent="0" lvl="0" marL="0" rtl="0" algn="l">
              <a:spcBef>
                <a:spcPts val="0"/>
              </a:spcBef>
              <a:spcAft>
                <a:spcPts val="0"/>
              </a:spcAft>
              <a:buClr>
                <a:schemeClr val="dk1"/>
              </a:buClr>
              <a:buSzPts val="1100"/>
              <a:buFont typeface="Arial"/>
              <a:buNone/>
            </a:pPr>
            <a:r>
              <a:rPr lang="fr"/>
              <a:t>Choisir une tâche coup de </a:t>
            </a:r>
            <a:r>
              <a:rPr lang="fr"/>
              <a:t>cœur</a:t>
            </a:r>
            <a:r>
              <a:rPr lang="fr"/>
              <a:t>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rPr lang="fr"/>
              <a:t>Insister sur l’intention!!!</a:t>
            </a:r>
            <a:endParaRPr/>
          </a:p>
          <a:p>
            <a:pPr indent="0" lvl="0" marL="0" rtl="0" algn="l">
              <a:lnSpc>
                <a:spcPct val="100000"/>
              </a:lnSpc>
              <a:spcBef>
                <a:spcPts val="0"/>
              </a:spcBef>
              <a:spcAft>
                <a:spcPts val="0"/>
              </a:spcAft>
              <a:buSzPts val="1100"/>
              <a:buNone/>
            </a:pPr>
            <a:r>
              <a:rPr lang="fr"/>
              <a:t>Aller dans le site pour présenter les types de tâches”</a:t>
            </a:r>
            <a:endParaRPr/>
          </a:p>
          <a:p>
            <a:pPr indent="0" lvl="0" marL="0" rtl="0" algn="l">
              <a:lnSpc>
                <a:spcPct val="100000"/>
              </a:lnSpc>
              <a:spcBef>
                <a:spcPts val="0"/>
              </a:spcBef>
              <a:spcAft>
                <a:spcPts val="0"/>
              </a:spcAft>
              <a:buSzPts val="1100"/>
              <a:buNone/>
            </a:pPr>
            <a:r>
              <a:rPr lang="fr"/>
              <a:t>Expliquer le sheet!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23ac30f87a_7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123ac30f87a_7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 revoir!!!!</a:t>
            </a:r>
            <a:endParaRPr/>
          </a:p>
          <a:p>
            <a:pPr indent="0" lvl="0" marL="0" rtl="0" algn="l">
              <a:spcBef>
                <a:spcPts val="0"/>
              </a:spcBef>
              <a:spcAft>
                <a:spcPts val="0"/>
              </a:spcAft>
              <a:buClr>
                <a:schemeClr val="dk1"/>
              </a:buClr>
              <a:buSzPts val="1100"/>
              <a:buFont typeface="Arial"/>
              <a:buNone/>
            </a:pPr>
            <a:r>
              <a:rPr lang="fr"/>
              <a:t>Choisir une tâche coup de coeur par type!!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Pour votre révision de fin d’année activité début d’année?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23ac30f87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123ac30f87a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Accueil: Notre présentation</a:t>
            </a:r>
            <a:endParaRPr/>
          </a:p>
          <a:p>
            <a:pPr indent="0" lvl="0" marL="0" rtl="0" algn="l">
              <a:lnSpc>
                <a:spcPct val="100000"/>
              </a:lnSpc>
              <a:spcBef>
                <a:spcPts val="0"/>
              </a:spcBef>
              <a:spcAft>
                <a:spcPts val="0"/>
              </a:spcAft>
              <a:buSzPts val="1100"/>
              <a:buNone/>
            </a:pPr>
            <a:r>
              <a:rPr lang="fr"/>
              <a:t>wooclap (intention de participation)</a:t>
            </a:r>
            <a:endParaRPr/>
          </a:p>
          <a:p>
            <a:pPr indent="0" lvl="0" marL="0" rtl="0" algn="l">
              <a:lnSpc>
                <a:spcPct val="100000"/>
              </a:lnSpc>
              <a:spcBef>
                <a:spcPts val="0"/>
              </a:spcBef>
              <a:spcAft>
                <a:spcPts val="0"/>
              </a:spcAft>
              <a:buSzPts val="1100"/>
              <a:buNone/>
            </a:pPr>
            <a:r>
              <a:rPr lang="fr"/>
              <a:t>Présentation du site (Historique math, arborescence du site, idée que la créativité est partout dans l’utilisation, la compréhension, l’intérêt du site)</a:t>
            </a:r>
            <a:endParaRPr/>
          </a:p>
          <a:p>
            <a:pPr indent="-298450" lvl="0" marL="457200" rtl="0" algn="l">
              <a:spcBef>
                <a:spcPts val="0"/>
              </a:spcBef>
              <a:spcAft>
                <a:spcPts val="0"/>
              </a:spcAft>
              <a:buClr>
                <a:schemeClr val="dk1"/>
              </a:buClr>
              <a:buSzPts val="1100"/>
              <a:buChar char="■"/>
            </a:pPr>
            <a:r>
              <a:rPr lang="fr">
                <a:solidFill>
                  <a:schemeClr val="dk1"/>
                </a:solidFill>
              </a:rPr>
              <a:t>Menu Math (15)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Math en 3 temps (15)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Programmation et robotique (15)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Exploration en sous-groupes (60 -90)</a:t>
            </a:r>
            <a:endParaRPr>
              <a:solidFill>
                <a:schemeClr val="dk1"/>
              </a:solidFill>
            </a:endParaRPr>
          </a:p>
          <a:p>
            <a:pPr indent="-317500" lvl="0" marL="457200" rtl="0" algn="l">
              <a:spcBef>
                <a:spcPts val="0"/>
              </a:spcBef>
              <a:spcAft>
                <a:spcPts val="0"/>
              </a:spcAft>
              <a:buClr>
                <a:schemeClr val="lt1"/>
              </a:buClr>
              <a:buSzPts val="1400"/>
              <a:buFont typeface="Caveat"/>
              <a:buChar char="■"/>
            </a:pPr>
            <a:r>
              <a:rPr lang="fr" sz="1500">
                <a:solidFill>
                  <a:schemeClr val="dk1"/>
                </a:solidFill>
              </a:rPr>
              <a:t>Planification et évaluation </a:t>
            </a:r>
            <a:r>
              <a:rPr lang="fr" sz="2700">
                <a:solidFill>
                  <a:schemeClr val="lt1"/>
                </a:solidFill>
                <a:latin typeface="Caveat"/>
                <a:ea typeface="Caveat"/>
                <a:cs typeface="Caveat"/>
                <a:sym typeface="Caveat"/>
              </a:rPr>
              <a:t>(30 min)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0b0693d087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10b0693d087_1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a:t>
            </a:r>
            <a:endParaRPr/>
          </a:p>
          <a:p>
            <a:pPr indent="0" lvl="0" marL="0" rtl="0" algn="l">
              <a:lnSpc>
                <a:spcPct val="100000"/>
              </a:lnSpc>
              <a:spcBef>
                <a:spcPts val="0"/>
              </a:spcBef>
              <a:spcAft>
                <a:spcPts val="0"/>
              </a:spcAft>
              <a:buSzPts val="1100"/>
              <a:buNone/>
            </a:pPr>
            <a:r>
              <a:rPr lang="fr"/>
              <a:t>Se fait avec 2 nombres (25-ABCEFG et 30-DH)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Marika : montrer la version tout-en-un avec assiette pour les petits et grands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Questions: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4d5d64a52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14d5d64a52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Marika : montrer la version assiettes et ingrédients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4d5d64a5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g14d5d64a52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EP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9=5+4=6+2+1</a:t>
            </a:r>
            <a:endParaRPr/>
          </a:p>
          <a:p>
            <a:pPr indent="0" lvl="0" marL="0" rtl="0" algn="l">
              <a:lnSpc>
                <a:spcPct val="100000"/>
              </a:lnSpc>
              <a:spcBef>
                <a:spcPts val="0"/>
              </a:spcBef>
              <a:spcAft>
                <a:spcPts val="0"/>
              </a:spcAft>
              <a:buSzPts val="1100"/>
              <a:buNone/>
            </a:pPr>
            <a:r>
              <a:rPr lang="fr"/>
              <a:t>9=8+1=4+3+2</a:t>
            </a:r>
            <a:endParaRPr/>
          </a:p>
          <a:p>
            <a:pPr indent="0" lvl="0" marL="0" rtl="0" algn="l">
              <a:lnSpc>
                <a:spcPct val="100000"/>
              </a:lnSpc>
              <a:spcBef>
                <a:spcPts val="0"/>
              </a:spcBef>
              <a:spcAft>
                <a:spcPts val="0"/>
              </a:spcAft>
              <a:buSzPts val="1100"/>
              <a:buNone/>
            </a:pPr>
            <a:r>
              <a:rPr lang="fr"/>
              <a:t>8=6+2=4+3+1</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4d5d64a52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14d5d64a520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a:t>
            </a:r>
            <a:endParaRPr/>
          </a:p>
          <a:p>
            <a:pPr indent="0" lvl="0" marL="0" rtl="0" algn="l">
              <a:lnSpc>
                <a:spcPct val="100000"/>
              </a:lnSpc>
              <a:spcBef>
                <a:spcPts val="0"/>
              </a:spcBef>
              <a:spcAft>
                <a:spcPts val="0"/>
              </a:spcAft>
              <a:buSzPts val="1100"/>
              <a:buNone/>
            </a:pPr>
            <a:r>
              <a:rPr lang="fr"/>
              <a:t>Se fait avec 2 nombres (25-ABCEFG et 30-DH)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781d6a7506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1781d6a7506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 revoir!!!!</a:t>
            </a:r>
            <a:endParaRPr/>
          </a:p>
          <a:p>
            <a:pPr indent="0" lvl="0" marL="0" rtl="0" algn="l">
              <a:spcBef>
                <a:spcPts val="0"/>
              </a:spcBef>
              <a:spcAft>
                <a:spcPts val="0"/>
              </a:spcAft>
              <a:buClr>
                <a:schemeClr val="dk1"/>
              </a:buClr>
              <a:buSzPts val="1100"/>
              <a:buFont typeface="Arial"/>
              <a:buNone/>
            </a:pPr>
            <a:r>
              <a:rPr lang="fr"/>
              <a:t>Choisir une tâche coup de cœur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f3dc8a3494_3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f3dc8a3494_3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MJS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0b0693d087_1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10b0693d087_1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24076ffbd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124076ffbdb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6c2549700a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16c2549700a_2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6d00fe98c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16d00fe98c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SF</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781d6a750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1781d6a750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 </a:t>
            </a:r>
            <a:endParaRPr/>
          </a:p>
          <a:p>
            <a:pPr indent="-298450" lvl="0" marL="457200" rtl="0" algn="l">
              <a:lnSpc>
                <a:spcPct val="100000"/>
              </a:lnSpc>
              <a:spcBef>
                <a:spcPts val="0"/>
              </a:spcBef>
              <a:spcAft>
                <a:spcPts val="0"/>
              </a:spcAft>
              <a:buSzPts val="1100"/>
              <a:buChar char="-"/>
            </a:pPr>
            <a:r>
              <a:rPr lang="fr"/>
              <a:t>Pourquoi la programmation ?</a:t>
            </a:r>
            <a:endParaRPr/>
          </a:p>
          <a:p>
            <a:pPr indent="-298450" lvl="0" marL="457200" rtl="0" algn="l">
              <a:lnSpc>
                <a:spcPct val="100000"/>
              </a:lnSpc>
              <a:spcBef>
                <a:spcPts val="0"/>
              </a:spcBef>
              <a:spcAft>
                <a:spcPts val="0"/>
              </a:spcAft>
              <a:buSzPts val="1100"/>
              <a:buChar char="-"/>
            </a:pPr>
            <a:r>
              <a:rPr lang="fr"/>
              <a:t>Développement de la pensée algébrique, engagement cognitif élevé, donne du sens, résolution de problème</a:t>
            </a:r>
            <a:endParaRPr/>
          </a:p>
          <a:p>
            <a:pPr indent="-298450" lvl="0" marL="457200" rtl="0" algn="l">
              <a:lnSpc>
                <a:spcPct val="100000"/>
              </a:lnSpc>
              <a:spcBef>
                <a:spcPts val="0"/>
              </a:spcBef>
              <a:spcAft>
                <a:spcPts val="0"/>
              </a:spcAft>
              <a:buSzPts val="1100"/>
              <a:buChar char="-"/>
            </a:pPr>
            <a:r>
              <a:rPr lang="fr"/>
              <a:t>Raisonnement séquentiel, itératif, conditionnel, récursif, par analyse de l’erreur</a:t>
            </a:r>
            <a:endParaRPr/>
          </a:p>
          <a:p>
            <a:pPr indent="0" lvl="0" marL="0" rtl="0" algn="l">
              <a:lnSpc>
                <a:spcPct val="100000"/>
              </a:lnSpc>
              <a:spcBef>
                <a:spcPts val="0"/>
              </a:spcBef>
              <a:spcAft>
                <a:spcPts val="0"/>
              </a:spcAft>
              <a:buNone/>
            </a:pPr>
            <a:r>
              <a:rPr lang="fr" u="sng">
                <a:solidFill>
                  <a:schemeClr val="hlink"/>
                </a:solidFill>
                <a:hlinkClick r:id="rId2"/>
              </a:rPr>
              <a:t>https://scratch.mit.edu/projects/752150796/editor/</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6c2549700a_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16c2549700a_5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Sandra</a:t>
            </a:r>
            <a:endParaRPr/>
          </a:p>
          <a:p>
            <a:pPr indent="0" lvl="0" marL="0" rtl="0" algn="l">
              <a:spcBef>
                <a:spcPts val="0"/>
              </a:spcBef>
              <a:spcAft>
                <a:spcPts val="0"/>
              </a:spcAft>
              <a:buClr>
                <a:schemeClr val="dk1"/>
              </a:buClr>
              <a:buSzPts val="1100"/>
              <a:buFont typeface="Arial"/>
              <a:buNone/>
            </a:pPr>
            <a:r>
              <a:rPr lang="fr"/>
              <a:t>A revoir!!!!</a:t>
            </a:r>
            <a:endParaRPr/>
          </a:p>
          <a:p>
            <a:pPr indent="0" lvl="0" marL="0" rtl="0" algn="l">
              <a:spcBef>
                <a:spcPts val="0"/>
              </a:spcBef>
              <a:spcAft>
                <a:spcPts val="0"/>
              </a:spcAft>
              <a:buClr>
                <a:schemeClr val="dk1"/>
              </a:buClr>
              <a:buSzPts val="1100"/>
              <a:buFont typeface="Arial"/>
              <a:buNone/>
            </a:pPr>
            <a:r>
              <a:rPr lang="fr"/>
              <a:t>Choisir une tâche coup de cœur par type!!</a:t>
            </a:r>
            <a:endParaRPr/>
          </a:p>
          <a:p>
            <a:pPr indent="0" lvl="0" marL="0" rtl="0" algn="l">
              <a:spcBef>
                <a:spcPts val="0"/>
              </a:spcBef>
              <a:spcAft>
                <a:spcPts val="0"/>
              </a:spcAft>
              <a:buClr>
                <a:schemeClr val="dk1"/>
              </a:buClr>
              <a:buSzPts val="1100"/>
              <a:buFont typeface="Arial"/>
              <a:buNone/>
            </a:pPr>
            <a:r>
              <a:rPr lang="fr"/>
              <a:t>À intégrer dans votre planification des prochaines semaines.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1a7fc5b31b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11a7fc5b31b_9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 </a:t>
            </a:r>
            <a:endParaRPr/>
          </a:p>
          <a:p>
            <a:pPr indent="0" lvl="0" marL="0" rtl="0" algn="l">
              <a:lnSpc>
                <a:spcPct val="100000"/>
              </a:lnSpc>
              <a:spcBef>
                <a:spcPts val="0"/>
              </a:spcBef>
              <a:spcAft>
                <a:spcPts val="0"/>
              </a:spcAft>
              <a:buNone/>
            </a:pPr>
            <a:r>
              <a:rPr lang="fr"/>
              <a:t>Projet de programmation:</a:t>
            </a:r>
            <a:endParaRPr/>
          </a:p>
          <a:p>
            <a:pPr indent="-298450" lvl="0" marL="457200" rtl="0" algn="l">
              <a:lnSpc>
                <a:spcPct val="100000"/>
              </a:lnSpc>
              <a:spcBef>
                <a:spcPts val="0"/>
              </a:spcBef>
              <a:spcAft>
                <a:spcPts val="0"/>
              </a:spcAft>
              <a:buSzPts val="1100"/>
              <a:buChar char="-"/>
            </a:pPr>
            <a:r>
              <a:rPr lang="fr"/>
              <a:t>Dimension créative</a:t>
            </a:r>
            <a:endParaRPr/>
          </a:p>
          <a:p>
            <a:pPr indent="-298450" lvl="0" marL="457200" rtl="0" algn="l">
              <a:lnSpc>
                <a:spcPct val="100000"/>
              </a:lnSpc>
              <a:spcBef>
                <a:spcPts val="0"/>
              </a:spcBef>
              <a:spcAft>
                <a:spcPts val="0"/>
              </a:spcAft>
              <a:buSzPts val="1100"/>
              <a:buChar char="-"/>
            </a:pPr>
            <a:r>
              <a:rPr lang="fr"/>
              <a:t>Engagement cognitif élevé</a:t>
            </a:r>
            <a:endParaRPr/>
          </a:p>
          <a:p>
            <a:pPr indent="-298450" lvl="0" marL="457200" rtl="0" algn="l">
              <a:lnSpc>
                <a:spcPct val="100000"/>
              </a:lnSpc>
              <a:spcBef>
                <a:spcPts val="0"/>
              </a:spcBef>
              <a:spcAft>
                <a:spcPts val="0"/>
              </a:spcAft>
              <a:buSzPts val="1100"/>
              <a:buChar char="-"/>
            </a:pPr>
            <a:r>
              <a:rPr lang="fr"/>
              <a:t>Collaboration</a:t>
            </a:r>
            <a:endParaRPr/>
          </a:p>
          <a:p>
            <a:pPr indent="-298450" lvl="0" marL="457200" rtl="0" algn="l">
              <a:lnSpc>
                <a:spcPct val="100000"/>
              </a:lnSpc>
              <a:spcBef>
                <a:spcPts val="0"/>
              </a:spcBef>
              <a:spcAft>
                <a:spcPts val="0"/>
              </a:spcAft>
              <a:buSzPts val="1100"/>
              <a:buChar char="-"/>
            </a:pPr>
            <a:r>
              <a:rPr lang="fr"/>
              <a:t>Problème ouvert</a:t>
            </a:r>
            <a:endParaRPr/>
          </a:p>
          <a:p>
            <a:pPr indent="-298450" lvl="0" marL="457200" rtl="0" algn="l">
              <a:lnSpc>
                <a:spcPct val="100000"/>
              </a:lnSpc>
              <a:spcBef>
                <a:spcPts val="0"/>
              </a:spcBef>
              <a:spcAft>
                <a:spcPts val="0"/>
              </a:spcAft>
              <a:buSzPts val="1100"/>
              <a:buChar char="-"/>
            </a:pPr>
            <a:r>
              <a:rPr lang="fr"/>
              <a:t>En cours d’apprentissage</a:t>
            </a:r>
            <a:endParaRPr/>
          </a:p>
          <a:p>
            <a:pPr indent="-298450" lvl="0" marL="457200" rtl="0" algn="l">
              <a:lnSpc>
                <a:spcPct val="100000"/>
              </a:lnSpc>
              <a:spcBef>
                <a:spcPts val="0"/>
              </a:spcBef>
              <a:spcAft>
                <a:spcPts val="0"/>
              </a:spcAft>
              <a:buSzPts val="1100"/>
              <a:buChar char="-"/>
            </a:pPr>
            <a:r>
              <a:rPr lang="fr"/>
              <a:t>Raisonnement séquentiel</a:t>
            </a:r>
            <a:endParaRPr/>
          </a:p>
          <a:p>
            <a:pPr indent="-298450" lvl="0" marL="457200" rtl="0" algn="l">
              <a:lnSpc>
                <a:spcPct val="100000"/>
              </a:lnSpc>
              <a:spcBef>
                <a:spcPts val="0"/>
              </a:spcBef>
              <a:spcAft>
                <a:spcPts val="0"/>
              </a:spcAft>
              <a:buSzPts val="1100"/>
              <a:buChar char="-"/>
            </a:pPr>
            <a:r>
              <a:rPr lang="fr"/>
              <a:t>Raisonnement conditionnel</a:t>
            </a:r>
            <a:endParaRPr/>
          </a:p>
          <a:p>
            <a:pPr indent="-298450" lvl="0" marL="457200" rtl="0" algn="l">
              <a:lnSpc>
                <a:spcPct val="100000"/>
              </a:lnSpc>
              <a:spcBef>
                <a:spcPts val="0"/>
              </a:spcBef>
              <a:spcAft>
                <a:spcPts val="0"/>
              </a:spcAft>
              <a:buSzPts val="1100"/>
              <a:buChar char="-"/>
            </a:pPr>
            <a:r>
              <a:rPr lang="fr"/>
              <a:t>Raisonnement par analyse de l’erreur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4d562ae7e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14d562ae7e0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solidFill>
                  <a:schemeClr val="dk1"/>
                </a:solidFill>
              </a:rPr>
              <a:t>EV: </a:t>
            </a:r>
            <a:endParaRPr>
              <a:solidFill>
                <a:schemeClr val="dk1"/>
              </a:solidFill>
            </a:endParaRPr>
          </a:p>
          <a:p>
            <a:pPr indent="0" lvl="0" marL="0" rtl="0" algn="l">
              <a:spcBef>
                <a:spcPts val="0"/>
              </a:spcBef>
              <a:spcAft>
                <a:spcPts val="0"/>
              </a:spcAft>
              <a:buSzPts val="1100"/>
              <a:buNone/>
            </a:pPr>
            <a:r>
              <a:rPr lang="fr">
                <a:solidFill>
                  <a:schemeClr val="dk1"/>
                </a:solidFill>
              </a:rPr>
              <a:t>reboucle la boucle de l’optimisation, sur l’intention, sur la synergie et que tout est dans tout</a:t>
            </a:r>
            <a:endParaRPr>
              <a:solidFill>
                <a:schemeClr val="dk1"/>
              </a:solidFill>
            </a:endParaRPr>
          </a:p>
          <a:p>
            <a:pPr indent="0" lvl="0" marL="0" rtl="0" algn="l">
              <a:spcBef>
                <a:spcPts val="0"/>
              </a:spcBef>
              <a:spcAft>
                <a:spcPts val="0"/>
              </a:spcAft>
              <a:buSzPts val="1100"/>
              <a:buNone/>
            </a:pPr>
            <a:r>
              <a:rPr lang="fr">
                <a:solidFill>
                  <a:schemeClr val="dk1"/>
                </a:solidFill>
              </a:rPr>
              <a:t>Oser et se donner le temps de voir les effets, de réflechir</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Pour cette section: repartir des questions (2-3, on laisse lire)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Sandra : Planification</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Esther: Intention</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Marika : Expérimentation</a:t>
            </a:r>
            <a:endParaRPr>
              <a:solidFill>
                <a:schemeClr val="dk1"/>
              </a:solidFill>
            </a:endParaRPr>
          </a:p>
          <a:p>
            <a:pPr indent="0" lvl="0" marL="0" rtl="0" algn="l">
              <a:spcBef>
                <a:spcPts val="0"/>
              </a:spcBef>
              <a:spcAft>
                <a:spcPts val="0"/>
              </a:spcAft>
              <a:buClr>
                <a:schemeClr val="dk1"/>
              </a:buClr>
              <a:buSzPts val="1100"/>
              <a:buFont typeface="Arial"/>
              <a:buNone/>
            </a:pPr>
            <a:r>
              <a:rPr lang="fr" u="sng">
                <a:solidFill>
                  <a:schemeClr val="hlink"/>
                </a:solidFill>
                <a:hlinkClick r:id="rId2"/>
              </a:rPr>
              <a:t>https://par-temps-clair.blogspot.com/2022/02/linvention-de-levaluation-et-son.html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Ne pas oublier de le lancer!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ed4a786e34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ed4a786e34_0_5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SR : appréciation de l’atelier et badges du GRMS à venir à partir de la plateforme événementielle</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Marika et SR présentent l’équipe complète!!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e39b6468cb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ge39b6468cb_4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SR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68e9df0eca_0_6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168e9df0eca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68e9df0eca_0_9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168e9df0eca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b0693d08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10b0693d08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0eb798d7b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10eb798d7b2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fr"/>
              <a:t>SR : </a:t>
            </a:r>
            <a:r>
              <a:rPr lang="fr" sz="1850" u="sng">
                <a:solidFill>
                  <a:schemeClr val="hlink"/>
                </a:solidFill>
                <a:latin typeface="Nunito"/>
                <a:ea typeface="Nunito"/>
                <a:cs typeface="Nunito"/>
                <a:sym typeface="Nunito"/>
                <a:hlinkClick r:id="rId2"/>
              </a:rPr>
              <a:t>https://app.wooclap.com/JFLGAY</a:t>
            </a:r>
            <a:endParaRPr sz="1850">
              <a:solidFill>
                <a:schemeClr val="dk1"/>
              </a:solidFill>
              <a:latin typeface="Nunito"/>
              <a:ea typeface="Nunito"/>
              <a:cs typeface="Nunito"/>
              <a:sym typeface="Nunito"/>
            </a:endParaRPr>
          </a:p>
          <a:p>
            <a:pPr indent="0" lvl="0" marL="0" rtl="0" algn="l">
              <a:lnSpc>
                <a:spcPct val="100000"/>
              </a:lnSpc>
              <a:spcBef>
                <a:spcPts val="0"/>
              </a:spcBef>
              <a:spcAft>
                <a:spcPts val="0"/>
              </a:spcAft>
              <a:buSzPts val="1100"/>
              <a:buNone/>
            </a:pPr>
            <a:r>
              <a:rPr lang="fr" sz="1850">
                <a:solidFill>
                  <a:schemeClr val="dk1"/>
                </a:solidFill>
                <a:latin typeface="Nunito"/>
                <a:ea typeface="Nunito"/>
                <a:cs typeface="Nunito"/>
                <a:sym typeface="Nunito"/>
              </a:rPr>
              <a:t>Questions à main levée:</a:t>
            </a:r>
            <a:endParaRPr sz="1850">
              <a:solidFill>
                <a:schemeClr val="dk1"/>
              </a:solidFill>
              <a:latin typeface="Nunito"/>
              <a:ea typeface="Nunito"/>
              <a:cs typeface="Nunito"/>
              <a:sym typeface="Nunito"/>
            </a:endParaRPr>
          </a:p>
          <a:p>
            <a:pPr indent="-346075" lvl="0" marL="457200" rtl="0" algn="l">
              <a:lnSpc>
                <a:spcPct val="100000"/>
              </a:lnSpc>
              <a:spcBef>
                <a:spcPts val="0"/>
              </a:spcBef>
              <a:spcAft>
                <a:spcPts val="0"/>
              </a:spcAft>
              <a:buClr>
                <a:schemeClr val="dk1"/>
              </a:buClr>
              <a:buSzPts val="1850"/>
              <a:buFont typeface="Nunito"/>
              <a:buAutoNum type="arabicParenR"/>
            </a:pPr>
            <a:r>
              <a:rPr lang="fr" sz="1850">
                <a:solidFill>
                  <a:schemeClr val="dk1"/>
                </a:solidFill>
                <a:latin typeface="Nunito"/>
                <a:ea typeface="Nunito"/>
                <a:cs typeface="Nunito"/>
                <a:sym typeface="Nunito"/>
              </a:rPr>
              <a:t>Qui connaît déjà le site «Apprendre et évaluer autrement en mathématique»?</a:t>
            </a:r>
            <a:endParaRPr sz="1850">
              <a:solidFill>
                <a:schemeClr val="dk1"/>
              </a:solidFill>
              <a:latin typeface="Nunito"/>
              <a:ea typeface="Nunito"/>
              <a:cs typeface="Nunito"/>
              <a:sym typeface="Nunito"/>
            </a:endParaRPr>
          </a:p>
          <a:p>
            <a:pPr indent="-346075" lvl="0" marL="457200" rtl="0" algn="l">
              <a:lnSpc>
                <a:spcPct val="100000"/>
              </a:lnSpc>
              <a:spcBef>
                <a:spcPts val="0"/>
              </a:spcBef>
              <a:spcAft>
                <a:spcPts val="0"/>
              </a:spcAft>
              <a:buClr>
                <a:schemeClr val="dk1"/>
              </a:buClr>
              <a:buSzPts val="1850"/>
              <a:buFont typeface="Nunito"/>
              <a:buAutoNum type="arabicParenR"/>
            </a:pPr>
            <a:r>
              <a:rPr lang="fr" sz="1850">
                <a:solidFill>
                  <a:schemeClr val="dk1"/>
                </a:solidFill>
                <a:latin typeface="Nunito"/>
                <a:ea typeface="Nunito"/>
                <a:cs typeface="Nunito"/>
                <a:sym typeface="Nunito"/>
              </a:rPr>
              <a:t>Qui intervient au 1er cycle du secondaire?</a:t>
            </a:r>
            <a:endParaRPr sz="1850">
              <a:solidFill>
                <a:schemeClr val="dk1"/>
              </a:solidFill>
              <a:latin typeface="Nunito"/>
              <a:ea typeface="Nunito"/>
              <a:cs typeface="Nunito"/>
              <a:sym typeface="Nunito"/>
            </a:endParaRPr>
          </a:p>
          <a:p>
            <a:pPr indent="-346075" lvl="0" marL="457200" rtl="0" algn="l">
              <a:lnSpc>
                <a:spcPct val="100000"/>
              </a:lnSpc>
              <a:spcBef>
                <a:spcPts val="0"/>
              </a:spcBef>
              <a:spcAft>
                <a:spcPts val="0"/>
              </a:spcAft>
              <a:buClr>
                <a:schemeClr val="dk1"/>
              </a:buClr>
              <a:buSzPts val="1850"/>
              <a:buFont typeface="Nunito"/>
              <a:buAutoNum type="arabicParenR"/>
            </a:pPr>
            <a:r>
              <a:rPr lang="fr" sz="1850">
                <a:solidFill>
                  <a:schemeClr val="dk1"/>
                </a:solidFill>
                <a:latin typeface="Nunito"/>
                <a:ea typeface="Nunito"/>
                <a:cs typeface="Nunito"/>
                <a:sym typeface="Nunito"/>
              </a:rPr>
              <a:t>Qui intervient au 2e cycle du secondaire?</a:t>
            </a:r>
            <a:endParaRPr sz="1850">
              <a:solidFill>
                <a:schemeClr val="dk1"/>
              </a:solidFill>
              <a:latin typeface="Nunito"/>
              <a:ea typeface="Nunito"/>
              <a:cs typeface="Nunito"/>
              <a:sym typeface="Nunito"/>
            </a:endParaRPr>
          </a:p>
          <a:p>
            <a:pPr indent="0" lvl="0" marL="0" rtl="0" algn="l">
              <a:lnSpc>
                <a:spcPct val="100000"/>
              </a:lnSpc>
              <a:spcBef>
                <a:spcPts val="0"/>
              </a:spcBef>
              <a:spcAft>
                <a:spcPts val="0"/>
              </a:spcAft>
              <a:buSzPts val="1100"/>
              <a:buNone/>
            </a:pPr>
            <a:r>
              <a:t/>
            </a:r>
            <a:endParaRPr sz="1850">
              <a:solidFill>
                <a:schemeClr val="dk1"/>
              </a:solidFill>
              <a:latin typeface="Nunito"/>
              <a:ea typeface="Nunito"/>
              <a:cs typeface="Nunito"/>
              <a:sym typeface="Nunito"/>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fr"/>
              <a:t>Dès le départ: séparer la salle en fonction des cycles (primaire et secondaire)</a:t>
            </a:r>
            <a:endParaRPr b="1"/>
          </a:p>
          <a:p>
            <a:pPr indent="0" lvl="0" marL="0" rtl="0" algn="l">
              <a:lnSpc>
                <a:spcPct val="100000"/>
              </a:lnSpc>
              <a:spcBef>
                <a:spcPts val="0"/>
              </a:spcBef>
              <a:spcAft>
                <a:spcPts val="0"/>
              </a:spcAft>
              <a:buSzPts val="1100"/>
              <a:buNone/>
            </a:pPr>
            <a:r>
              <a:rPr b="1" lang="fr"/>
              <a:t>Idéalement, trouver une façon de séparer en fonction des types de tâche</a:t>
            </a:r>
            <a:endParaRPr b="1"/>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f0abc94d3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f0abc94d3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a:t>EV</a:t>
            </a:r>
            <a:endParaRPr b="1"/>
          </a:p>
          <a:p>
            <a:pPr indent="0" lvl="0" marL="0" rtl="0" algn="l">
              <a:spcBef>
                <a:spcPts val="0"/>
              </a:spcBef>
              <a:spcAft>
                <a:spcPts val="0"/>
              </a:spcAft>
              <a:buNone/>
            </a:pPr>
            <a:r>
              <a:rPr b="1" lang="fr"/>
              <a:t>Lien du site : </a:t>
            </a:r>
            <a:r>
              <a:rPr b="1" lang="fr" u="sng">
                <a:solidFill>
                  <a:schemeClr val="hlink"/>
                </a:solidFill>
                <a:hlinkClick r:id="rId2"/>
              </a:rPr>
              <a:t>http://autrementenmath.recitmst.qc.ca/</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a7fc5b31b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11a7fc5b31b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None/>
            </a:pPr>
            <a:r>
              <a:rPr lang="fr">
                <a:solidFill>
                  <a:schemeClr val="dk1"/>
                </a:solidFill>
              </a:rPr>
              <a:t>Marika</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Accueil (20 -30)</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Open Middle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Causeries mathématiques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Tâches créatives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Engagement et participation active des élèves - Collaboration +++ (20-25) - Épurer!!!</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Exploration en sous-groupes (60 -80)</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23ac30f87a_7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123ac30f87a_7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None/>
            </a:pPr>
            <a:r>
              <a:rPr lang="fr">
                <a:solidFill>
                  <a:schemeClr val="dk1"/>
                </a:solidFill>
              </a:rPr>
              <a:t>Stéphanie</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Menu Math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Math en 3 temps (20-25)</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Programmation et robotique (20-25)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Exploration en sous-groupes (60 -80)</a:t>
            </a:r>
            <a:endParaRPr>
              <a:solidFill>
                <a:schemeClr val="dk1"/>
              </a:solidFill>
            </a:endParaRPr>
          </a:p>
          <a:p>
            <a:pPr indent="-317500" lvl="0" marL="457200" rtl="0" algn="l">
              <a:spcBef>
                <a:spcPts val="0"/>
              </a:spcBef>
              <a:spcAft>
                <a:spcPts val="0"/>
              </a:spcAft>
              <a:buClr>
                <a:schemeClr val="lt1"/>
              </a:buClr>
              <a:buSzPts val="1400"/>
              <a:buFont typeface="Caveat"/>
              <a:buChar char="■"/>
            </a:pPr>
            <a:r>
              <a:rPr lang="fr">
                <a:solidFill>
                  <a:schemeClr val="dk1"/>
                </a:solidFill>
              </a:rPr>
              <a:t>Planification et évaluation (???)</a:t>
            </a:r>
            <a:r>
              <a:rPr lang="fr" sz="2700">
                <a:solidFill>
                  <a:schemeClr val="lt1"/>
                </a:solidFill>
                <a:latin typeface="Caveat"/>
                <a:ea typeface="Caveat"/>
                <a:cs typeface="Caveat"/>
                <a:sym typeface="Caveat"/>
              </a:rPr>
              <a:t>aluation (30 min)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solidFill>
          <a:schemeClr val="accent6"/>
        </a:solidFill>
      </p:bgPr>
    </p:bg>
    <p:spTree>
      <p:nvGrpSpPr>
        <p:cNvPr id="50" name="Shape 50"/>
        <p:cNvGrpSpPr/>
        <p:nvPr/>
      </p:nvGrpSpPr>
      <p:grpSpPr>
        <a:xfrm>
          <a:off x="0" y="0"/>
          <a:ext cx="0" cy="0"/>
          <a:chOff x="0" y="0"/>
          <a:chExt cx="0" cy="0"/>
        </a:xfrm>
      </p:grpSpPr>
      <p:grpSp>
        <p:nvGrpSpPr>
          <p:cNvPr id="51" name="Google Shape;51;p13"/>
          <p:cNvGrpSpPr/>
          <p:nvPr/>
        </p:nvGrpSpPr>
        <p:grpSpPr>
          <a:xfrm>
            <a:off x="-25" y="304792"/>
            <a:ext cx="9144118" cy="4759524"/>
            <a:chOff x="1676" y="399186"/>
            <a:chExt cx="9125866" cy="4744342"/>
          </a:xfrm>
        </p:grpSpPr>
        <p:sp>
          <p:nvSpPr>
            <p:cNvPr id="52" name="Google Shape;52;p13"/>
            <p:cNvSpPr/>
            <p:nvPr/>
          </p:nvSpPr>
          <p:spPr>
            <a:xfrm>
              <a:off x="1676" y="399186"/>
              <a:ext cx="9125842" cy="4744292"/>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1701" y="3036178"/>
              <a:ext cx="9125842" cy="2107350"/>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13"/>
          <p:cNvGrpSpPr/>
          <p:nvPr/>
        </p:nvGrpSpPr>
        <p:grpSpPr>
          <a:xfrm>
            <a:off x="-790781" y="76246"/>
            <a:ext cx="9028974" cy="4759321"/>
            <a:chOff x="1033250" y="4061275"/>
            <a:chExt cx="2670425" cy="1407625"/>
          </a:xfrm>
        </p:grpSpPr>
        <p:sp>
          <p:nvSpPr>
            <p:cNvPr id="55" name="Google Shape;55;p13"/>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3"/>
          <p:cNvGrpSpPr/>
          <p:nvPr/>
        </p:nvGrpSpPr>
        <p:grpSpPr>
          <a:xfrm>
            <a:off x="2365450" y="-59209"/>
            <a:ext cx="4413051" cy="4877261"/>
            <a:chOff x="2365450" y="-59209"/>
            <a:chExt cx="4413051" cy="4877261"/>
          </a:xfrm>
        </p:grpSpPr>
        <p:sp>
          <p:nvSpPr>
            <p:cNvPr id="94" name="Google Shape;94;p13"/>
            <p:cNvSpPr/>
            <p:nvPr/>
          </p:nvSpPr>
          <p:spPr>
            <a:xfrm>
              <a:off x="2365450" y="735897"/>
              <a:ext cx="4320359" cy="4082155"/>
            </a:xfrm>
            <a:custGeom>
              <a:rect b="b" l="l" r="r" t="t"/>
              <a:pathLst>
                <a:path extrusionOk="0" h="47183" w="47822">
                  <a:moveTo>
                    <a:pt x="1" y="1"/>
                  </a:moveTo>
                  <a:lnTo>
                    <a:pt x="252" y="47183"/>
                  </a:lnTo>
                  <a:lnTo>
                    <a:pt x="47822" y="44948"/>
                  </a:lnTo>
                  <a:lnTo>
                    <a:pt x="47776" y="43192"/>
                  </a:lnTo>
                  <a:lnTo>
                    <a:pt x="2806" y="45085"/>
                  </a:lnTo>
                  <a:lnTo>
                    <a:pt x="2737" y="45085"/>
                  </a:lnTo>
                  <a:lnTo>
                    <a:pt x="2715" y="45062"/>
                  </a:lnTo>
                  <a:lnTo>
                    <a:pt x="2669" y="45017"/>
                  </a:lnTo>
                  <a:lnTo>
                    <a:pt x="2669" y="44948"/>
                  </a:lnTo>
                  <a:lnTo>
                    <a:pt x="525"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2421101" y="518908"/>
              <a:ext cx="4345113" cy="4105861"/>
            </a:xfrm>
            <a:custGeom>
              <a:rect b="b" l="l" r="r" t="t"/>
              <a:pathLst>
                <a:path extrusionOk="0" h="47457" w="48096">
                  <a:moveTo>
                    <a:pt x="34230" y="0"/>
                  </a:moveTo>
                  <a:lnTo>
                    <a:pt x="1" y="1551"/>
                  </a:lnTo>
                  <a:lnTo>
                    <a:pt x="2190" y="47456"/>
                  </a:lnTo>
                  <a:lnTo>
                    <a:pt x="48095" y="45518"/>
                  </a:lnTo>
                  <a:lnTo>
                    <a:pt x="46750" y="9259"/>
                  </a:lnTo>
                  <a:lnTo>
                    <a:pt x="37651" y="1209"/>
                  </a:lnTo>
                  <a:lnTo>
                    <a:pt x="37286" y="935"/>
                  </a:lnTo>
                  <a:lnTo>
                    <a:pt x="36898" y="661"/>
                  </a:lnTo>
                  <a:lnTo>
                    <a:pt x="36488" y="456"/>
                  </a:lnTo>
                  <a:lnTo>
                    <a:pt x="36077" y="274"/>
                  </a:lnTo>
                  <a:lnTo>
                    <a:pt x="35621" y="160"/>
                  </a:lnTo>
                  <a:lnTo>
                    <a:pt x="35165" y="69"/>
                  </a:lnTo>
                  <a:lnTo>
                    <a:pt x="34709" y="23"/>
                  </a:lnTo>
                  <a:lnTo>
                    <a:pt x="34230" y="0"/>
                  </a:ln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2421101" y="518908"/>
              <a:ext cx="4345113" cy="4105861"/>
            </a:xfrm>
            <a:custGeom>
              <a:rect b="b" l="l" r="r" t="t"/>
              <a:pathLst>
                <a:path extrusionOk="0" fill="none" h="47457" w="48096">
                  <a:moveTo>
                    <a:pt x="1" y="1551"/>
                  </a:moveTo>
                  <a:lnTo>
                    <a:pt x="2190" y="47456"/>
                  </a:lnTo>
                  <a:lnTo>
                    <a:pt x="48095" y="45518"/>
                  </a:lnTo>
                  <a:lnTo>
                    <a:pt x="46750" y="9259"/>
                  </a:lnTo>
                  <a:lnTo>
                    <a:pt x="37651" y="1209"/>
                  </a:lnTo>
                  <a:lnTo>
                    <a:pt x="37651" y="1209"/>
                  </a:lnTo>
                  <a:lnTo>
                    <a:pt x="37286" y="935"/>
                  </a:lnTo>
                  <a:lnTo>
                    <a:pt x="36898" y="661"/>
                  </a:lnTo>
                  <a:lnTo>
                    <a:pt x="36488" y="456"/>
                  </a:lnTo>
                  <a:lnTo>
                    <a:pt x="36077" y="274"/>
                  </a:lnTo>
                  <a:lnTo>
                    <a:pt x="35621" y="160"/>
                  </a:lnTo>
                  <a:lnTo>
                    <a:pt x="35165" y="69"/>
                  </a:lnTo>
                  <a:lnTo>
                    <a:pt x="34709" y="23"/>
                  </a:lnTo>
                  <a:lnTo>
                    <a:pt x="34230" y="0"/>
                  </a:lnTo>
                  <a:lnTo>
                    <a:pt x="1" y="15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3395629" y="528771"/>
              <a:ext cx="1633754" cy="94737"/>
            </a:xfrm>
            <a:custGeom>
              <a:rect b="b" l="l" r="r" t="t"/>
              <a:pathLst>
                <a:path extrusionOk="0" h="1095" w="18084">
                  <a:moveTo>
                    <a:pt x="17924" y="0"/>
                  </a:moveTo>
                  <a:lnTo>
                    <a:pt x="137" y="798"/>
                  </a:lnTo>
                  <a:lnTo>
                    <a:pt x="91" y="821"/>
                  </a:lnTo>
                  <a:lnTo>
                    <a:pt x="46" y="844"/>
                  </a:lnTo>
                  <a:lnTo>
                    <a:pt x="0" y="890"/>
                  </a:lnTo>
                  <a:lnTo>
                    <a:pt x="0" y="958"/>
                  </a:lnTo>
                  <a:lnTo>
                    <a:pt x="23" y="1004"/>
                  </a:lnTo>
                  <a:lnTo>
                    <a:pt x="46" y="1049"/>
                  </a:lnTo>
                  <a:lnTo>
                    <a:pt x="91" y="1072"/>
                  </a:lnTo>
                  <a:lnTo>
                    <a:pt x="137" y="1095"/>
                  </a:lnTo>
                  <a:lnTo>
                    <a:pt x="17947" y="297"/>
                  </a:lnTo>
                  <a:lnTo>
                    <a:pt x="17993" y="274"/>
                  </a:lnTo>
                  <a:lnTo>
                    <a:pt x="18038" y="251"/>
                  </a:lnTo>
                  <a:lnTo>
                    <a:pt x="18084" y="205"/>
                  </a:lnTo>
                  <a:lnTo>
                    <a:pt x="18084" y="137"/>
                  </a:lnTo>
                  <a:lnTo>
                    <a:pt x="18061" y="91"/>
                  </a:lnTo>
                  <a:lnTo>
                    <a:pt x="18038" y="46"/>
                  </a:lnTo>
                  <a:lnTo>
                    <a:pt x="17993" y="23"/>
                  </a:lnTo>
                  <a:lnTo>
                    <a:pt x="17924"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3395629" y="528771"/>
              <a:ext cx="1633754" cy="94737"/>
            </a:xfrm>
            <a:custGeom>
              <a:rect b="b" l="l" r="r" t="t"/>
              <a:pathLst>
                <a:path extrusionOk="0" fill="none" h="1095" w="18084">
                  <a:moveTo>
                    <a:pt x="17924" y="0"/>
                  </a:moveTo>
                  <a:lnTo>
                    <a:pt x="137" y="798"/>
                  </a:lnTo>
                  <a:lnTo>
                    <a:pt x="137" y="798"/>
                  </a:lnTo>
                  <a:lnTo>
                    <a:pt x="91" y="821"/>
                  </a:lnTo>
                  <a:lnTo>
                    <a:pt x="46" y="844"/>
                  </a:lnTo>
                  <a:lnTo>
                    <a:pt x="0" y="890"/>
                  </a:lnTo>
                  <a:lnTo>
                    <a:pt x="0" y="958"/>
                  </a:lnTo>
                  <a:lnTo>
                    <a:pt x="0" y="958"/>
                  </a:lnTo>
                  <a:lnTo>
                    <a:pt x="23" y="1004"/>
                  </a:lnTo>
                  <a:lnTo>
                    <a:pt x="46" y="1049"/>
                  </a:lnTo>
                  <a:lnTo>
                    <a:pt x="91" y="1072"/>
                  </a:lnTo>
                  <a:lnTo>
                    <a:pt x="137" y="1095"/>
                  </a:lnTo>
                  <a:lnTo>
                    <a:pt x="17947" y="297"/>
                  </a:lnTo>
                  <a:lnTo>
                    <a:pt x="17947" y="297"/>
                  </a:lnTo>
                  <a:lnTo>
                    <a:pt x="17993" y="274"/>
                  </a:lnTo>
                  <a:lnTo>
                    <a:pt x="18038" y="251"/>
                  </a:lnTo>
                  <a:lnTo>
                    <a:pt x="18084" y="205"/>
                  </a:lnTo>
                  <a:lnTo>
                    <a:pt x="18084" y="137"/>
                  </a:lnTo>
                  <a:lnTo>
                    <a:pt x="18084" y="137"/>
                  </a:lnTo>
                  <a:lnTo>
                    <a:pt x="18061" y="91"/>
                  </a:lnTo>
                  <a:lnTo>
                    <a:pt x="18038" y="46"/>
                  </a:lnTo>
                  <a:lnTo>
                    <a:pt x="17993" y="23"/>
                  </a:lnTo>
                  <a:lnTo>
                    <a:pt x="179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2408724" y="514928"/>
              <a:ext cx="4369776" cy="4121607"/>
            </a:xfrm>
            <a:custGeom>
              <a:rect b="b" l="l" r="r" t="t"/>
              <a:pathLst>
                <a:path extrusionOk="0" h="47639" w="48369">
                  <a:moveTo>
                    <a:pt x="35439" y="1"/>
                  </a:moveTo>
                  <a:lnTo>
                    <a:pt x="35393" y="23"/>
                  </a:lnTo>
                  <a:lnTo>
                    <a:pt x="35348" y="46"/>
                  </a:lnTo>
                  <a:lnTo>
                    <a:pt x="35325" y="115"/>
                  </a:lnTo>
                  <a:lnTo>
                    <a:pt x="35325" y="160"/>
                  </a:lnTo>
                  <a:lnTo>
                    <a:pt x="35348" y="206"/>
                  </a:lnTo>
                  <a:lnTo>
                    <a:pt x="35393" y="251"/>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539" y="1528"/>
                  </a:lnTo>
                  <a:lnTo>
                    <a:pt x="4584" y="1506"/>
                  </a:lnTo>
                  <a:lnTo>
                    <a:pt x="4607" y="1460"/>
                  </a:lnTo>
                  <a:lnTo>
                    <a:pt x="4630" y="1392"/>
                  </a:lnTo>
                  <a:lnTo>
                    <a:pt x="4607" y="1346"/>
                  </a:lnTo>
                  <a:lnTo>
                    <a:pt x="4584" y="1300"/>
                  </a:lnTo>
                  <a:lnTo>
                    <a:pt x="4539" y="1278"/>
                  </a:lnTo>
                  <a:lnTo>
                    <a:pt x="4470" y="1255"/>
                  </a:lnTo>
                  <a:lnTo>
                    <a:pt x="138" y="1460"/>
                  </a:lnTo>
                  <a:lnTo>
                    <a:pt x="69" y="1460"/>
                  </a:lnTo>
                  <a:lnTo>
                    <a:pt x="24" y="1506"/>
                  </a:lnTo>
                  <a:lnTo>
                    <a:pt x="1" y="1551"/>
                  </a:lnTo>
                  <a:lnTo>
                    <a:pt x="1" y="1597"/>
                  </a:lnTo>
                  <a:lnTo>
                    <a:pt x="2190" y="47502"/>
                  </a:lnTo>
                  <a:lnTo>
                    <a:pt x="2190" y="47571"/>
                  </a:lnTo>
                  <a:lnTo>
                    <a:pt x="2236" y="47616"/>
                  </a:lnTo>
                  <a:lnTo>
                    <a:pt x="2281" y="47639"/>
                  </a:lnTo>
                  <a:lnTo>
                    <a:pt x="2327" y="47639"/>
                  </a:lnTo>
                  <a:lnTo>
                    <a:pt x="48232" y="45701"/>
                  </a:lnTo>
                  <a:lnTo>
                    <a:pt x="48300" y="45678"/>
                  </a:lnTo>
                  <a:lnTo>
                    <a:pt x="48346" y="45655"/>
                  </a:lnTo>
                  <a:lnTo>
                    <a:pt x="48369" y="45609"/>
                  </a:lnTo>
                  <a:lnTo>
                    <a:pt x="48369" y="45564"/>
                  </a:lnTo>
                  <a:lnTo>
                    <a:pt x="47023" y="9305"/>
                  </a:lnTo>
                  <a:lnTo>
                    <a:pt x="47023" y="9236"/>
                  </a:lnTo>
                  <a:lnTo>
                    <a:pt x="46978" y="9191"/>
                  </a:lnTo>
                  <a:lnTo>
                    <a:pt x="37879" y="1164"/>
                  </a:lnTo>
                  <a:lnTo>
                    <a:pt x="37628" y="935"/>
                  </a:lnTo>
                  <a:lnTo>
                    <a:pt x="37354" y="753"/>
                  </a:lnTo>
                  <a:lnTo>
                    <a:pt x="37058" y="571"/>
                  </a:lnTo>
                  <a:lnTo>
                    <a:pt x="36761" y="411"/>
                  </a:lnTo>
                  <a:lnTo>
                    <a:pt x="36465" y="274"/>
                  </a:lnTo>
                  <a:lnTo>
                    <a:pt x="36146" y="160"/>
                  </a:lnTo>
                  <a:lnTo>
                    <a:pt x="35826" y="69"/>
                  </a:lnTo>
                  <a:lnTo>
                    <a:pt x="35507"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2408724" y="514928"/>
              <a:ext cx="4369776" cy="4121607"/>
            </a:xfrm>
            <a:custGeom>
              <a:rect b="b" l="l" r="r" t="t"/>
              <a:pathLst>
                <a:path extrusionOk="0" fill="none" h="47639" w="48369">
                  <a:moveTo>
                    <a:pt x="4470" y="1255"/>
                  </a:moveTo>
                  <a:lnTo>
                    <a:pt x="138" y="1460"/>
                  </a:lnTo>
                  <a:lnTo>
                    <a:pt x="138" y="1460"/>
                  </a:lnTo>
                  <a:lnTo>
                    <a:pt x="69" y="1460"/>
                  </a:lnTo>
                  <a:lnTo>
                    <a:pt x="24" y="1506"/>
                  </a:lnTo>
                  <a:lnTo>
                    <a:pt x="24" y="1506"/>
                  </a:lnTo>
                  <a:lnTo>
                    <a:pt x="1" y="1551"/>
                  </a:lnTo>
                  <a:lnTo>
                    <a:pt x="1" y="1597"/>
                  </a:lnTo>
                  <a:lnTo>
                    <a:pt x="2190" y="47502"/>
                  </a:lnTo>
                  <a:lnTo>
                    <a:pt x="2190" y="47502"/>
                  </a:lnTo>
                  <a:lnTo>
                    <a:pt x="2190" y="47571"/>
                  </a:lnTo>
                  <a:lnTo>
                    <a:pt x="2236" y="47616"/>
                  </a:lnTo>
                  <a:lnTo>
                    <a:pt x="2281" y="47639"/>
                  </a:lnTo>
                  <a:lnTo>
                    <a:pt x="2327" y="47639"/>
                  </a:lnTo>
                  <a:lnTo>
                    <a:pt x="48232" y="45701"/>
                  </a:lnTo>
                  <a:lnTo>
                    <a:pt x="48232" y="45701"/>
                  </a:lnTo>
                  <a:lnTo>
                    <a:pt x="48300" y="45678"/>
                  </a:lnTo>
                  <a:lnTo>
                    <a:pt x="48346" y="45655"/>
                  </a:lnTo>
                  <a:lnTo>
                    <a:pt x="48369" y="45609"/>
                  </a:lnTo>
                  <a:lnTo>
                    <a:pt x="48369" y="45564"/>
                  </a:lnTo>
                  <a:lnTo>
                    <a:pt x="47023" y="9305"/>
                  </a:lnTo>
                  <a:lnTo>
                    <a:pt x="47023" y="9305"/>
                  </a:lnTo>
                  <a:lnTo>
                    <a:pt x="47023" y="9236"/>
                  </a:lnTo>
                  <a:lnTo>
                    <a:pt x="46978" y="9191"/>
                  </a:lnTo>
                  <a:lnTo>
                    <a:pt x="37879" y="1164"/>
                  </a:lnTo>
                  <a:lnTo>
                    <a:pt x="37879" y="1164"/>
                  </a:lnTo>
                  <a:lnTo>
                    <a:pt x="37628" y="935"/>
                  </a:lnTo>
                  <a:lnTo>
                    <a:pt x="37354" y="753"/>
                  </a:lnTo>
                  <a:lnTo>
                    <a:pt x="37058" y="571"/>
                  </a:lnTo>
                  <a:lnTo>
                    <a:pt x="36761" y="411"/>
                  </a:lnTo>
                  <a:lnTo>
                    <a:pt x="36465" y="274"/>
                  </a:lnTo>
                  <a:lnTo>
                    <a:pt x="36146" y="160"/>
                  </a:lnTo>
                  <a:lnTo>
                    <a:pt x="35826" y="69"/>
                  </a:lnTo>
                  <a:lnTo>
                    <a:pt x="35507" y="1"/>
                  </a:lnTo>
                  <a:lnTo>
                    <a:pt x="35507" y="1"/>
                  </a:lnTo>
                  <a:lnTo>
                    <a:pt x="35439" y="1"/>
                  </a:lnTo>
                  <a:lnTo>
                    <a:pt x="35393" y="23"/>
                  </a:lnTo>
                  <a:lnTo>
                    <a:pt x="35348" y="46"/>
                  </a:lnTo>
                  <a:lnTo>
                    <a:pt x="35325" y="115"/>
                  </a:lnTo>
                  <a:lnTo>
                    <a:pt x="35325" y="115"/>
                  </a:lnTo>
                  <a:lnTo>
                    <a:pt x="35325" y="160"/>
                  </a:lnTo>
                  <a:lnTo>
                    <a:pt x="35348" y="206"/>
                  </a:lnTo>
                  <a:lnTo>
                    <a:pt x="35393" y="251"/>
                  </a:lnTo>
                  <a:lnTo>
                    <a:pt x="35439" y="274"/>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493" y="1551"/>
                  </a:lnTo>
                  <a:lnTo>
                    <a:pt x="4539" y="1528"/>
                  </a:lnTo>
                  <a:lnTo>
                    <a:pt x="4584" y="1506"/>
                  </a:lnTo>
                  <a:lnTo>
                    <a:pt x="4607" y="1460"/>
                  </a:lnTo>
                  <a:lnTo>
                    <a:pt x="4630" y="1392"/>
                  </a:lnTo>
                  <a:lnTo>
                    <a:pt x="4630" y="1392"/>
                  </a:lnTo>
                  <a:lnTo>
                    <a:pt x="4607" y="1346"/>
                  </a:lnTo>
                  <a:lnTo>
                    <a:pt x="4584" y="1300"/>
                  </a:lnTo>
                  <a:lnTo>
                    <a:pt x="4539" y="1278"/>
                  </a:lnTo>
                  <a:lnTo>
                    <a:pt x="4470" y="1255"/>
                  </a:lnTo>
                  <a:lnTo>
                    <a:pt x="4470" y="12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5649503" y="550401"/>
              <a:ext cx="995123" cy="775543"/>
            </a:xfrm>
            <a:custGeom>
              <a:rect b="b" l="l" r="r" t="t"/>
              <a:pathLst>
                <a:path extrusionOk="0" h="8964" w="11015">
                  <a:moveTo>
                    <a:pt x="525" y="1"/>
                  </a:moveTo>
                  <a:lnTo>
                    <a:pt x="707" y="115"/>
                  </a:lnTo>
                  <a:lnTo>
                    <a:pt x="867" y="275"/>
                  </a:lnTo>
                  <a:lnTo>
                    <a:pt x="1026" y="434"/>
                  </a:lnTo>
                  <a:lnTo>
                    <a:pt x="1186" y="594"/>
                  </a:lnTo>
                  <a:lnTo>
                    <a:pt x="1346" y="799"/>
                  </a:lnTo>
                  <a:lnTo>
                    <a:pt x="1482" y="1004"/>
                  </a:lnTo>
                  <a:lnTo>
                    <a:pt x="1619" y="1210"/>
                  </a:lnTo>
                  <a:lnTo>
                    <a:pt x="1733" y="1460"/>
                  </a:lnTo>
                  <a:lnTo>
                    <a:pt x="1870" y="1689"/>
                  </a:lnTo>
                  <a:lnTo>
                    <a:pt x="1961" y="1939"/>
                  </a:lnTo>
                  <a:lnTo>
                    <a:pt x="2052" y="2213"/>
                  </a:lnTo>
                  <a:lnTo>
                    <a:pt x="2144" y="2487"/>
                  </a:lnTo>
                  <a:lnTo>
                    <a:pt x="2212" y="2783"/>
                  </a:lnTo>
                  <a:lnTo>
                    <a:pt x="2281" y="3080"/>
                  </a:lnTo>
                  <a:lnTo>
                    <a:pt x="2303" y="3376"/>
                  </a:lnTo>
                  <a:lnTo>
                    <a:pt x="2349" y="3673"/>
                  </a:lnTo>
                  <a:lnTo>
                    <a:pt x="2349" y="3992"/>
                  </a:lnTo>
                  <a:lnTo>
                    <a:pt x="2349" y="4311"/>
                  </a:lnTo>
                  <a:lnTo>
                    <a:pt x="2326" y="4653"/>
                  </a:lnTo>
                  <a:lnTo>
                    <a:pt x="2281" y="4972"/>
                  </a:lnTo>
                  <a:lnTo>
                    <a:pt x="2212" y="5314"/>
                  </a:lnTo>
                  <a:lnTo>
                    <a:pt x="2121" y="5634"/>
                  </a:lnTo>
                  <a:lnTo>
                    <a:pt x="2030" y="5976"/>
                  </a:lnTo>
                  <a:lnTo>
                    <a:pt x="1893" y="6318"/>
                  </a:lnTo>
                  <a:lnTo>
                    <a:pt x="1756" y="6660"/>
                  </a:lnTo>
                  <a:lnTo>
                    <a:pt x="1574" y="6979"/>
                  </a:lnTo>
                  <a:lnTo>
                    <a:pt x="1368" y="7321"/>
                  </a:lnTo>
                  <a:lnTo>
                    <a:pt x="1163" y="7663"/>
                  </a:lnTo>
                  <a:lnTo>
                    <a:pt x="912" y="7983"/>
                  </a:lnTo>
                  <a:lnTo>
                    <a:pt x="639" y="8325"/>
                  </a:lnTo>
                  <a:lnTo>
                    <a:pt x="319" y="8644"/>
                  </a:lnTo>
                  <a:lnTo>
                    <a:pt x="0" y="8963"/>
                  </a:lnTo>
                  <a:lnTo>
                    <a:pt x="11015" y="8895"/>
                  </a:lnTo>
                  <a:lnTo>
                    <a:pt x="1916" y="845"/>
                  </a:lnTo>
                  <a:lnTo>
                    <a:pt x="1596" y="594"/>
                  </a:lnTo>
                  <a:lnTo>
                    <a:pt x="1254" y="366"/>
                  </a:lnTo>
                  <a:lnTo>
                    <a:pt x="912" y="161"/>
                  </a:lnTo>
                  <a:lnTo>
                    <a:pt x="525" y="1"/>
                  </a:lnTo>
                  <a:close/>
                </a:path>
              </a:pathLst>
            </a:custGeom>
            <a:solidFill>
              <a:srgbClr val="DDB2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5637126" y="536644"/>
              <a:ext cx="1019876" cy="801066"/>
            </a:xfrm>
            <a:custGeom>
              <a:rect b="b" l="l" r="r" t="t"/>
              <a:pathLst>
                <a:path extrusionOk="0" h="9259" w="11289">
                  <a:moveTo>
                    <a:pt x="1522" y="781"/>
                  </a:moveTo>
                  <a:lnTo>
                    <a:pt x="1642" y="867"/>
                  </a:lnTo>
                  <a:lnTo>
                    <a:pt x="1961" y="1118"/>
                  </a:lnTo>
                  <a:lnTo>
                    <a:pt x="10787" y="8917"/>
                  </a:lnTo>
                  <a:lnTo>
                    <a:pt x="481" y="8983"/>
                  </a:lnTo>
                  <a:lnTo>
                    <a:pt x="481" y="8983"/>
                  </a:lnTo>
                  <a:lnTo>
                    <a:pt x="548" y="8917"/>
                  </a:lnTo>
                  <a:lnTo>
                    <a:pt x="844" y="8620"/>
                  </a:lnTo>
                  <a:lnTo>
                    <a:pt x="1095" y="8301"/>
                  </a:lnTo>
                  <a:lnTo>
                    <a:pt x="1346" y="8005"/>
                  </a:lnTo>
                  <a:lnTo>
                    <a:pt x="1551" y="7685"/>
                  </a:lnTo>
                  <a:lnTo>
                    <a:pt x="1756" y="7366"/>
                  </a:lnTo>
                  <a:lnTo>
                    <a:pt x="1939" y="7047"/>
                  </a:lnTo>
                  <a:lnTo>
                    <a:pt x="2075" y="6705"/>
                  </a:lnTo>
                  <a:lnTo>
                    <a:pt x="2212" y="6386"/>
                  </a:lnTo>
                  <a:lnTo>
                    <a:pt x="2326" y="6066"/>
                  </a:lnTo>
                  <a:lnTo>
                    <a:pt x="2418" y="5747"/>
                  </a:lnTo>
                  <a:lnTo>
                    <a:pt x="2509" y="5428"/>
                  </a:lnTo>
                  <a:lnTo>
                    <a:pt x="2554" y="5109"/>
                  </a:lnTo>
                  <a:lnTo>
                    <a:pt x="2600" y="4812"/>
                  </a:lnTo>
                  <a:lnTo>
                    <a:pt x="2623" y="4493"/>
                  </a:lnTo>
                  <a:lnTo>
                    <a:pt x="2623" y="4196"/>
                  </a:lnTo>
                  <a:lnTo>
                    <a:pt x="2623" y="3854"/>
                  </a:lnTo>
                  <a:lnTo>
                    <a:pt x="2577" y="3512"/>
                  </a:lnTo>
                  <a:lnTo>
                    <a:pt x="2532" y="3170"/>
                  </a:lnTo>
                  <a:lnTo>
                    <a:pt x="2486" y="2851"/>
                  </a:lnTo>
                  <a:lnTo>
                    <a:pt x="2395" y="2554"/>
                  </a:lnTo>
                  <a:lnTo>
                    <a:pt x="2303" y="2235"/>
                  </a:lnTo>
                  <a:lnTo>
                    <a:pt x="2189" y="1962"/>
                  </a:lnTo>
                  <a:lnTo>
                    <a:pt x="2075" y="1688"/>
                  </a:lnTo>
                  <a:lnTo>
                    <a:pt x="1939" y="1414"/>
                  </a:lnTo>
                  <a:lnTo>
                    <a:pt x="1802" y="1163"/>
                  </a:lnTo>
                  <a:lnTo>
                    <a:pt x="1642" y="935"/>
                  </a:lnTo>
                  <a:lnTo>
                    <a:pt x="1522" y="781"/>
                  </a:lnTo>
                  <a:close/>
                  <a:moveTo>
                    <a:pt x="662" y="0"/>
                  </a:moveTo>
                  <a:lnTo>
                    <a:pt x="616" y="23"/>
                  </a:lnTo>
                  <a:lnTo>
                    <a:pt x="570" y="46"/>
                  </a:lnTo>
                  <a:lnTo>
                    <a:pt x="548" y="92"/>
                  </a:lnTo>
                  <a:lnTo>
                    <a:pt x="525" y="137"/>
                  </a:lnTo>
                  <a:lnTo>
                    <a:pt x="525" y="183"/>
                  </a:lnTo>
                  <a:lnTo>
                    <a:pt x="548" y="228"/>
                  </a:lnTo>
                  <a:lnTo>
                    <a:pt x="593" y="274"/>
                  </a:lnTo>
                  <a:lnTo>
                    <a:pt x="753" y="388"/>
                  </a:lnTo>
                  <a:lnTo>
                    <a:pt x="935" y="548"/>
                  </a:lnTo>
                  <a:lnTo>
                    <a:pt x="1095" y="707"/>
                  </a:lnTo>
                  <a:lnTo>
                    <a:pt x="1254" y="890"/>
                  </a:lnTo>
                  <a:lnTo>
                    <a:pt x="1414" y="1095"/>
                  </a:lnTo>
                  <a:lnTo>
                    <a:pt x="1551" y="1323"/>
                  </a:lnTo>
                  <a:lnTo>
                    <a:pt x="1688" y="1551"/>
                  </a:lnTo>
                  <a:lnTo>
                    <a:pt x="1825" y="1802"/>
                  </a:lnTo>
                  <a:lnTo>
                    <a:pt x="1939" y="2053"/>
                  </a:lnTo>
                  <a:lnTo>
                    <a:pt x="2030" y="2326"/>
                  </a:lnTo>
                  <a:lnTo>
                    <a:pt x="2121" y="2623"/>
                  </a:lnTo>
                  <a:lnTo>
                    <a:pt x="2189" y="2919"/>
                  </a:lnTo>
                  <a:lnTo>
                    <a:pt x="2258" y="3216"/>
                  </a:lnTo>
                  <a:lnTo>
                    <a:pt x="2303" y="3535"/>
                  </a:lnTo>
                  <a:lnTo>
                    <a:pt x="2326" y="3854"/>
                  </a:lnTo>
                  <a:lnTo>
                    <a:pt x="2349" y="4196"/>
                  </a:lnTo>
                  <a:lnTo>
                    <a:pt x="2326" y="4470"/>
                  </a:lnTo>
                  <a:lnTo>
                    <a:pt x="2303" y="4766"/>
                  </a:lnTo>
                  <a:lnTo>
                    <a:pt x="2281" y="5063"/>
                  </a:lnTo>
                  <a:lnTo>
                    <a:pt x="2212" y="5382"/>
                  </a:lnTo>
                  <a:lnTo>
                    <a:pt x="2144" y="5679"/>
                  </a:lnTo>
                  <a:lnTo>
                    <a:pt x="2053" y="5975"/>
                  </a:lnTo>
                  <a:lnTo>
                    <a:pt x="1961" y="6294"/>
                  </a:lnTo>
                  <a:lnTo>
                    <a:pt x="1825" y="6591"/>
                  </a:lnTo>
                  <a:lnTo>
                    <a:pt x="1688" y="6910"/>
                  </a:lnTo>
                  <a:lnTo>
                    <a:pt x="1505" y="7207"/>
                  </a:lnTo>
                  <a:lnTo>
                    <a:pt x="1323" y="7526"/>
                  </a:lnTo>
                  <a:lnTo>
                    <a:pt x="1118" y="7822"/>
                  </a:lnTo>
                  <a:lnTo>
                    <a:pt x="867" y="8142"/>
                  </a:lnTo>
                  <a:lnTo>
                    <a:pt x="616" y="8438"/>
                  </a:lnTo>
                  <a:lnTo>
                    <a:pt x="342" y="8734"/>
                  </a:lnTo>
                  <a:lnTo>
                    <a:pt x="46" y="9031"/>
                  </a:lnTo>
                  <a:lnTo>
                    <a:pt x="0" y="9099"/>
                  </a:lnTo>
                  <a:lnTo>
                    <a:pt x="0" y="9168"/>
                  </a:lnTo>
                  <a:lnTo>
                    <a:pt x="46" y="9236"/>
                  </a:lnTo>
                  <a:lnTo>
                    <a:pt x="137" y="9259"/>
                  </a:lnTo>
                  <a:lnTo>
                    <a:pt x="11152" y="9191"/>
                  </a:lnTo>
                  <a:lnTo>
                    <a:pt x="11243" y="9168"/>
                  </a:lnTo>
                  <a:lnTo>
                    <a:pt x="11288" y="9099"/>
                  </a:lnTo>
                  <a:lnTo>
                    <a:pt x="11288" y="9008"/>
                  </a:lnTo>
                  <a:lnTo>
                    <a:pt x="11243" y="8940"/>
                  </a:lnTo>
                  <a:lnTo>
                    <a:pt x="2144" y="913"/>
                  </a:lnTo>
                  <a:lnTo>
                    <a:pt x="1825" y="639"/>
                  </a:lnTo>
                  <a:lnTo>
                    <a:pt x="1460" y="411"/>
                  </a:lnTo>
                  <a:lnTo>
                    <a:pt x="1095" y="183"/>
                  </a:lnTo>
                  <a:lnTo>
                    <a:pt x="730" y="23"/>
                  </a:lnTo>
                  <a:lnTo>
                    <a:pt x="66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2763139" y="230846"/>
              <a:ext cx="644865" cy="605796"/>
            </a:xfrm>
            <a:custGeom>
              <a:rect b="b" l="l" r="r" t="t"/>
              <a:pathLst>
                <a:path extrusionOk="0" h="7002" w="7138">
                  <a:moveTo>
                    <a:pt x="6613" y="1"/>
                  </a:moveTo>
                  <a:lnTo>
                    <a:pt x="5724" y="1460"/>
                  </a:lnTo>
                  <a:lnTo>
                    <a:pt x="5040" y="457"/>
                  </a:lnTo>
                  <a:lnTo>
                    <a:pt x="4424" y="1688"/>
                  </a:lnTo>
                  <a:lnTo>
                    <a:pt x="3603" y="365"/>
                  </a:lnTo>
                  <a:lnTo>
                    <a:pt x="3079" y="1711"/>
                  </a:lnTo>
                  <a:lnTo>
                    <a:pt x="1939" y="525"/>
                  </a:lnTo>
                  <a:lnTo>
                    <a:pt x="1300" y="1825"/>
                  </a:lnTo>
                  <a:lnTo>
                    <a:pt x="0" y="502"/>
                  </a:lnTo>
                  <a:lnTo>
                    <a:pt x="547" y="6865"/>
                  </a:lnTo>
                  <a:lnTo>
                    <a:pt x="616" y="6888"/>
                  </a:lnTo>
                  <a:lnTo>
                    <a:pt x="661" y="6910"/>
                  </a:lnTo>
                  <a:lnTo>
                    <a:pt x="684" y="6956"/>
                  </a:lnTo>
                  <a:lnTo>
                    <a:pt x="707" y="7002"/>
                  </a:lnTo>
                  <a:lnTo>
                    <a:pt x="7001" y="6728"/>
                  </a:lnTo>
                  <a:lnTo>
                    <a:pt x="7001" y="6660"/>
                  </a:lnTo>
                  <a:lnTo>
                    <a:pt x="7047" y="6614"/>
                  </a:lnTo>
                  <a:lnTo>
                    <a:pt x="7069" y="6591"/>
                  </a:lnTo>
                  <a:lnTo>
                    <a:pt x="7138" y="6568"/>
                  </a:lnTo>
                  <a:lnTo>
                    <a:pt x="6613" y="1"/>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2763139" y="29559"/>
              <a:ext cx="644865" cy="605796"/>
            </a:xfrm>
            <a:custGeom>
              <a:rect b="b" l="l" r="r" t="t"/>
              <a:pathLst>
                <a:path extrusionOk="0" fill="none" h="7002" w="7138">
                  <a:moveTo>
                    <a:pt x="6613" y="1"/>
                  </a:moveTo>
                  <a:lnTo>
                    <a:pt x="5724" y="1460"/>
                  </a:lnTo>
                  <a:lnTo>
                    <a:pt x="5040" y="457"/>
                  </a:lnTo>
                  <a:lnTo>
                    <a:pt x="4424" y="1688"/>
                  </a:lnTo>
                  <a:lnTo>
                    <a:pt x="3603" y="365"/>
                  </a:lnTo>
                  <a:lnTo>
                    <a:pt x="3079" y="1711"/>
                  </a:lnTo>
                  <a:lnTo>
                    <a:pt x="1939" y="525"/>
                  </a:lnTo>
                  <a:lnTo>
                    <a:pt x="1300" y="1825"/>
                  </a:lnTo>
                  <a:lnTo>
                    <a:pt x="0" y="502"/>
                  </a:lnTo>
                  <a:lnTo>
                    <a:pt x="0" y="502"/>
                  </a:lnTo>
                  <a:lnTo>
                    <a:pt x="547" y="6865"/>
                  </a:lnTo>
                  <a:lnTo>
                    <a:pt x="547" y="6865"/>
                  </a:lnTo>
                  <a:lnTo>
                    <a:pt x="547" y="6865"/>
                  </a:lnTo>
                  <a:lnTo>
                    <a:pt x="547" y="6865"/>
                  </a:lnTo>
                  <a:lnTo>
                    <a:pt x="547" y="6865"/>
                  </a:lnTo>
                  <a:lnTo>
                    <a:pt x="547" y="6865"/>
                  </a:lnTo>
                  <a:lnTo>
                    <a:pt x="616" y="6888"/>
                  </a:lnTo>
                  <a:lnTo>
                    <a:pt x="661" y="6910"/>
                  </a:lnTo>
                  <a:lnTo>
                    <a:pt x="684" y="6956"/>
                  </a:lnTo>
                  <a:lnTo>
                    <a:pt x="707" y="7002"/>
                  </a:lnTo>
                  <a:lnTo>
                    <a:pt x="707" y="7002"/>
                  </a:lnTo>
                  <a:lnTo>
                    <a:pt x="7001" y="6728"/>
                  </a:lnTo>
                  <a:lnTo>
                    <a:pt x="7001" y="6728"/>
                  </a:lnTo>
                  <a:lnTo>
                    <a:pt x="7001" y="6728"/>
                  </a:lnTo>
                  <a:lnTo>
                    <a:pt x="7001" y="6660"/>
                  </a:lnTo>
                  <a:lnTo>
                    <a:pt x="7047" y="6614"/>
                  </a:lnTo>
                  <a:lnTo>
                    <a:pt x="7069" y="6591"/>
                  </a:lnTo>
                  <a:lnTo>
                    <a:pt x="7138" y="6568"/>
                  </a:lnTo>
                  <a:lnTo>
                    <a:pt x="661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2814625" y="611580"/>
              <a:ext cx="628422" cy="678950"/>
            </a:xfrm>
            <a:custGeom>
              <a:rect b="b" l="l" r="r" t="t"/>
              <a:pathLst>
                <a:path extrusionOk="0" h="5246" w="6956">
                  <a:moveTo>
                    <a:pt x="6431" y="1"/>
                  </a:moveTo>
                  <a:lnTo>
                    <a:pt x="137" y="275"/>
                  </a:lnTo>
                  <a:lnTo>
                    <a:pt x="114" y="343"/>
                  </a:lnTo>
                  <a:lnTo>
                    <a:pt x="91" y="389"/>
                  </a:lnTo>
                  <a:lnTo>
                    <a:pt x="46" y="411"/>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22" y="115"/>
                  </a:lnTo>
                  <a:lnTo>
                    <a:pt x="6477" y="92"/>
                  </a:lnTo>
                  <a:lnTo>
                    <a:pt x="6454" y="47"/>
                  </a:lnTo>
                  <a:lnTo>
                    <a:pt x="6431" y="1"/>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2814635" y="611570"/>
              <a:ext cx="628422" cy="453871"/>
            </a:xfrm>
            <a:custGeom>
              <a:rect b="b" l="l" r="r" t="t"/>
              <a:pathLst>
                <a:path extrusionOk="0" fill="none" h="5246" w="6956">
                  <a:moveTo>
                    <a:pt x="6431" y="1"/>
                  </a:moveTo>
                  <a:lnTo>
                    <a:pt x="137" y="275"/>
                  </a:lnTo>
                  <a:lnTo>
                    <a:pt x="137" y="275"/>
                  </a:lnTo>
                  <a:lnTo>
                    <a:pt x="114" y="343"/>
                  </a:lnTo>
                  <a:lnTo>
                    <a:pt x="91" y="389"/>
                  </a:lnTo>
                  <a:lnTo>
                    <a:pt x="46" y="411"/>
                  </a:lnTo>
                  <a:lnTo>
                    <a:pt x="0" y="434"/>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68" y="138"/>
                  </a:lnTo>
                  <a:lnTo>
                    <a:pt x="6568" y="138"/>
                  </a:lnTo>
                  <a:lnTo>
                    <a:pt x="6568" y="138"/>
                  </a:lnTo>
                  <a:lnTo>
                    <a:pt x="6522" y="115"/>
                  </a:lnTo>
                  <a:lnTo>
                    <a:pt x="6477" y="92"/>
                  </a:lnTo>
                  <a:lnTo>
                    <a:pt x="6454" y="47"/>
                  </a:lnTo>
                  <a:lnTo>
                    <a:pt x="643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395629" y="597813"/>
              <a:ext cx="14455" cy="25696"/>
            </a:xfrm>
            <a:custGeom>
              <a:rect b="b" l="l" r="r" t="t"/>
              <a:pathLst>
                <a:path extrusionOk="0" h="297" w="160">
                  <a:moveTo>
                    <a:pt x="137" y="0"/>
                  </a:moveTo>
                  <a:lnTo>
                    <a:pt x="68" y="23"/>
                  </a:lnTo>
                  <a:lnTo>
                    <a:pt x="46" y="46"/>
                  </a:lnTo>
                  <a:lnTo>
                    <a:pt x="0" y="92"/>
                  </a:lnTo>
                  <a:lnTo>
                    <a:pt x="0" y="160"/>
                  </a:lnTo>
                  <a:lnTo>
                    <a:pt x="23" y="206"/>
                  </a:lnTo>
                  <a:lnTo>
                    <a:pt x="46" y="251"/>
                  </a:lnTo>
                  <a:lnTo>
                    <a:pt x="91" y="274"/>
                  </a:lnTo>
                  <a:lnTo>
                    <a:pt x="137" y="297"/>
                  </a:lnTo>
                  <a:lnTo>
                    <a:pt x="160" y="297"/>
                  </a:lnTo>
                  <a:lnTo>
                    <a:pt x="137"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3395629" y="597813"/>
              <a:ext cx="14455" cy="25696"/>
            </a:xfrm>
            <a:custGeom>
              <a:rect b="b" l="l" r="r" t="t"/>
              <a:pathLst>
                <a:path extrusionOk="0" fill="none" h="297" w="160">
                  <a:moveTo>
                    <a:pt x="137" y="0"/>
                  </a:moveTo>
                  <a:lnTo>
                    <a:pt x="137" y="0"/>
                  </a:lnTo>
                  <a:lnTo>
                    <a:pt x="68" y="23"/>
                  </a:lnTo>
                  <a:lnTo>
                    <a:pt x="46" y="46"/>
                  </a:lnTo>
                  <a:lnTo>
                    <a:pt x="0" y="92"/>
                  </a:lnTo>
                  <a:lnTo>
                    <a:pt x="0" y="160"/>
                  </a:lnTo>
                  <a:lnTo>
                    <a:pt x="0" y="160"/>
                  </a:lnTo>
                  <a:lnTo>
                    <a:pt x="0" y="160"/>
                  </a:lnTo>
                  <a:lnTo>
                    <a:pt x="23" y="206"/>
                  </a:lnTo>
                  <a:lnTo>
                    <a:pt x="46" y="251"/>
                  </a:lnTo>
                  <a:lnTo>
                    <a:pt x="91" y="274"/>
                  </a:lnTo>
                  <a:lnTo>
                    <a:pt x="137" y="297"/>
                  </a:lnTo>
                  <a:lnTo>
                    <a:pt x="137" y="297"/>
                  </a:lnTo>
                  <a:lnTo>
                    <a:pt x="137" y="297"/>
                  </a:lnTo>
                  <a:lnTo>
                    <a:pt x="160" y="297"/>
                  </a:lnTo>
                  <a:lnTo>
                    <a:pt x="13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2812557" y="623423"/>
              <a:ext cx="14545" cy="25782"/>
            </a:xfrm>
            <a:custGeom>
              <a:rect b="b" l="l" r="r" t="t"/>
              <a:pathLst>
                <a:path extrusionOk="0" h="298" w="161">
                  <a:moveTo>
                    <a:pt x="0" y="1"/>
                  </a:moveTo>
                  <a:lnTo>
                    <a:pt x="23" y="297"/>
                  </a:lnTo>
                  <a:lnTo>
                    <a:pt x="69" y="274"/>
                  </a:lnTo>
                  <a:lnTo>
                    <a:pt x="114" y="252"/>
                  </a:lnTo>
                  <a:lnTo>
                    <a:pt x="137" y="206"/>
                  </a:lnTo>
                  <a:lnTo>
                    <a:pt x="160" y="138"/>
                  </a:lnTo>
                  <a:lnTo>
                    <a:pt x="137" y="92"/>
                  </a:lnTo>
                  <a:lnTo>
                    <a:pt x="114" y="46"/>
                  </a:lnTo>
                  <a:lnTo>
                    <a:pt x="69" y="24"/>
                  </a:lnTo>
                  <a:lnTo>
                    <a:pt x="0"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2812557" y="623423"/>
              <a:ext cx="14545" cy="25782"/>
            </a:xfrm>
            <a:custGeom>
              <a:rect b="b" l="l" r="r" t="t"/>
              <a:pathLst>
                <a:path extrusionOk="0" fill="none" h="298" w="161">
                  <a:moveTo>
                    <a:pt x="0" y="1"/>
                  </a:moveTo>
                  <a:lnTo>
                    <a:pt x="0" y="1"/>
                  </a:lnTo>
                  <a:lnTo>
                    <a:pt x="0" y="1"/>
                  </a:lnTo>
                  <a:lnTo>
                    <a:pt x="0" y="1"/>
                  </a:lnTo>
                  <a:lnTo>
                    <a:pt x="0" y="1"/>
                  </a:lnTo>
                  <a:lnTo>
                    <a:pt x="0" y="1"/>
                  </a:lnTo>
                  <a:lnTo>
                    <a:pt x="23" y="297"/>
                  </a:lnTo>
                  <a:lnTo>
                    <a:pt x="23" y="297"/>
                  </a:lnTo>
                  <a:lnTo>
                    <a:pt x="69" y="274"/>
                  </a:lnTo>
                  <a:lnTo>
                    <a:pt x="114" y="252"/>
                  </a:lnTo>
                  <a:lnTo>
                    <a:pt x="137" y="206"/>
                  </a:lnTo>
                  <a:lnTo>
                    <a:pt x="160" y="138"/>
                  </a:lnTo>
                  <a:lnTo>
                    <a:pt x="160" y="138"/>
                  </a:lnTo>
                  <a:lnTo>
                    <a:pt x="160" y="138"/>
                  </a:lnTo>
                  <a:lnTo>
                    <a:pt x="137" y="92"/>
                  </a:lnTo>
                  <a:lnTo>
                    <a:pt x="114" y="46"/>
                  </a:lnTo>
                  <a:lnTo>
                    <a:pt x="69" y="24"/>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2750762" y="217003"/>
              <a:ext cx="704672" cy="1061570"/>
            </a:xfrm>
            <a:custGeom>
              <a:rect b="b" l="l" r="r" t="t"/>
              <a:pathLst>
                <a:path extrusionOk="0" h="12270" w="7800">
                  <a:moveTo>
                    <a:pt x="6659" y="594"/>
                  </a:moveTo>
                  <a:lnTo>
                    <a:pt x="7480" y="11358"/>
                  </a:lnTo>
                  <a:lnTo>
                    <a:pt x="6636" y="10537"/>
                  </a:lnTo>
                  <a:lnTo>
                    <a:pt x="6568" y="10491"/>
                  </a:lnTo>
                  <a:lnTo>
                    <a:pt x="6500" y="10491"/>
                  </a:lnTo>
                  <a:lnTo>
                    <a:pt x="6454" y="10514"/>
                  </a:lnTo>
                  <a:lnTo>
                    <a:pt x="6408" y="10559"/>
                  </a:lnTo>
                  <a:lnTo>
                    <a:pt x="5929" y="11358"/>
                  </a:lnTo>
                  <a:lnTo>
                    <a:pt x="5291" y="10742"/>
                  </a:lnTo>
                  <a:lnTo>
                    <a:pt x="5245" y="10696"/>
                  </a:lnTo>
                  <a:lnTo>
                    <a:pt x="5177" y="10696"/>
                  </a:lnTo>
                  <a:lnTo>
                    <a:pt x="5131" y="10719"/>
                  </a:lnTo>
                  <a:lnTo>
                    <a:pt x="5086" y="10765"/>
                  </a:lnTo>
                  <a:lnTo>
                    <a:pt x="4402" y="11722"/>
                  </a:lnTo>
                  <a:lnTo>
                    <a:pt x="3626" y="11038"/>
                  </a:lnTo>
                  <a:lnTo>
                    <a:pt x="3581" y="11016"/>
                  </a:lnTo>
                  <a:lnTo>
                    <a:pt x="3444" y="11016"/>
                  </a:lnTo>
                  <a:lnTo>
                    <a:pt x="3421" y="11061"/>
                  </a:lnTo>
                  <a:lnTo>
                    <a:pt x="2965" y="11745"/>
                  </a:lnTo>
                  <a:lnTo>
                    <a:pt x="2144" y="11152"/>
                  </a:lnTo>
                  <a:lnTo>
                    <a:pt x="2098" y="11130"/>
                  </a:lnTo>
                  <a:lnTo>
                    <a:pt x="2053" y="11130"/>
                  </a:lnTo>
                  <a:lnTo>
                    <a:pt x="2007" y="11152"/>
                  </a:lnTo>
                  <a:lnTo>
                    <a:pt x="1961" y="11175"/>
                  </a:lnTo>
                  <a:lnTo>
                    <a:pt x="1229" y="11837"/>
                  </a:lnTo>
                  <a:lnTo>
                    <a:pt x="1209" y="11631"/>
                  </a:lnTo>
                  <a:lnTo>
                    <a:pt x="684" y="5383"/>
                  </a:lnTo>
                  <a:lnTo>
                    <a:pt x="411" y="2122"/>
                  </a:lnTo>
                  <a:lnTo>
                    <a:pt x="320" y="1073"/>
                  </a:lnTo>
                  <a:lnTo>
                    <a:pt x="316" y="1029"/>
                  </a:lnTo>
                  <a:lnTo>
                    <a:pt x="316" y="1029"/>
                  </a:lnTo>
                  <a:lnTo>
                    <a:pt x="1346" y="2076"/>
                  </a:lnTo>
                  <a:lnTo>
                    <a:pt x="1391" y="2122"/>
                  </a:lnTo>
                  <a:lnTo>
                    <a:pt x="1460" y="2122"/>
                  </a:lnTo>
                  <a:lnTo>
                    <a:pt x="1528" y="2099"/>
                  </a:lnTo>
                  <a:lnTo>
                    <a:pt x="1574" y="2053"/>
                  </a:lnTo>
                  <a:lnTo>
                    <a:pt x="2121" y="913"/>
                  </a:lnTo>
                  <a:lnTo>
                    <a:pt x="3102" y="1962"/>
                  </a:lnTo>
                  <a:lnTo>
                    <a:pt x="3170" y="2008"/>
                  </a:lnTo>
                  <a:lnTo>
                    <a:pt x="3239" y="2008"/>
                  </a:lnTo>
                  <a:lnTo>
                    <a:pt x="3307" y="1985"/>
                  </a:lnTo>
                  <a:lnTo>
                    <a:pt x="3330" y="1917"/>
                  </a:lnTo>
                  <a:lnTo>
                    <a:pt x="3763" y="845"/>
                  </a:lnTo>
                  <a:lnTo>
                    <a:pt x="4424" y="1939"/>
                  </a:lnTo>
                  <a:lnTo>
                    <a:pt x="4493" y="1985"/>
                  </a:lnTo>
                  <a:lnTo>
                    <a:pt x="4561" y="2008"/>
                  </a:lnTo>
                  <a:lnTo>
                    <a:pt x="4630" y="1985"/>
                  </a:lnTo>
                  <a:lnTo>
                    <a:pt x="4675" y="1917"/>
                  </a:lnTo>
                  <a:lnTo>
                    <a:pt x="5200" y="913"/>
                  </a:lnTo>
                  <a:lnTo>
                    <a:pt x="5747" y="1689"/>
                  </a:lnTo>
                  <a:lnTo>
                    <a:pt x="5793" y="1734"/>
                  </a:lnTo>
                  <a:lnTo>
                    <a:pt x="5861" y="1757"/>
                  </a:lnTo>
                  <a:lnTo>
                    <a:pt x="5929" y="1734"/>
                  </a:lnTo>
                  <a:lnTo>
                    <a:pt x="5975" y="1689"/>
                  </a:lnTo>
                  <a:lnTo>
                    <a:pt x="6659" y="594"/>
                  </a:lnTo>
                  <a:close/>
                  <a:moveTo>
                    <a:pt x="6750" y="1"/>
                  </a:moveTo>
                  <a:lnTo>
                    <a:pt x="6705" y="24"/>
                  </a:lnTo>
                  <a:lnTo>
                    <a:pt x="6659" y="47"/>
                  </a:lnTo>
                  <a:lnTo>
                    <a:pt x="6636" y="69"/>
                  </a:lnTo>
                  <a:lnTo>
                    <a:pt x="5861" y="1346"/>
                  </a:lnTo>
                  <a:lnTo>
                    <a:pt x="5291" y="548"/>
                  </a:lnTo>
                  <a:lnTo>
                    <a:pt x="5223" y="503"/>
                  </a:lnTo>
                  <a:lnTo>
                    <a:pt x="5154" y="480"/>
                  </a:lnTo>
                  <a:lnTo>
                    <a:pt x="5086" y="503"/>
                  </a:lnTo>
                  <a:lnTo>
                    <a:pt x="5040" y="571"/>
                  </a:lnTo>
                  <a:lnTo>
                    <a:pt x="4538" y="1574"/>
                  </a:lnTo>
                  <a:lnTo>
                    <a:pt x="3854" y="457"/>
                  </a:lnTo>
                  <a:lnTo>
                    <a:pt x="3786" y="389"/>
                  </a:lnTo>
                  <a:lnTo>
                    <a:pt x="3717" y="389"/>
                  </a:lnTo>
                  <a:lnTo>
                    <a:pt x="3649" y="411"/>
                  </a:lnTo>
                  <a:lnTo>
                    <a:pt x="3603" y="480"/>
                  </a:lnTo>
                  <a:lnTo>
                    <a:pt x="3147" y="1597"/>
                  </a:lnTo>
                  <a:lnTo>
                    <a:pt x="2190" y="571"/>
                  </a:lnTo>
                  <a:lnTo>
                    <a:pt x="2121" y="548"/>
                  </a:lnTo>
                  <a:lnTo>
                    <a:pt x="2053" y="525"/>
                  </a:lnTo>
                  <a:lnTo>
                    <a:pt x="1984" y="571"/>
                  </a:lnTo>
                  <a:lnTo>
                    <a:pt x="1961" y="617"/>
                  </a:lnTo>
                  <a:lnTo>
                    <a:pt x="1414" y="1734"/>
                  </a:lnTo>
                  <a:lnTo>
                    <a:pt x="251" y="571"/>
                  </a:lnTo>
                  <a:lnTo>
                    <a:pt x="183" y="525"/>
                  </a:lnTo>
                  <a:lnTo>
                    <a:pt x="92" y="525"/>
                  </a:lnTo>
                  <a:lnTo>
                    <a:pt x="23" y="594"/>
                  </a:lnTo>
                  <a:lnTo>
                    <a:pt x="0" y="662"/>
                  </a:lnTo>
                  <a:lnTo>
                    <a:pt x="0" y="685"/>
                  </a:lnTo>
                  <a:lnTo>
                    <a:pt x="46" y="1324"/>
                  </a:lnTo>
                  <a:lnTo>
                    <a:pt x="981" y="12133"/>
                  </a:lnTo>
                  <a:lnTo>
                    <a:pt x="1004" y="12201"/>
                  </a:lnTo>
                  <a:lnTo>
                    <a:pt x="1072" y="12247"/>
                  </a:lnTo>
                  <a:lnTo>
                    <a:pt x="1141" y="12270"/>
                  </a:lnTo>
                  <a:lnTo>
                    <a:pt x="1209" y="12224"/>
                  </a:lnTo>
                  <a:lnTo>
                    <a:pt x="2076" y="11449"/>
                  </a:lnTo>
                  <a:lnTo>
                    <a:pt x="2896" y="12065"/>
                  </a:lnTo>
                  <a:lnTo>
                    <a:pt x="2965" y="12087"/>
                  </a:lnTo>
                  <a:lnTo>
                    <a:pt x="3010" y="12087"/>
                  </a:lnTo>
                  <a:lnTo>
                    <a:pt x="3056" y="12065"/>
                  </a:lnTo>
                  <a:lnTo>
                    <a:pt x="3102" y="12019"/>
                  </a:lnTo>
                  <a:lnTo>
                    <a:pt x="3558" y="11358"/>
                  </a:lnTo>
                  <a:lnTo>
                    <a:pt x="4333" y="12042"/>
                  </a:lnTo>
                  <a:lnTo>
                    <a:pt x="4379" y="12087"/>
                  </a:lnTo>
                  <a:lnTo>
                    <a:pt x="4447" y="12087"/>
                  </a:lnTo>
                  <a:lnTo>
                    <a:pt x="4493" y="12065"/>
                  </a:lnTo>
                  <a:lnTo>
                    <a:pt x="4538" y="12019"/>
                  </a:lnTo>
                  <a:lnTo>
                    <a:pt x="5223" y="11061"/>
                  </a:lnTo>
                  <a:lnTo>
                    <a:pt x="5861" y="11677"/>
                  </a:lnTo>
                  <a:lnTo>
                    <a:pt x="5929" y="11722"/>
                  </a:lnTo>
                  <a:lnTo>
                    <a:pt x="5975" y="11722"/>
                  </a:lnTo>
                  <a:lnTo>
                    <a:pt x="6043" y="11700"/>
                  </a:lnTo>
                  <a:lnTo>
                    <a:pt x="6089" y="11654"/>
                  </a:lnTo>
                  <a:lnTo>
                    <a:pt x="6568" y="10856"/>
                  </a:lnTo>
                  <a:lnTo>
                    <a:pt x="7549" y="11814"/>
                  </a:lnTo>
                  <a:lnTo>
                    <a:pt x="7640" y="11859"/>
                  </a:lnTo>
                  <a:lnTo>
                    <a:pt x="7708" y="11836"/>
                  </a:lnTo>
                  <a:lnTo>
                    <a:pt x="7777" y="11791"/>
                  </a:lnTo>
                  <a:lnTo>
                    <a:pt x="7799" y="11700"/>
                  </a:lnTo>
                  <a:lnTo>
                    <a:pt x="6910" y="138"/>
                  </a:lnTo>
                  <a:lnTo>
                    <a:pt x="6887" y="92"/>
                  </a:lnTo>
                  <a:lnTo>
                    <a:pt x="6864" y="69"/>
                  </a:lnTo>
                  <a:lnTo>
                    <a:pt x="6842" y="24"/>
                  </a:lnTo>
                  <a:lnTo>
                    <a:pt x="6796" y="24"/>
                  </a:lnTo>
                  <a:lnTo>
                    <a:pt x="6750"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4971660" y="154991"/>
              <a:ext cx="640799" cy="599826"/>
            </a:xfrm>
            <a:custGeom>
              <a:rect b="b" l="l" r="r" t="t"/>
              <a:pathLst>
                <a:path extrusionOk="0"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502" y="6796"/>
                  </a:lnTo>
                  <a:lnTo>
                    <a:pt x="548" y="6819"/>
                  </a:lnTo>
                  <a:lnTo>
                    <a:pt x="593" y="6842"/>
                  </a:lnTo>
                  <a:lnTo>
                    <a:pt x="616" y="6887"/>
                  </a:lnTo>
                  <a:lnTo>
                    <a:pt x="639" y="6933"/>
                  </a:lnTo>
                  <a:lnTo>
                    <a:pt x="5998" y="6682"/>
                  </a:lnTo>
                  <a:lnTo>
                    <a:pt x="6226" y="6682"/>
                  </a:lnTo>
                  <a:lnTo>
                    <a:pt x="6591" y="6705"/>
                  </a:lnTo>
                  <a:lnTo>
                    <a:pt x="6956" y="6751"/>
                  </a:lnTo>
                  <a:lnTo>
                    <a:pt x="6979" y="6705"/>
                  </a:lnTo>
                  <a:lnTo>
                    <a:pt x="7001" y="6659"/>
                  </a:lnTo>
                  <a:lnTo>
                    <a:pt x="7047" y="6637"/>
                  </a:lnTo>
                  <a:lnTo>
                    <a:pt x="7093" y="6637"/>
                  </a:lnTo>
                  <a:lnTo>
                    <a:pt x="6545" y="0"/>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4971660" y="-59209"/>
              <a:ext cx="640799" cy="599826"/>
            </a:xfrm>
            <a:custGeom>
              <a:rect b="b" l="l" r="r" t="t"/>
              <a:pathLst>
                <a:path extrusionOk="0" fill="none"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479" y="6796"/>
                  </a:lnTo>
                  <a:lnTo>
                    <a:pt x="479" y="6796"/>
                  </a:lnTo>
                  <a:lnTo>
                    <a:pt x="502" y="6796"/>
                  </a:lnTo>
                  <a:lnTo>
                    <a:pt x="502" y="6796"/>
                  </a:lnTo>
                  <a:lnTo>
                    <a:pt x="548" y="6819"/>
                  </a:lnTo>
                  <a:lnTo>
                    <a:pt x="593" y="6842"/>
                  </a:lnTo>
                  <a:lnTo>
                    <a:pt x="616" y="6887"/>
                  </a:lnTo>
                  <a:lnTo>
                    <a:pt x="639" y="6933"/>
                  </a:lnTo>
                  <a:lnTo>
                    <a:pt x="639" y="6933"/>
                  </a:lnTo>
                  <a:lnTo>
                    <a:pt x="639" y="6933"/>
                  </a:lnTo>
                  <a:lnTo>
                    <a:pt x="5998" y="6682"/>
                  </a:lnTo>
                  <a:lnTo>
                    <a:pt x="5998" y="6682"/>
                  </a:lnTo>
                  <a:lnTo>
                    <a:pt x="6226" y="6682"/>
                  </a:lnTo>
                  <a:lnTo>
                    <a:pt x="6226" y="6682"/>
                  </a:lnTo>
                  <a:lnTo>
                    <a:pt x="6591" y="6705"/>
                  </a:lnTo>
                  <a:lnTo>
                    <a:pt x="6956" y="6751"/>
                  </a:lnTo>
                  <a:lnTo>
                    <a:pt x="6956" y="6751"/>
                  </a:lnTo>
                  <a:lnTo>
                    <a:pt x="6956" y="6751"/>
                  </a:lnTo>
                  <a:lnTo>
                    <a:pt x="6956" y="6751"/>
                  </a:lnTo>
                  <a:lnTo>
                    <a:pt x="6979" y="6705"/>
                  </a:lnTo>
                  <a:lnTo>
                    <a:pt x="7001" y="6659"/>
                  </a:lnTo>
                  <a:lnTo>
                    <a:pt x="7047" y="6637"/>
                  </a:lnTo>
                  <a:lnTo>
                    <a:pt x="7093" y="6637"/>
                  </a:lnTo>
                  <a:lnTo>
                    <a:pt x="7093" y="6637"/>
                  </a:lnTo>
                  <a:lnTo>
                    <a:pt x="654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5017025" y="511926"/>
              <a:ext cx="630500" cy="678954"/>
            </a:xfrm>
            <a:custGeom>
              <a:rect b="b" l="l" r="r" t="t"/>
              <a:pathLst>
                <a:path extrusionOk="0" h="5291" w="6979">
                  <a:moveTo>
                    <a:pt x="5496" y="0"/>
                  </a:move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613" y="228"/>
                  </a:lnTo>
                  <a:lnTo>
                    <a:pt x="6568" y="228"/>
                  </a:lnTo>
                  <a:lnTo>
                    <a:pt x="6522" y="205"/>
                  </a:lnTo>
                  <a:lnTo>
                    <a:pt x="6477" y="160"/>
                  </a:lnTo>
                  <a:lnTo>
                    <a:pt x="6454" y="114"/>
                  </a:lnTo>
                  <a:lnTo>
                    <a:pt x="6454" y="69"/>
                  </a:lnTo>
                  <a:lnTo>
                    <a:pt x="6089" y="23"/>
                  </a:lnTo>
                  <a:lnTo>
                    <a:pt x="5724" y="0"/>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5017025" y="518895"/>
              <a:ext cx="630500" cy="720581"/>
            </a:xfrm>
            <a:custGeom>
              <a:rect b="b" l="l" r="r" t="t"/>
              <a:pathLst>
                <a:path extrusionOk="0" fill="none" h="5291" w="6979">
                  <a:moveTo>
                    <a:pt x="5724" y="0"/>
                  </a:moveTo>
                  <a:lnTo>
                    <a:pt x="5724" y="0"/>
                  </a:lnTo>
                  <a:lnTo>
                    <a:pt x="5496" y="0"/>
                  </a:lnTo>
                  <a:lnTo>
                    <a:pt x="137" y="251"/>
                  </a:ln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978" y="4789"/>
                  </a:lnTo>
                  <a:lnTo>
                    <a:pt x="6613" y="228"/>
                  </a:lnTo>
                  <a:lnTo>
                    <a:pt x="6613" y="228"/>
                  </a:lnTo>
                  <a:lnTo>
                    <a:pt x="6568" y="228"/>
                  </a:lnTo>
                  <a:lnTo>
                    <a:pt x="6568" y="228"/>
                  </a:lnTo>
                  <a:lnTo>
                    <a:pt x="6522" y="205"/>
                  </a:lnTo>
                  <a:lnTo>
                    <a:pt x="6477" y="160"/>
                  </a:lnTo>
                  <a:lnTo>
                    <a:pt x="6454" y="114"/>
                  </a:lnTo>
                  <a:lnTo>
                    <a:pt x="6454" y="69"/>
                  </a:lnTo>
                  <a:lnTo>
                    <a:pt x="6454" y="69"/>
                  </a:lnTo>
                  <a:lnTo>
                    <a:pt x="6089" y="23"/>
                  </a:lnTo>
                  <a:lnTo>
                    <a:pt x="57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5014935" y="528771"/>
              <a:ext cx="14455" cy="25696"/>
            </a:xfrm>
            <a:custGeom>
              <a:rect b="b" l="l" r="r" t="t"/>
              <a:pathLst>
                <a:path extrusionOk="0" h="297" w="160">
                  <a:moveTo>
                    <a:pt x="0" y="0"/>
                  </a:moveTo>
                  <a:lnTo>
                    <a:pt x="23" y="297"/>
                  </a:lnTo>
                  <a:lnTo>
                    <a:pt x="69" y="274"/>
                  </a:lnTo>
                  <a:lnTo>
                    <a:pt x="114" y="228"/>
                  </a:lnTo>
                  <a:lnTo>
                    <a:pt x="160" y="183"/>
                  </a:lnTo>
                  <a:lnTo>
                    <a:pt x="160" y="137"/>
                  </a:lnTo>
                  <a:lnTo>
                    <a:pt x="137" y="91"/>
                  </a:lnTo>
                  <a:lnTo>
                    <a:pt x="114" y="46"/>
                  </a:lnTo>
                  <a:lnTo>
                    <a:pt x="69" y="23"/>
                  </a:lnTo>
                  <a:lnTo>
                    <a:pt x="23"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5014935" y="528771"/>
              <a:ext cx="14455" cy="25696"/>
            </a:xfrm>
            <a:custGeom>
              <a:rect b="b" l="l" r="r" t="t"/>
              <a:pathLst>
                <a:path extrusionOk="0" fill="none" h="297" w="160">
                  <a:moveTo>
                    <a:pt x="23" y="0"/>
                  </a:moveTo>
                  <a:lnTo>
                    <a:pt x="23" y="0"/>
                  </a:lnTo>
                  <a:lnTo>
                    <a:pt x="0" y="0"/>
                  </a:lnTo>
                  <a:lnTo>
                    <a:pt x="0" y="0"/>
                  </a:lnTo>
                  <a:lnTo>
                    <a:pt x="23" y="297"/>
                  </a:lnTo>
                  <a:lnTo>
                    <a:pt x="23" y="297"/>
                  </a:lnTo>
                  <a:lnTo>
                    <a:pt x="69" y="274"/>
                  </a:lnTo>
                  <a:lnTo>
                    <a:pt x="114" y="228"/>
                  </a:lnTo>
                  <a:lnTo>
                    <a:pt x="160" y="183"/>
                  </a:lnTo>
                  <a:lnTo>
                    <a:pt x="160" y="137"/>
                  </a:lnTo>
                  <a:lnTo>
                    <a:pt x="160" y="137"/>
                  </a:lnTo>
                  <a:lnTo>
                    <a:pt x="160" y="137"/>
                  </a:lnTo>
                  <a:lnTo>
                    <a:pt x="160" y="137"/>
                  </a:lnTo>
                  <a:lnTo>
                    <a:pt x="137" y="91"/>
                  </a:lnTo>
                  <a:lnTo>
                    <a:pt x="114" y="46"/>
                  </a:lnTo>
                  <a:lnTo>
                    <a:pt x="69" y="23"/>
                  </a:lnTo>
                  <a:lnTo>
                    <a:pt x="23"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5599995" y="514928"/>
              <a:ext cx="14545" cy="23792"/>
            </a:xfrm>
            <a:custGeom>
              <a:rect b="b" l="l" r="r" t="t"/>
              <a:pathLst>
                <a:path extrusionOk="0" h="275" w="161">
                  <a:moveTo>
                    <a:pt x="92" y="1"/>
                  </a:moveTo>
                  <a:lnTo>
                    <a:pt x="46" y="23"/>
                  </a:lnTo>
                  <a:lnTo>
                    <a:pt x="24" y="69"/>
                  </a:lnTo>
                  <a:lnTo>
                    <a:pt x="1" y="115"/>
                  </a:lnTo>
                  <a:lnTo>
                    <a:pt x="1" y="160"/>
                  </a:lnTo>
                  <a:lnTo>
                    <a:pt x="24" y="206"/>
                  </a:lnTo>
                  <a:lnTo>
                    <a:pt x="69" y="251"/>
                  </a:lnTo>
                  <a:lnTo>
                    <a:pt x="115" y="274"/>
                  </a:lnTo>
                  <a:lnTo>
                    <a:pt x="160" y="274"/>
                  </a:lnTo>
                  <a:lnTo>
                    <a:pt x="138"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5599995" y="514928"/>
              <a:ext cx="14545" cy="23792"/>
            </a:xfrm>
            <a:custGeom>
              <a:rect b="b" l="l" r="r" t="t"/>
              <a:pathLst>
                <a:path extrusionOk="0" fill="none" h="275" w="161">
                  <a:moveTo>
                    <a:pt x="138" y="1"/>
                  </a:moveTo>
                  <a:lnTo>
                    <a:pt x="138" y="1"/>
                  </a:lnTo>
                  <a:lnTo>
                    <a:pt x="92" y="1"/>
                  </a:lnTo>
                  <a:lnTo>
                    <a:pt x="46" y="23"/>
                  </a:lnTo>
                  <a:lnTo>
                    <a:pt x="24" y="69"/>
                  </a:lnTo>
                  <a:lnTo>
                    <a:pt x="1" y="115"/>
                  </a:lnTo>
                  <a:lnTo>
                    <a:pt x="1" y="115"/>
                  </a:lnTo>
                  <a:lnTo>
                    <a:pt x="1" y="115"/>
                  </a:lnTo>
                  <a:lnTo>
                    <a:pt x="1" y="115"/>
                  </a:lnTo>
                  <a:lnTo>
                    <a:pt x="1" y="160"/>
                  </a:lnTo>
                  <a:lnTo>
                    <a:pt x="24" y="206"/>
                  </a:lnTo>
                  <a:lnTo>
                    <a:pt x="69" y="251"/>
                  </a:lnTo>
                  <a:lnTo>
                    <a:pt x="115" y="274"/>
                  </a:lnTo>
                  <a:lnTo>
                    <a:pt x="115" y="274"/>
                  </a:lnTo>
                  <a:lnTo>
                    <a:pt x="160" y="274"/>
                  </a:lnTo>
                  <a:lnTo>
                    <a:pt x="160" y="274"/>
                  </a:lnTo>
                  <a:lnTo>
                    <a:pt x="138"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4959284" y="143138"/>
              <a:ext cx="702594" cy="1059580"/>
            </a:xfrm>
            <a:custGeom>
              <a:rect b="b" l="l" r="r" t="t"/>
              <a:pathLst>
                <a:path extrusionOk="0" h="12247" w="7777">
                  <a:moveTo>
                    <a:pt x="6550" y="448"/>
                  </a:moveTo>
                  <a:lnTo>
                    <a:pt x="6568" y="639"/>
                  </a:lnTo>
                  <a:lnTo>
                    <a:pt x="7093" y="6888"/>
                  </a:lnTo>
                  <a:lnTo>
                    <a:pt x="7366" y="10149"/>
                  </a:lnTo>
                  <a:lnTo>
                    <a:pt x="7458" y="11198"/>
                  </a:lnTo>
                  <a:lnTo>
                    <a:pt x="7459" y="11217"/>
                  </a:lnTo>
                  <a:lnTo>
                    <a:pt x="6431" y="10171"/>
                  </a:lnTo>
                  <a:lnTo>
                    <a:pt x="6363" y="10149"/>
                  </a:lnTo>
                  <a:lnTo>
                    <a:pt x="6317" y="10126"/>
                  </a:lnTo>
                  <a:lnTo>
                    <a:pt x="6249" y="10171"/>
                  </a:lnTo>
                  <a:lnTo>
                    <a:pt x="6203" y="10217"/>
                  </a:lnTo>
                  <a:lnTo>
                    <a:pt x="5656" y="11334"/>
                  </a:lnTo>
                  <a:lnTo>
                    <a:pt x="4676" y="10285"/>
                  </a:lnTo>
                  <a:lnTo>
                    <a:pt x="4607" y="10263"/>
                  </a:lnTo>
                  <a:lnTo>
                    <a:pt x="4539" y="10240"/>
                  </a:lnTo>
                  <a:lnTo>
                    <a:pt x="4470" y="10285"/>
                  </a:lnTo>
                  <a:lnTo>
                    <a:pt x="4425" y="10331"/>
                  </a:lnTo>
                  <a:lnTo>
                    <a:pt x="4014" y="11426"/>
                  </a:lnTo>
                  <a:lnTo>
                    <a:pt x="3353" y="10331"/>
                  </a:lnTo>
                  <a:lnTo>
                    <a:pt x="3284" y="10263"/>
                  </a:lnTo>
                  <a:lnTo>
                    <a:pt x="3216" y="10263"/>
                  </a:lnTo>
                  <a:lnTo>
                    <a:pt x="3148" y="10285"/>
                  </a:lnTo>
                  <a:lnTo>
                    <a:pt x="3102" y="10331"/>
                  </a:lnTo>
                  <a:lnTo>
                    <a:pt x="2578" y="11357"/>
                  </a:lnTo>
                  <a:lnTo>
                    <a:pt x="2030" y="10559"/>
                  </a:lnTo>
                  <a:lnTo>
                    <a:pt x="1985" y="10513"/>
                  </a:lnTo>
                  <a:lnTo>
                    <a:pt x="1916" y="10491"/>
                  </a:lnTo>
                  <a:lnTo>
                    <a:pt x="1848" y="10513"/>
                  </a:lnTo>
                  <a:lnTo>
                    <a:pt x="1802" y="10559"/>
                  </a:lnTo>
                  <a:lnTo>
                    <a:pt x="1118" y="11654"/>
                  </a:lnTo>
                  <a:lnTo>
                    <a:pt x="297" y="890"/>
                  </a:lnTo>
                  <a:lnTo>
                    <a:pt x="1164" y="1711"/>
                  </a:lnTo>
                  <a:lnTo>
                    <a:pt x="1209" y="1757"/>
                  </a:lnTo>
                  <a:lnTo>
                    <a:pt x="1278" y="1757"/>
                  </a:lnTo>
                  <a:lnTo>
                    <a:pt x="1346" y="1734"/>
                  </a:lnTo>
                  <a:lnTo>
                    <a:pt x="1392" y="1688"/>
                  </a:lnTo>
                  <a:lnTo>
                    <a:pt x="1848" y="890"/>
                  </a:lnTo>
                  <a:lnTo>
                    <a:pt x="2486" y="1506"/>
                  </a:lnTo>
                  <a:lnTo>
                    <a:pt x="2555" y="1551"/>
                  </a:lnTo>
                  <a:lnTo>
                    <a:pt x="2600" y="1551"/>
                  </a:lnTo>
                  <a:lnTo>
                    <a:pt x="2669" y="1528"/>
                  </a:lnTo>
                  <a:lnTo>
                    <a:pt x="2714" y="1506"/>
                  </a:lnTo>
                  <a:lnTo>
                    <a:pt x="3398" y="525"/>
                  </a:lnTo>
                  <a:lnTo>
                    <a:pt x="4174" y="1209"/>
                  </a:lnTo>
                  <a:lnTo>
                    <a:pt x="4219" y="1255"/>
                  </a:lnTo>
                  <a:lnTo>
                    <a:pt x="4288" y="1255"/>
                  </a:lnTo>
                  <a:lnTo>
                    <a:pt x="4333" y="1232"/>
                  </a:lnTo>
                  <a:lnTo>
                    <a:pt x="4379" y="1186"/>
                  </a:lnTo>
                  <a:lnTo>
                    <a:pt x="4835" y="525"/>
                  </a:lnTo>
                  <a:lnTo>
                    <a:pt x="5633" y="1095"/>
                  </a:lnTo>
                  <a:lnTo>
                    <a:pt x="5679" y="1118"/>
                  </a:lnTo>
                  <a:lnTo>
                    <a:pt x="5770" y="1118"/>
                  </a:lnTo>
                  <a:lnTo>
                    <a:pt x="5816" y="1095"/>
                  </a:lnTo>
                  <a:lnTo>
                    <a:pt x="6550" y="448"/>
                  </a:lnTo>
                  <a:close/>
                  <a:moveTo>
                    <a:pt x="6637" y="1"/>
                  </a:moveTo>
                  <a:lnTo>
                    <a:pt x="6568" y="23"/>
                  </a:lnTo>
                  <a:lnTo>
                    <a:pt x="5702" y="799"/>
                  </a:lnTo>
                  <a:lnTo>
                    <a:pt x="4881" y="206"/>
                  </a:lnTo>
                  <a:lnTo>
                    <a:pt x="4835" y="183"/>
                  </a:lnTo>
                  <a:lnTo>
                    <a:pt x="4767" y="183"/>
                  </a:lnTo>
                  <a:lnTo>
                    <a:pt x="4721" y="206"/>
                  </a:lnTo>
                  <a:lnTo>
                    <a:pt x="4676" y="229"/>
                  </a:lnTo>
                  <a:lnTo>
                    <a:pt x="4242" y="890"/>
                  </a:lnTo>
                  <a:lnTo>
                    <a:pt x="3467" y="206"/>
                  </a:lnTo>
                  <a:lnTo>
                    <a:pt x="3398" y="183"/>
                  </a:lnTo>
                  <a:lnTo>
                    <a:pt x="3353" y="160"/>
                  </a:lnTo>
                  <a:lnTo>
                    <a:pt x="3284" y="183"/>
                  </a:lnTo>
                  <a:lnTo>
                    <a:pt x="3239" y="229"/>
                  </a:lnTo>
                  <a:lnTo>
                    <a:pt x="2578" y="1186"/>
                  </a:lnTo>
                  <a:lnTo>
                    <a:pt x="1916" y="571"/>
                  </a:lnTo>
                  <a:lnTo>
                    <a:pt x="1871" y="525"/>
                  </a:lnTo>
                  <a:lnTo>
                    <a:pt x="1802" y="525"/>
                  </a:lnTo>
                  <a:lnTo>
                    <a:pt x="1757" y="548"/>
                  </a:lnTo>
                  <a:lnTo>
                    <a:pt x="1711" y="594"/>
                  </a:lnTo>
                  <a:lnTo>
                    <a:pt x="1232" y="1392"/>
                  </a:lnTo>
                  <a:lnTo>
                    <a:pt x="229" y="434"/>
                  </a:lnTo>
                  <a:lnTo>
                    <a:pt x="160" y="388"/>
                  </a:lnTo>
                  <a:lnTo>
                    <a:pt x="69" y="411"/>
                  </a:lnTo>
                  <a:lnTo>
                    <a:pt x="1" y="457"/>
                  </a:lnTo>
                  <a:lnTo>
                    <a:pt x="1" y="548"/>
                  </a:lnTo>
                  <a:lnTo>
                    <a:pt x="867" y="12110"/>
                  </a:lnTo>
                  <a:lnTo>
                    <a:pt x="890" y="12155"/>
                  </a:lnTo>
                  <a:lnTo>
                    <a:pt x="913" y="12201"/>
                  </a:lnTo>
                  <a:lnTo>
                    <a:pt x="936" y="12224"/>
                  </a:lnTo>
                  <a:lnTo>
                    <a:pt x="981" y="12247"/>
                  </a:lnTo>
                  <a:lnTo>
                    <a:pt x="1027" y="12247"/>
                  </a:lnTo>
                  <a:lnTo>
                    <a:pt x="1072" y="12224"/>
                  </a:lnTo>
                  <a:lnTo>
                    <a:pt x="1095" y="12201"/>
                  </a:lnTo>
                  <a:lnTo>
                    <a:pt x="1141" y="12178"/>
                  </a:lnTo>
                  <a:lnTo>
                    <a:pt x="1916" y="10901"/>
                  </a:lnTo>
                  <a:lnTo>
                    <a:pt x="2486" y="11699"/>
                  </a:lnTo>
                  <a:lnTo>
                    <a:pt x="2532" y="11745"/>
                  </a:lnTo>
                  <a:lnTo>
                    <a:pt x="2623" y="11768"/>
                  </a:lnTo>
                  <a:lnTo>
                    <a:pt x="2692" y="11745"/>
                  </a:lnTo>
                  <a:lnTo>
                    <a:pt x="2737" y="11699"/>
                  </a:lnTo>
                  <a:lnTo>
                    <a:pt x="3239" y="10696"/>
                  </a:lnTo>
                  <a:lnTo>
                    <a:pt x="3923" y="11813"/>
                  </a:lnTo>
                  <a:lnTo>
                    <a:pt x="3969" y="11859"/>
                  </a:lnTo>
                  <a:lnTo>
                    <a:pt x="4060" y="11882"/>
                  </a:lnTo>
                  <a:lnTo>
                    <a:pt x="4128" y="11836"/>
                  </a:lnTo>
                  <a:lnTo>
                    <a:pt x="4174" y="11790"/>
                  </a:lnTo>
                  <a:lnTo>
                    <a:pt x="4607" y="10650"/>
                  </a:lnTo>
                  <a:lnTo>
                    <a:pt x="5588" y="11676"/>
                  </a:lnTo>
                  <a:lnTo>
                    <a:pt x="5656" y="11722"/>
                  </a:lnTo>
                  <a:lnTo>
                    <a:pt x="5725" y="11722"/>
                  </a:lnTo>
                  <a:lnTo>
                    <a:pt x="5770" y="11699"/>
                  </a:lnTo>
                  <a:lnTo>
                    <a:pt x="5816" y="11654"/>
                  </a:lnTo>
                  <a:lnTo>
                    <a:pt x="6363" y="10513"/>
                  </a:lnTo>
                  <a:lnTo>
                    <a:pt x="7526" y="11699"/>
                  </a:lnTo>
                  <a:lnTo>
                    <a:pt x="7594" y="11745"/>
                  </a:lnTo>
                  <a:lnTo>
                    <a:pt x="7686" y="11722"/>
                  </a:lnTo>
                  <a:lnTo>
                    <a:pt x="7754" y="11676"/>
                  </a:lnTo>
                  <a:lnTo>
                    <a:pt x="7777" y="11608"/>
                  </a:lnTo>
                  <a:lnTo>
                    <a:pt x="7777" y="11562"/>
                  </a:lnTo>
                  <a:lnTo>
                    <a:pt x="7708" y="10947"/>
                  </a:lnTo>
                  <a:lnTo>
                    <a:pt x="6819" y="115"/>
                  </a:lnTo>
                  <a:lnTo>
                    <a:pt x="6796" y="46"/>
                  </a:lnTo>
                  <a:lnTo>
                    <a:pt x="672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 name="Google Shape;121;p13"/>
          <p:cNvSpPr txBox="1"/>
          <p:nvPr>
            <p:ph type="ctrTitle"/>
          </p:nvPr>
        </p:nvSpPr>
        <p:spPr>
          <a:xfrm>
            <a:off x="3468300" y="3590875"/>
            <a:ext cx="2207400" cy="393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466269"/>
              </a:buClr>
              <a:buSzPts val="1400"/>
              <a:buNone/>
              <a:defRPr sz="1600">
                <a:latin typeface="IBM Plex Sans"/>
                <a:ea typeface="IBM Plex Sans"/>
                <a:cs typeface="IBM Plex Sans"/>
                <a:sym typeface="IBM Plex Sans"/>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122" name="Google Shape;122;p13"/>
          <p:cNvSpPr txBox="1"/>
          <p:nvPr>
            <p:ph idx="1" type="subTitle"/>
          </p:nvPr>
        </p:nvSpPr>
        <p:spPr>
          <a:xfrm>
            <a:off x="2799000" y="1391875"/>
            <a:ext cx="3546000" cy="21990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sz="3000">
                <a:latin typeface="Boogaloo"/>
                <a:ea typeface="Boogaloo"/>
                <a:cs typeface="Boogaloo"/>
                <a:sym typeface="Boogaloo"/>
              </a:defRPr>
            </a:lvl1pPr>
            <a:lvl2pPr lvl="1" rtl="0" algn="ctr">
              <a:lnSpc>
                <a:spcPct val="100000"/>
              </a:lnSpc>
              <a:spcBef>
                <a:spcPts val="0"/>
              </a:spcBef>
              <a:spcAft>
                <a:spcPts val="0"/>
              </a:spcAft>
              <a:buNone/>
              <a:defRPr sz="3000">
                <a:latin typeface="Boogaloo"/>
                <a:ea typeface="Boogaloo"/>
                <a:cs typeface="Boogaloo"/>
                <a:sym typeface="Boogaloo"/>
              </a:defRPr>
            </a:lvl2pPr>
            <a:lvl3pPr lvl="2" rtl="0" algn="ctr">
              <a:lnSpc>
                <a:spcPct val="100000"/>
              </a:lnSpc>
              <a:spcBef>
                <a:spcPts val="0"/>
              </a:spcBef>
              <a:spcAft>
                <a:spcPts val="0"/>
              </a:spcAft>
              <a:buNone/>
              <a:defRPr sz="3000">
                <a:latin typeface="Boogaloo"/>
                <a:ea typeface="Boogaloo"/>
                <a:cs typeface="Boogaloo"/>
                <a:sym typeface="Boogaloo"/>
              </a:defRPr>
            </a:lvl3pPr>
            <a:lvl4pPr lvl="3" rtl="0" algn="ctr">
              <a:lnSpc>
                <a:spcPct val="100000"/>
              </a:lnSpc>
              <a:spcBef>
                <a:spcPts val="0"/>
              </a:spcBef>
              <a:spcAft>
                <a:spcPts val="0"/>
              </a:spcAft>
              <a:buNone/>
              <a:defRPr sz="3000">
                <a:latin typeface="Boogaloo"/>
                <a:ea typeface="Boogaloo"/>
                <a:cs typeface="Boogaloo"/>
                <a:sym typeface="Boogaloo"/>
              </a:defRPr>
            </a:lvl4pPr>
            <a:lvl5pPr lvl="4" rtl="0" algn="ctr">
              <a:lnSpc>
                <a:spcPct val="100000"/>
              </a:lnSpc>
              <a:spcBef>
                <a:spcPts val="0"/>
              </a:spcBef>
              <a:spcAft>
                <a:spcPts val="0"/>
              </a:spcAft>
              <a:buNone/>
              <a:defRPr sz="3000">
                <a:latin typeface="Boogaloo"/>
                <a:ea typeface="Boogaloo"/>
                <a:cs typeface="Boogaloo"/>
                <a:sym typeface="Boogaloo"/>
              </a:defRPr>
            </a:lvl5pPr>
            <a:lvl6pPr lvl="5" rtl="0" algn="ctr">
              <a:lnSpc>
                <a:spcPct val="100000"/>
              </a:lnSpc>
              <a:spcBef>
                <a:spcPts val="0"/>
              </a:spcBef>
              <a:spcAft>
                <a:spcPts val="0"/>
              </a:spcAft>
              <a:buNone/>
              <a:defRPr sz="3000">
                <a:latin typeface="Boogaloo"/>
                <a:ea typeface="Boogaloo"/>
                <a:cs typeface="Boogaloo"/>
                <a:sym typeface="Boogaloo"/>
              </a:defRPr>
            </a:lvl6pPr>
            <a:lvl7pPr lvl="6" rtl="0" algn="ctr">
              <a:lnSpc>
                <a:spcPct val="100000"/>
              </a:lnSpc>
              <a:spcBef>
                <a:spcPts val="0"/>
              </a:spcBef>
              <a:spcAft>
                <a:spcPts val="0"/>
              </a:spcAft>
              <a:buNone/>
              <a:defRPr sz="3000">
                <a:latin typeface="Boogaloo"/>
                <a:ea typeface="Boogaloo"/>
                <a:cs typeface="Boogaloo"/>
                <a:sym typeface="Boogaloo"/>
              </a:defRPr>
            </a:lvl7pPr>
            <a:lvl8pPr lvl="7" rtl="0" algn="ctr">
              <a:lnSpc>
                <a:spcPct val="100000"/>
              </a:lnSpc>
              <a:spcBef>
                <a:spcPts val="0"/>
              </a:spcBef>
              <a:spcAft>
                <a:spcPts val="0"/>
              </a:spcAft>
              <a:buNone/>
              <a:defRPr sz="3000">
                <a:latin typeface="Boogaloo"/>
                <a:ea typeface="Boogaloo"/>
                <a:cs typeface="Boogaloo"/>
                <a:sym typeface="Boogaloo"/>
              </a:defRPr>
            </a:lvl8pPr>
            <a:lvl9pPr lvl="8" rtl="0" algn="ctr">
              <a:lnSpc>
                <a:spcPct val="100000"/>
              </a:lnSpc>
              <a:spcBef>
                <a:spcPts val="0"/>
              </a:spcBef>
              <a:spcAft>
                <a:spcPts val="0"/>
              </a:spcAft>
              <a:buNone/>
              <a:defRPr sz="3000">
                <a:latin typeface="Boogaloo"/>
                <a:ea typeface="Boogaloo"/>
                <a:cs typeface="Boogaloo"/>
                <a:sym typeface="Boogalo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127" name="Shape 127"/>
        <p:cNvGrpSpPr/>
        <p:nvPr/>
      </p:nvGrpSpPr>
      <p:grpSpPr>
        <a:xfrm>
          <a:off x="0" y="0"/>
          <a:ext cx="0" cy="0"/>
          <a:chOff x="0" y="0"/>
          <a:chExt cx="0" cy="0"/>
        </a:xfrm>
      </p:grpSpPr>
      <p:sp>
        <p:nvSpPr>
          <p:cNvPr id="128" name="Google Shape;128;p15"/>
          <p:cNvSpPr txBox="1"/>
          <p:nvPr>
            <p:ph type="ctrTitle"/>
          </p:nvPr>
        </p:nvSpPr>
        <p:spPr>
          <a:xfrm>
            <a:off x="257175" y="798909"/>
            <a:ext cx="2914800" cy="5514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9pPr>
          </a:lstStyle>
          <a:p/>
        </p:txBody>
      </p:sp>
      <p:sp>
        <p:nvSpPr>
          <p:cNvPr id="129" name="Google Shape;129;p15"/>
          <p:cNvSpPr txBox="1"/>
          <p:nvPr>
            <p:ph idx="1" type="subTitle"/>
          </p:nvPr>
        </p:nvSpPr>
        <p:spPr>
          <a:xfrm>
            <a:off x="514350" y="1457325"/>
            <a:ext cx="2400300" cy="657300"/>
          </a:xfrm>
          <a:prstGeom prst="rect">
            <a:avLst/>
          </a:prstGeom>
          <a:noFill/>
          <a:ln>
            <a:noFill/>
          </a:ln>
        </p:spPr>
        <p:txBody>
          <a:bodyPr anchorCtr="0" anchor="ctr" bIns="19050" lIns="19050" spcFirstLastPara="1" rIns="19050" wrap="square" tIns="19050">
            <a:noAutofit/>
          </a:bodyPr>
          <a:lstStyle>
            <a:lvl1pPr lvl="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1pPr>
            <a:lvl2pPr lvl="1"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2pPr>
            <a:lvl3pPr lvl="2"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3pPr>
            <a:lvl4pPr lvl="3"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4pPr>
            <a:lvl5pPr lvl="4"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5pPr>
            <a:lvl6pPr lvl="5"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6pPr>
            <a:lvl7pPr lvl="6"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7pPr>
            <a:lvl8pPr lvl="7"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8pPr>
            <a:lvl9pPr lvl="8"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130" name="Google Shape;130;p15"/>
          <p:cNvSpPr txBox="1"/>
          <p:nvPr>
            <p:ph idx="10" type="dt"/>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31" name="Google Shape;131;p15"/>
          <p:cNvSpPr txBox="1"/>
          <p:nvPr>
            <p:ph idx="11" type="ftr"/>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32" name="Google Shape;132;p15"/>
          <p:cNvSpPr txBox="1"/>
          <p:nvPr>
            <p:ph idx="12" type="sldNum"/>
          </p:nvPr>
        </p:nvSpPr>
        <p:spPr>
          <a:xfrm>
            <a:off x="4476154" y="4877991"/>
            <a:ext cx="190500" cy="212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33" name="Shape 133"/>
        <p:cNvGrpSpPr/>
        <p:nvPr/>
      </p:nvGrpSpPr>
      <p:grpSpPr>
        <a:xfrm>
          <a:off x="0" y="0"/>
          <a:ext cx="0" cy="0"/>
          <a:chOff x="0" y="0"/>
          <a:chExt cx="0" cy="0"/>
        </a:xfrm>
      </p:grpSpPr>
      <p:sp>
        <p:nvSpPr>
          <p:cNvPr id="134" name="Google Shape;134;p16"/>
          <p:cNvSpPr txBox="1"/>
          <p:nvPr>
            <p:ph type="title"/>
          </p:nvPr>
        </p:nvSpPr>
        <p:spPr>
          <a:xfrm>
            <a:off x="666750" y="133350"/>
            <a:ext cx="7810500" cy="13098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9pPr>
          </a:lstStyle>
          <a:p/>
        </p:txBody>
      </p:sp>
      <p:sp>
        <p:nvSpPr>
          <p:cNvPr id="135" name="Google Shape;135;p16"/>
          <p:cNvSpPr txBox="1"/>
          <p:nvPr>
            <p:ph idx="1" type="body"/>
          </p:nvPr>
        </p:nvSpPr>
        <p:spPr>
          <a:xfrm>
            <a:off x="666750" y="561975"/>
            <a:ext cx="7810500" cy="4019700"/>
          </a:xfrm>
          <a:prstGeom prst="rect">
            <a:avLst/>
          </a:prstGeom>
          <a:noFill/>
          <a:ln>
            <a:noFill/>
          </a:ln>
        </p:spPr>
        <p:txBody>
          <a:bodyPr anchorCtr="0" anchor="ctr" bIns="19050" lIns="19050" spcFirstLastPara="1" rIns="19050" wrap="square" tIns="19050">
            <a:noAutofit/>
          </a:bodyPr>
          <a:lstStyle>
            <a:lvl1pPr indent="-349250" lvl="0" marL="457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1pPr>
            <a:lvl2pPr indent="-349250" lvl="1" marL="914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2pPr>
            <a:lvl3pPr indent="-349250" lvl="2" marL="1371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3pPr>
            <a:lvl4pPr indent="-349250" lvl="3" marL="1828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4pPr>
            <a:lvl5pPr indent="-349250" lvl="4" marL="22860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5pPr>
            <a:lvl6pPr indent="-349250" lvl="5" marL="2743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6pPr>
            <a:lvl7pPr indent="-349250" lvl="6" marL="3200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7pPr>
            <a:lvl8pPr indent="-349250" lvl="7" marL="3657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8pPr>
            <a:lvl9pPr indent="-349250" lvl="8" marL="4114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136" name="Google Shape;136;p16"/>
          <p:cNvSpPr txBox="1"/>
          <p:nvPr>
            <p:ph idx="10" type="dt"/>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37" name="Google Shape;137;p16"/>
          <p:cNvSpPr txBox="1"/>
          <p:nvPr>
            <p:ph idx="11" type="ftr"/>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38" name="Google Shape;138;p16"/>
          <p:cNvSpPr txBox="1"/>
          <p:nvPr>
            <p:ph idx="12" type="sldNum"/>
          </p:nvPr>
        </p:nvSpPr>
        <p:spPr>
          <a:xfrm>
            <a:off x="4476154" y="4877991"/>
            <a:ext cx="190500" cy="212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3" name="Shape 123"/>
        <p:cNvGrpSpPr/>
        <p:nvPr/>
      </p:nvGrpSpPr>
      <p:grpSpPr>
        <a:xfrm>
          <a:off x="0" y="0"/>
          <a:ext cx="0" cy="0"/>
          <a:chOff x="0" y="0"/>
          <a:chExt cx="0" cy="0"/>
        </a:xfrm>
      </p:grpSpPr>
      <p:sp>
        <p:nvSpPr>
          <p:cNvPr id="124" name="Google Shape;124;p14"/>
          <p:cNvSpPr txBox="1"/>
          <p:nvPr>
            <p:ph idx="1" type="body"/>
          </p:nvPr>
        </p:nvSpPr>
        <p:spPr>
          <a:xfrm>
            <a:off x="666750" y="561975"/>
            <a:ext cx="7810500" cy="4019700"/>
          </a:xfrm>
          <a:prstGeom prst="rect">
            <a:avLst/>
          </a:prstGeom>
          <a:noFill/>
          <a:ln>
            <a:noFill/>
          </a:ln>
        </p:spPr>
        <p:txBody>
          <a:bodyPr anchorCtr="0" anchor="ctr" bIns="19050" lIns="19050" spcFirstLastPara="1" rIns="19050" wrap="square" tIns="19050">
            <a:noAutofit/>
          </a:bodyPr>
          <a:lstStyle>
            <a:lvl1pPr indent="-349250" lvl="0" marL="457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1pPr>
            <a:lvl2pPr indent="-349250" lvl="1" marL="914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2pPr>
            <a:lvl3pPr indent="-349250" lvl="2" marL="1371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3pPr>
            <a:lvl4pPr indent="-349250" lvl="3" marL="1828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4pPr>
            <a:lvl5pPr indent="-349250" lvl="4" marL="22860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5pPr>
            <a:lvl6pPr indent="-349250" lvl="5" marL="2743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6pPr>
            <a:lvl7pPr indent="-349250" lvl="6" marL="3200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7pPr>
            <a:lvl8pPr indent="-349250" lvl="7" marL="3657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8pPr>
            <a:lvl9pPr indent="-349250" lvl="8" marL="4114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125" name="Google Shape;125;p14"/>
          <p:cNvSpPr txBox="1"/>
          <p:nvPr>
            <p:ph type="title"/>
          </p:nvPr>
        </p:nvSpPr>
        <p:spPr>
          <a:xfrm>
            <a:off x="666750" y="133350"/>
            <a:ext cx="7810500" cy="13098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9pPr>
          </a:lstStyle>
          <a:p/>
        </p:txBody>
      </p:sp>
      <p:sp>
        <p:nvSpPr>
          <p:cNvPr id="126" name="Google Shape;126;p14"/>
          <p:cNvSpPr txBox="1"/>
          <p:nvPr>
            <p:ph idx="12" type="sldNum"/>
          </p:nvPr>
        </p:nvSpPr>
        <p:spPr>
          <a:xfrm>
            <a:off x="4476154" y="4877991"/>
            <a:ext cx="190500" cy="212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
              <a:t>‹#›</a:t>
            </a:fld>
            <a:endParaRPr sz="5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hyperlink" Target="http://www.education.gouv.qc.ca/fileadmin/site_web/documents/dpse/adaptation_serv_compl/Referentiel-mathematique.PDF" TargetMode="External"/><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hyperlink" Target="https://docs.google.com/presentation/d/1RCPOa9q0oLr_ktgKnmriyV1iVQoRz44c/edit#slide=id.p31" TargetMode="External"/><Relationship Id="rId5" Type="http://schemas.openxmlformats.org/officeDocument/2006/relationships/hyperlink" Target="https://sites.google.com/csbe.qc.ca/evaluerautrementenmath/types-de-probl%C3%A8mes/open-middle?authuser=0entenmath/accueil/open-middle?authuser=0math?authuser=0" TargetMode="External"/><Relationship Id="rId6" Type="http://schemas.openxmlformats.org/officeDocument/2006/relationships/image" Target="../media/image9.png"/><Relationship Id="rId7"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hyperlink" Target="https://teacher.desmos.com/activitybuilder/custom/5cc23840a35e37786ea48b61?lang=fr" TargetMode="External"/><Relationship Id="rId7" Type="http://schemas.openxmlformats.org/officeDocument/2006/relationships/hyperlink" Target="https://www.geogebra.org/m/jazvukfd" TargetMode="External"/><Relationship Id="rId8" Type="http://schemas.openxmlformats.org/officeDocument/2006/relationships/hyperlink" Target="https://docs.google.com/document/d/10x3bmQgnZWCpQBu_4s80ZyV-uYtxSOS5/edit?usp=sharing&amp;ouid=114538567676099177029&amp;rtpof=true&amp;sd=tru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hyperlink" Target="https://padlet.com/MarikaPerrault/v17yrfauh0dbzuv7" TargetMode="External"/><Relationship Id="rId5" Type="http://schemas.openxmlformats.org/officeDocument/2006/relationships/image" Target="../media/image22.png"/><Relationship Id="rId6" Type="http://schemas.openxmlformats.org/officeDocument/2006/relationships/image" Target="../media/image14.png"/><Relationship Id="rId7" Type="http://schemas.openxmlformats.org/officeDocument/2006/relationships/hyperlink" Target="https://sites.google.com/csbe.qc.ca/evaluerautrementenmath/types-de-probl%C3%A8mes/causeries-math%C3%A9matiques" TargetMode="External"/><Relationship Id="rId8" Type="http://schemas.openxmlformats.org/officeDocument/2006/relationships/hyperlink" Target="https://sites.google.com/csbe.qc.ca/evaluerautrementenmath/types-de-probl%C3%A8mes/causeries-math%C3%A9matiques/banques-dactivit%C3%A9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hyperlink" Target="https://sites.google.com/csbe.qc.ca/evaluerautrementenmath/types-de-probl%C3%A8mes/causeries-math%C3%A9matiques" TargetMode="External"/><Relationship Id="rId5" Type="http://schemas.openxmlformats.org/officeDocument/2006/relationships/hyperlink" Target="https://sites.google.com/csbe.qc.ca/evaluerautrementenmath/types-de-probl%C3%A8mes/causeries-math%C3%A9matiques/banques-dactivit%C3%A9s" TargetMode="External"/><Relationship Id="rId6" Type="http://schemas.openxmlformats.org/officeDocument/2006/relationships/image" Target="../media/image18.png"/><Relationship Id="rId7"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hyperlink" Target="https://sites.google.com/csbe.qc.ca/evaluerautrementenmath/types-de-probl%C3%A8mes/t%C3%A2ches-cr%C3%A9atives?authuser=0G3OEvUI5q_152bVSns4jt/p/1_IxlAGWENUCNxcpmQR4LyWTYyjQQdQR1/edit" TargetMode="External"/><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hyperlink" Target="https://sites.google.com/csbe.qc.ca/evaluerautrementenmath/types-de-probl%C3%A8mes/t%C3%A2ches-cr%C3%A9atives?authuser=0G3OEvUI5q_152bVSns4jt/p/1_IxlAGWENUCNxcpmQR4LyWTYyjQQdQR1/edit" TargetMode="External"/><Relationship Id="rId7" Type="http://schemas.openxmlformats.org/officeDocument/2006/relationships/image" Target="../media/image41.png"/><Relationship Id="rId8"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hyperlink" Target="https://sites.google.com/csbe.qc.ca/evaluerautrementenmath/engagement-et-participation-des-%C3%A9l%C3%A8ves?authuser=0" TargetMode="External"/><Relationship Id="rId5" Type="http://schemas.openxmlformats.org/officeDocument/2006/relationships/image" Target="../media/image29.png"/><Relationship Id="rId6" Type="http://schemas.openxmlformats.org/officeDocument/2006/relationships/hyperlink" Target="https://sites.google.com/csbe.qc.ca/evaluerautrementenmath/engagement-et-participation-des-%C3%A9l%C3%A8ves?authuser=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hyperlink" Target="https://docs.google.com/spreadsheets/d/1xAmPs_vLjDBzMvAFyU96iLWwR8wmJuIrYS4jpA7Nqwc/edit?usp=sharing" TargetMode="External"/><Relationship Id="rId5" Type="http://schemas.openxmlformats.org/officeDocument/2006/relationships/hyperlink" Target="http://autrementenmath.recitmst.qc.ca/" TargetMode="External"/><Relationship Id="rId6" Type="http://schemas.openxmlformats.org/officeDocument/2006/relationships/hyperlink" Target="http://autrementenmath.recitmst.qc.c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hyperlink" Target="https://sites.google.com/csbe.qc.ca/evaluerautrementenmath/types-de-probl%C3%A8mes/menu-math?authuser=0" TargetMode="External"/><Relationship Id="rId5" Type="http://schemas.openxmlformats.org/officeDocument/2006/relationships/image" Target="../media/image33.png"/><Relationship Id="rId6" Type="http://schemas.openxmlformats.org/officeDocument/2006/relationships/hyperlink" Target="https://docs.google.com/document/d/1917dfVZUYZ79g6ph4Z34xHz0TFE2hgnD/edit?usp=sharing&amp;ouid=108343179155773336633&amp;rtpof=true&amp;sd=true" TargetMode="External"/><Relationship Id="rId7"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hyperlink" Target="https://docs.google.com/document/d/150Qd7uaLTMA1gynGAyzz_FVwrct0MmsM/edit?usp=sharing&amp;ouid=108343179155773336633&amp;rtpof=true&amp;sd=true" TargetMode="External"/><Relationship Id="rId5" Type="http://schemas.openxmlformats.org/officeDocument/2006/relationships/hyperlink" Target="https://docs.google.com/document/d/1UpxXTR8pSxXpC4Vv8565_slwVkWl1QUe/edit?usp=sharing&amp;ouid=108343179155773336633&amp;rtpof=true&amp;sd=true" TargetMode="External"/><Relationship Id="rId6"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20" Type="http://schemas.openxmlformats.org/officeDocument/2006/relationships/hyperlink" Target="https://sites.google.com/csbe.qc.ca/evaluerautrementenmath/types-de-probl%C3%A8mes/menu-math/grilles-et-traces?authuser=0#h.dbvltldqdz2r" TargetMode="External"/><Relationship Id="rId11" Type="http://schemas.openxmlformats.org/officeDocument/2006/relationships/hyperlink" Target="https://docs.google.com/document/d/16swpH9QgosKoSRoxbm12ap-Ud4J6zDCp/edit?usp=sharing&amp;ouid=108343179155773336633&amp;rtpof=true&amp;sd=true" TargetMode="External"/><Relationship Id="rId10" Type="http://schemas.openxmlformats.org/officeDocument/2006/relationships/hyperlink" Target="https://docs.google.com/document/d/1917dfVZUYZ79g6ph4Z34xHz0TFE2hgnD/edit?usp=sharing&amp;ouid=108343179155773336633&amp;rtpof=true&amp;sd=true" TargetMode="External"/><Relationship Id="rId21" Type="http://schemas.openxmlformats.org/officeDocument/2006/relationships/image" Target="../media/image42.png"/><Relationship Id="rId13" Type="http://schemas.openxmlformats.org/officeDocument/2006/relationships/hyperlink" Target="https://docs.google.com/document/d/13zSgduytVIw8E8r388Y8aR-Ri5htNLKk/edit?usp=sharing&amp;ouid=108343179155773336633&amp;rtpof=true&amp;sd=true" TargetMode="External"/><Relationship Id="rId12" Type="http://schemas.openxmlformats.org/officeDocument/2006/relationships/hyperlink" Target="https://student.desmos.com/join/tbwtve?lang=fr" TargetMode="External"/><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34.png"/><Relationship Id="rId9" Type="http://schemas.openxmlformats.org/officeDocument/2006/relationships/image" Target="../media/image46.png"/><Relationship Id="rId15" Type="http://schemas.openxmlformats.org/officeDocument/2006/relationships/hyperlink" Target="https://sites.google.com/csbe.qc.ca/evaluerautrementenmath/types-de-probl%C3%A8mes/menu-math/pourquoi-menu-math?authuser=0#h.7fckia6xuy3t" TargetMode="External"/><Relationship Id="rId14" Type="http://schemas.openxmlformats.org/officeDocument/2006/relationships/hyperlink" Target="https://teacher.desmos.com/activitybuilder/custom/6050c2b17ea5070cc2bd0c2c?lang=fr&amp;collections=5ffee7dd2fd2100d2de117f2" TargetMode="External"/><Relationship Id="rId17" Type="http://schemas.openxmlformats.org/officeDocument/2006/relationships/hyperlink" Target="https://sites.google.com/csbe.qc.ca/evaluerautrementenmath/types-de-probl%C3%A8mes/menu-math/pourquoi-menu-math?authuser=0#h.7fckia6xuy3t" TargetMode="External"/><Relationship Id="rId16" Type="http://schemas.openxmlformats.org/officeDocument/2006/relationships/hyperlink" Target="https://sites.google.com/csbe.qc.ca/evaluerautrementenmath/types-de-probl%C3%A8mes/menu-math/pourquoi-menu-math?authuser=0#h.7fckia6xuy3t" TargetMode="External"/><Relationship Id="rId5" Type="http://schemas.openxmlformats.org/officeDocument/2006/relationships/hyperlink" Target="https://sites.google.com/csbe.qc.ca/evaluerautrementenmath/types-de-probl%C3%A8mes/menu-math/d%C3%A9finition-et-ressources?authuser=0#h.jcegjpawxj9j" TargetMode="External"/><Relationship Id="rId19" Type="http://schemas.openxmlformats.org/officeDocument/2006/relationships/hyperlink" Target="https://teacher.desmos.com/activitybuilder/custom/5fff184f53762e2f7a9ca038?lang=fr&amp;collections=5ffee7dd2fd2100d2de117f2" TargetMode="External"/><Relationship Id="rId6" Type="http://schemas.openxmlformats.org/officeDocument/2006/relationships/image" Target="../media/image38.png"/><Relationship Id="rId18" Type="http://schemas.openxmlformats.org/officeDocument/2006/relationships/hyperlink" Target="https://docs.google.com/document/d/1-xEIA67wFuVn-DM8S1ipKfvyaGPdf6L5/edit?usp=sharing&amp;ouid=108343179155773336633&amp;rtpof=true&amp;sd=true" TargetMode="External"/><Relationship Id="rId7" Type="http://schemas.openxmlformats.org/officeDocument/2006/relationships/hyperlink" Target="https://student.desmos.com/join/tbwtve?lang=fr" TargetMode="External"/><Relationship Id="rId8"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hyperlink" Target="https://sites.google.com/csbe.qc.ca/evaluerautrementenmath/types-de-probl%C3%A8mes/math-en-3-temps?authuser=0evaluerautrementenmath/accueil/math-en-3-temps?authuser=0" TargetMode="External"/><Relationship Id="rId5" Type="http://schemas.openxmlformats.org/officeDocument/2006/relationships/hyperlink" Target="http://www.youtube.com/watch?v=KlEnKoqcKE4" TargetMode="External"/><Relationship Id="rId6" Type="http://schemas.openxmlformats.org/officeDocument/2006/relationships/image" Target="../media/image40.jpg"/><Relationship Id="rId7"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45.png"/><Relationship Id="rId5" Type="http://schemas.openxmlformats.org/officeDocument/2006/relationships/hyperlink" Target="https://docs.google.com/presentation/d/1lYU2IqVY6ThpMuDqEC9g7x9uyaSd7tw_p-rjggpk6ME/edit?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hyperlink" Target="https://docs.google.com/presentation/d/1Zt2ITFiWEGQbnDyOcBeV18a8kJK9hdgI/edit?usp=sharing&amp;ouid=111476501260832937774&amp;rtpof=true&amp;sd=true" TargetMode="External"/><Relationship Id="rId5" Type="http://schemas.openxmlformats.org/officeDocument/2006/relationships/hyperlink" Target="https://docs.google.com/presentation/d/1Zt2ITFiWEGQbnDyOcBeV18a8kJK9hdgI/edit?usp=sharing&amp;ouid=111476501260832937774&amp;rtpof=true&amp;sd=true" TargetMode="External"/><Relationship Id="rId6"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hyperlink" Target="https://teacher.desmos.com/activitybuilder/custom/5fc7ea900183982f09cf0a5a?lang=fr" TargetMode="External"/><Relationship Id="rId9"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hyperlink" Target="https://forms.office.com/Pages/ShareFormPage.aspx?id=9yi8JZEdBEmdSYFdw05OxnmsVnWHXrtDlg3_v99fG3xUNklZRjVUNzhUMjlEUVU3TFpUMzNPOTNDUC4u&amp;sharetoken=IZU0zOM0Hq4d2uWJmJPY" TargetMode="External"/><Relationship Id="rId7" Type="http://schemas.openxmlformats.org/officeDocument/2006/relationships/image" Target="../media/image48.png"/><Relationship Id="rId8" Type="http://schemas.openxmlformats.org/officeDocument/2006/relationships/hyperlink" Target="https://sites.google.com/csbe.qc.ca/evaluerautrementenmath/types-de-probl%C3%A8mes/math-en-3-temps/banques-dactivit%C3%A9s?authuser=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hyperlink" Target="https://sites.google.com/csbe.qc.ca/evaluerautrementenmath/types-de-probl%C3%A8mes/programmation-et-robotique?authuser=0" TargetMode="External"/><Relationship Id="rId5" Type="http://schemas.openxmlformats.org/officeDocument/2006/relationships/hyperlink" Target="https://scratch.mit.edu/projects/131737462/fullscreen/" TargetMode="External"/><Relationship Id="rId6" Type="http://schemas.openxmlformats.org/officeDocument/2006/relationships/image" Target="../media/image50.png"/><Relationship Id="rId7"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hyperlink" Target="https://docs.google.com/spreadsheets/d/1xAmPs_vLjDBzMvAFyU96iLWwR8wmJuIrYS4jpA7Nqwc/edit?usp=sharing" TargetMode="External"/><Relationship Id="rId5" Type="http://schemas.openxmlformats.org/officeDocument/2006/relationships/hyperlink" Target="http://autrementenmath.recitmst.qc.ca/" TargetMode="External"/><Relationship Id="rId6" Type="http://schemas.openxmlformats.org/officeDocument/2006/relationships/hyperlink" Target="http://autrementenmath.recitmst.qc.c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hyperlink" Target="https://sites.google.com/csbe.qc.ca/evaluerautrementenmath/types-de-probl%C3%A8mes/programmation-et-robotique?authuser=0" TargetMode="External"/><Relationship Id="rId9" Type="http://schemas.openxmlformats.org/officeDocument/2006/relationships/image" Target="../media/image54.png"/><Relationship Id="rId5" Type="http://schemas.openxmlformats.org/officeDocument/2006/relationships/hyperlink" Target="https://docs.google.com/presentation/d/1U75fERPhP15YMNp0HL2B8S9z7o2gDwGd8-xO5nijB8Y/edit?usp=sharing" TargetMode="External"/><Relationship Id="rId6" Type="http://schemas.openxmlformats.org/officeDocument/2006/relationships/hyperlink" Target="https://docs.google.com/presentation/d/1U75fERPhP15YMNp0HL2B8S9z7o2gDwGd8-xO5nijB8Y/edit?usp=sharing" TargetMode="External"/><Relationship Id="rId7" Type="http://schemas.openxmlformats.org/officeDocument/2006/relationships/hyperlink" Target="https://scratch.mit.edu/projects/605261652/fullscreen/" TargetMode="External"/><Relationship Id="rId8"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62.png"/><Relationship Id="rId5" Type="http://schemas.openxmlformats.org/officeDocument/2006/relationships/image" Target="../media/image52.png"/><Relationship Id="rId6" Type="http://schemas.openxmlformats.org/officeDocument/2006/relationships/image" Target="../media/image58.png"/><Relationship Id="rId7"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hyperlink" Target="https://campus.recit.qc.ca/login/index.php" TargetMode="External"/><Relationship Id="rId5" Type="http://schemas.openxmlformats.org/officeDocument/2006/relationships/hyperlink" Target="https://campus.recit.qc.ca/enrol/index.php?id=330" TargetMode="External"/><Relationship Id="rId6" Type="http://schemas.openxmlformats.org/officeDocument/2006/relationships/hyperlink" Target="https://campus.recit.qc.ca/mod/page/view.php?id=16631" TargetMode="External"/><Relationship Id="rId7" Type="http://schemas.openxmlformats.org/officeDocument/2006/relationships/image" Target="../media/image57.png"/></Relationships>
</file>

<file path=ppt/slides/_rels/slide4.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s://creativecommons.org/licenses/by-nc-sa/4.0/deed.fr" TargetMode="External"/><Relationship Id="rId5" Type="http://schemas.openxmlformats.org/officeDocument/2006/relationships/hyperlink" Target="https://monurl.ca/pre021122" TargetMode="External"/><Relationship Id="rId6" Type="http://schemas.openxmlformats.org/officeDocument/2006/relationships/image" Target="../media/image2.png"/><Relationship Id="rId7" Type="http://schemas.openxmlformats.org/officeDocument/2006/relationships/hyperlink" Target="mailto:equipe@recitmst.qc.ca" TargetMode="External"/><Relationship Id="rId8" Type="http://schemas.openxmlformats.org/officeDocument/2006/relationships/hyperlink" Target="https://creativecommons.org/licenses/by-nc-sa/4.0/deed.fr" TargetMode="External"/></Relationships>
</file>

<file path=ppt/slides/_rels/slide40.xml.rels><?xml version="1.0" encoding="UTF-8" standalone="yes"?><Relationships xmlns="http://schemas.openxmlformats.org/package/2006/relationships"><Relationship Id="rId11" Type="http://schemas.openxmlformats.org/officeDocument/2006/relationships/hyperlink" Target="mailto:sandra.fortin@csbe.qc.ca" TargetMode="External"/><Relationship Id="rId10" Type="http://schemas.openxmlformats.org/officeDocument/2006/relationships/hyperlink" Target="https://www.youtube.com/channel/UC7IcadI_rZFwso9N81PYqFg" TargetMode="External"/><Relationship Id="rId13" Type="http://schemas.openxmlformats.org/officeDocument/2006/relationships/hyperlink" Target="mailto:etienne.perron@csjonquiere.qc.ca" TargetMode="External"/><Relationship Id="rId12" Type="http://schemas.openxmlformats.org/officeDocument/2006/relationships/hyperlink" Target="mailto:marika.perrault@csdhr.qc.ca" TargetMode="External"/><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hyperlink" Target="http://creativecommons.org/licenses/by-nc-sa/4.0/" TargetMode="External"/><Relationship Id="rId9" Type="http://schemas.openxmlformats.org/officeDocument/2006/relationships/hyperlink" Target="https://twitter.com/recitmst" TargetMode="External"/><Relationship Id="rId15" Type="http://schemas.openxmlformats.org/officeDocument/2006/relationships/hyperlink" Target="mailto:mjsimard@cstrois-lacs.qc.ca" TargetMode="External"/><Relationship Id="rId14" Type="http://schemas.openxmlformats.org/officeDocument/2006/relationships/hyperlink" Target="mailto:stephanie.rioux@recitmst.qc.ca" TargetMode="External"/><Relationship Id="rId17" Type="http://schemas.openxmlformats.org/officeDocument/2006/relationships/image" Target="../media/image59.png"/><Relationship Id="rId16" Type="http://schemas.openxmlformats.org/officeDocument/2006/relationships/hyperlink" Target="mailto:esther.veilleux@education.gouv.qc.ca" TargetMode="External"/><Relationship Id="rId5" Type="http://schemas.openxmlformats.org/officeDocument/2006/relationships/image" Target="../media/image1.png"/><Relationship Id="rId6" Type="http://schemas.openxmlformats.org/officeDocument/2006/relationships/image" Target="../media/image3.png"/><Relationship Id="rId18" Type="http://schemas.openxmlformats.org/officeDocument/2006/relationships/hyperlink" Target="https://bit.ly/evaluation-grms49" TargetMode="External"/><Relationship Id="rId7" Type="http://schemas.openxmlformats.org/officeDocument/2006/relationships/hyperlink" Target="mailto:equipe@recitmst.qc.ca" TargetMode="External"/><Relationship Id="rId8" Type="http://schemas.openxmlformats.org/officeDocument/2006/relationships/hyperlink" Target="https://www.facebook.com/RECITMST2020/" TargetMode="External"/></Relationships>
</file>

<file path=ppt/slides/_rels/slide41.xml.rels><?xml version="1.0" encoding="UTF-8" standalone="yes"?><Relationships xmlns="http://schemas.openxmlformats.org/package/2006/relationships"><Relationship Id="rId20" Type="http://schemas.openxmlformats.org/officeDocument/2006/relationships/image" Target="../media/image77.png"/><Relationship Id="rId11" Type="http://schemas.openxmlformats.org/officeDocument/2006/relationships/image" Target="../media/image72.png"/><Relationship Id="rId10" Type="http://schemas.openxmlformats.org/officeDocument/2006/relationships/image" Target="../media/image75.png"/><Relationship Id="rId13" Type="http://schemas.openxmlformats.org/officeDocument/2006/relationships/image" Target="../media/image74.png"/><Relationship Id="rId12"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61.png"/><Relationship Id="rId15" Type="http://schemas.openxmlformats.org/officeDocument/2006/relationships/image" Target="../media/image64.jpg"/><Relationship Id="rId14" Type="http://schemas.openxmlformats.org/officeDocument/2006/relationships/image" Target="../media/image67.png"/><Relationship Id="rId17" Type="http://schemas.openxmlformats.org/officeDocument/2006/relationships/image" Target="../media/image68.jpg"/><Relationship Id="rId16" Type="http://schemas.openxmlformats.org/officeDocument/2006/relationships/image" Target="../media/image70.png"/><Relationship Id="rId5" Type="http://schemas.openxmlformats.org/officeDocument/2006/relationships/image" Target="../media/image71.png"/><Relationship Id="rId19" Type="http://schemas.openxmlformats.org/officeDocument/2006/relationships/image" Target="../media/image66.jpg"/><Relationship Id="rId6" Type="http://schemas.openxmlformats.org/officeDocument/2006/relationships/image" Target="../media/image73.png"/><Relationship Id="rId18" Type="http://schemas.openxmlformats.org/officeDocument/2006/relationships/image" Target="../media/image65.png"/><Relationship Id="rId7" Type="http://schemas.openxmlformats.org/officeDocument/2006/relationships/image" Target="../media/image76.png"/><Relationship Id="rId8"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autrementenmath.recitmst.qc.c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hyperlink" Target="http://autrementenmath.recitmst.qc.ca/" TargetMode="External"/><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17"/>
          <p:cNvSpPr txBox="1"/>
          <p:nvPr>
            <p:ph type="ctrTitle"/>
          </p:nvPr>
        </p:nvSpPr>
        <p:spPr>
          <a:xfrm>
            <a:off x="311700" y="287375"/>
            <a:ext cx="8520600" cy="161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Apprendre et évaluer autrement </a:t>
            </a:r>
            <a:endParaRPr b="1">
              <a:solidFill>
                <a:schemeClr val="lt1"/>
              </a:solidFill>
              <a:latin typeface="Caveat"/>
              <a:ea typeface="Caveat"/>
              <a:cs typeface="Caveat"/>
              <a:sym typeface="Caveat"/>
            </a:endParaRPr>
          </a:p>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en mathématique</a:t>
            </a:r>
            <a:endParaRPr>
              <a:solidFill>
                <a:srgbClr val="FF9900"/>
              </a:solidFill>
              <a:latin typeface="Caveat"/>
              <a:ea typeface="Caveat"/>
              <a:cs typeface="Caveat"/>
              <a:sym typeface="Caveat"/>
            </a:endParaRPr>
          </a:p>
        </p:txBody>
      </p:sp>
      <p:sp>
        <p:nvSpPr>
          <p:cNvPr id="144" name="Google Shape;144;p17"/>
          <p:cNvSpPr txBox="1"/>
          <p:nvPr>
            <p:ph idx="1" type="subTitle"/>
          </p:nvPr>
        </p:nvSpPr>
        <p:spPr>
          <a:xfrm>
            <a:off x="775575" y="1999125"/>
            <a:ext cx="7845300" cy="2553600"/>
          </a:xfrm>
          <a:prstGeom prst="rect">
            <a:avLst/>
          </a:prstGeom>
          <a:noFill/>
          <a:ln>
            <a:noFill/>
          </a:ln>
        </p:spPr>
        <p:txBody>
          <a:bodyPr anchorCtr="0" anchor="t" bIns="91425" lIns="91425" spcFirstLastPara="1" rIns="91425" wrap="square" tIns="91425">
            <a:normAutofit fontScale="55000" lnSpcReduction="20000"/>
          </a:bodyPr>
          <a:lstStyle/>
          <a:p>
            <a:pPr indent="0" lvl="0" marL="0" rtl="0" algn="ctr">
              <a:spcBef>
                <a:spcPts val="0"/>
              </a:spcBef>
              <a:spcAft>
                <a:spcPts val="0"/>
              </a:spcAft>
              <a:buClr>
                <a:schemeClr val="dk1"/>
              </a:buClr>
              <a:buSzPct val="79788"/>
              <a:buFont typeface="Arial"/>
              <a:buNone/>
            </a:pPr>
            <a:r>
              <a:rPr b="1" lang="fr" sz="3509">
                <a:solidFill>
                  <a:schemeClr val="accent4"/>
                </a:solidFill>
                <a:latin typeface="Caveat"/>
                <a:ea typeface="Caveat"/>
                <a:cs typeface="Caveat"/>
                <a:sym typeface="Caveat"/>
              </a:rPr>
              <a:t>Sandra Fortin - CSS de la Beauce-Etchemin</a:t>
            </a:r>
            <a:endParaRPr b="1" sz="3509">
              <a:solidFill>
                <a:srgbClr val="FFAB40"/>
              </a:solidFill>
              <a:latin typeface="Caveat"/>
              <a:ea typeface="Caveat"/>
              <a:cs typeface="Caveat"/>
              <a:sym typeface="Caveat"/>
            </a:endParaRPr>
          </a:p>
          <a:p>
            <a:pPr indent="0" lvl="0" marL="0" rtl="0" algn="ctr">
              <a:lnSpc>
                <a:spcPct val="100000"/>
              </a:lnSpc>
              <a:spcBef>
                <a:spcPts val="0"/>
              </a:spcBef>
              <a:spcAft>
                <a:spcPts val="0"/>
              </a:spcAft>
              <a:buSzPct val="79788"/>
              <a:buNone/>
            </a:pPr>
            <a:r>
              <a:rPr b="1" lang="fr" sz="3509">
                <a:solidFill>
                  <a:srgbClr val="FFAB40"/>
                </a:solidFill>
                <a:latin typeface="Caveat"/>
                <a:ea typeface="Caveat"/>
                <a:cs typeface="Caveat"/>
                <a:sym typeface="Caveat"/>
              </a:rPr>
              <a:t>Marika Perrault - CSS des Hautes-Rivières</a:t>
            </a:r>
            <a:endParaRPr b="1" sz="3509">
              <a:solidFill>
                <a:srgbClr val="FFAB40"/>
              </a:solidFill>
              <a:latin typeface="Caveat"/>
              <a:ea typeface="Caveat"/>
              <a:cs typeface="Caveat"/>
              <a:sym typeface="Caveat"/>
            </a:endParaRPr>
          </a:p>
          <a:p>
            <a:pPr indent="0" lvl="0" marL="0" rtl="0" algn="ctr">
              <a:spcBef>
                <a:spcPts val="0"/>
              </a:spcBef>
              <a:spcAft>
                <a:spcPts val="0"/>
              </a:spcAft>
              <a:buSzPct val="79788"/>
              <a:buNone/>
            </a:pPr>
            <a:r>
              <a:rPr b="1" lang="fr" sz="3509">
                <a:solidFill>
                  <a:schemeClr val="accent4"/>
                </a:solidFill>
                <a:latin typeface="Caveat"/>
                <a:ea typeface="Caveat"/>
                <a:cs typeface="Caveat"/>
                <a:sym typeface="Caveat"/>
              </a:rPr>
              <a:t>Étienne Perron - CSS De La Jonquière</a:t>
            </a:r>
            <a:endParaRPr b="1" sz="3509">
              <a:solidFill>
                <a:schemeClr val="accent4"/>
              </a:solidFill>
              <a:latin typeface="Caveat"/>
              <a:ea typeface="Caveat"/>
              <a:cs typeface="Caveat"/>
              <a:sym typeface="Caveat"/>
            </a:endParaRPr>
          </a:p>
          <a:p>
            <a:pPr indent="0" lvl="0" marL="0" rtl="0" algn="ctr">
              <a:spcBef>
                <a:spcPts val="0"/>
              </a:spcBef>
              <a:spcAft>
                <a:spcPts val="0"/>
              </a:spcAft>
              <a:buClr>
                <a:schemeClr val="dk1"/>
              </a:buClr>
              <a:buSzPct val="79788"/>
              <a:buFont typeface="Arial"/>
              <a:buNone/>
            </a:pPr>
            <a:r>
              <a:rPr b="1" lang="fr" sz="3509">
                <a:solidFill>
                  <a:schemeClr val="accent4"/>
                </a:solidFill>
                <a:latin typeface="Caveat"/>
                <a:ea typeface="Caveat"/>
                <a:cs typeface="Caveat"/>
                <a:sym typeface="Caveat"/>
              </a:rPr>
              <a:t>Stéphanie Rioux - RÉCIT MST </a:t>
            </a:r>
            <a:endParaRPr b="1" sz="3509">
              <a:solidFill>
                <a:schemeClr val="accent4"/>
              </a:solidFill>
              <a:latin typeface="Caveat"/>
              <a:ea typeface="Caveat"/>
              <a:cs typeface="Caveat"/>
              <a:sym typeface="Caveat"/>
            </a:endParaRPr>
          </a:p>
          <a:p>
            <a:pPr indent="0" lvl="0" marL="0" rtl="0" algn="ctr">
              <a:lnSpc>
                <a:spcPct val="100000"/>
              </a:lnSpc>
              <a:spcBef>
                <a:spcPts val="0"/>
              </a:spcBef>
              <a:spcAft>
                <a:spcPts val="0"/>
              </a:spcAft>
              <a:buSzPct val="79788"/>
              <a:buNone/>
            </a:pPr>
            <a:r>
              <a:rPr b="1" lang="fr" sz="3509">
                <a:solidFill>
                  <a:srgbClr val="FFAB40"/>
                </a:solidFill>
                <a:latin typeface="Caveat"/>
                <a:ea typeface="Caveat"/>
                <a:cs typeface="Caveat"/>
                <a:sym typeface="Caveat"/>
              </a:rPr>
              <a:t>Marie-Josée Simard - CSS des Trois-Lacs</a:t>
            </a:r>
            <a:endParaRPr b="1" sz="3509">
              <a:solidFill>
                <a:srgbClr val="FFAB40"/>
              </a:solidFill>
              <a:latin typeface="Caveat"/>
              <a:ea typeface="Caveat"/>
              <a:cs typeface="Caveat"/>
              <a:sym typeface="Caveat"/>
            </a:endParaRPr>
          </a:p>
          <a:p>
            <a:pPr indent="0" lvl="0" marL="0" rtl="0" algn="ctr">
              <a:lnSpc>
                <a:spcPct val="100000"/>
              </a:lnSpc>
              <a:spcBef>
                <a:spcPts val="0"/>
              </a:spcBef>
              <a:spcAft>
                <a:spcPts val="0"/>
              </a:spcAft>
              <a:buSzPct val="79788"/>
              <a:buNone/>
            </a:pPr>
            <a:r>
              <a:rPr b="1" lang="fr" sz="3509">
                <a:solidFill>
                  <a:srgbClr val="FFAB40"/>
                </a:solidFill>
                <a:latin typeface="Caveat"/>
                <a:ea typeface="Caveat"/>
                <a:cs typeface="Caveat"/>
                <a:sym typeface="Caveat"/>
              </a:rPr>
              <a:t>Esther Veilleux - CSS des Découvreurs</a:t>
            </a:r>
            <a:endParaRPr b="1" sz="3509">
              <a:solidFill>
                <a:srgbClr val="FFAB40"/>
              </a:solidFill>
              <a:latin typeface="Caveat"/>
              <a:ea typeface="Caveat"/>
              <a:cs typeface="Caveat"/>
              <a:sym typeface="Caveat"/>
            </a:endParaRPr>
          </a:p>
          <a:p>
            <a:pPr indent="0" lvl="0" marL="0" rtl="0" algn="ctr">
              <a:lnSpc>
                <a:spcPct val="100000"/>
              </a:lnSpc>
              <a:spcBef>
                <a:spcPts val="0"/>
              </a:spcBef>
              <a:spcAft>
                <a:spcPts val="0"/>
              </a:spcAft>
              <a:buSzPct val="79788"/>
              <a:buNone/>
            </a:pPr>
            <a:r>
              <a:t/>
            </a:r>
            <a:endParaRPr b="1" sz="3509">
              <a:solidFill>
                <a:srgbClr val="FFAB40"/>
              </a:solidFill>
              <a:latin typeface="Caveat"/>
              <a:ea typeface="Caveat"/>
              <a:cs typeface="Caveat"/>
              <a:sym typeface="Caveat"/>
            </a:endParaRPr>
          </a:p>
          <a:p>
            <a:pPr indent="0" lvl="0" marL="0" rtl="0" algn="l">
              <a:lnSpc>
                <a:spcPct val="100000"/>
              </a:lnSpc>
              <a:spcBef>
                <a:spcPts val="0"/>
              </a:spcBef>
              <a:spcAft>
                <a:spcPts val="0"/>
              </a:spcAft>
              <a:buSzPct val="98870"/>
              <a:buNone/>
            </a:pPr>
            <a:r>
              <a:t/>
            </a:r>
            <a:endParaRPr sz="2832">
              <a:solidFill>
                <a:srgbClr val="FFAB40"/>
              </a:solidFill>
              <a:latin typeface="Caveat"/>
              <a:ea typeface="Caveat"/>
              <a:cs typeface="Caveat"/>
              <a:sym typeface="Caveat"/>
            </a:endParaRPr>
          </a:p>
          <a:p>
            <a:pPr indent="0" lvl="0" marL="0" rtl="0" algn="ctr">
              <a:lnSpc>
                <a:spcPct val="100000"/>
              </a:lnSpc>
              <a:spcBef>
                <a:spcPts val="0"/>
              </a:spcBef>
              <a:spcAft>
                <a:spcPts val="0"/>
              </a:spcAft>
              <a:buSzPct val="81159"/>
              <a:buNone/>
            </a:pPr>
            <a:r>
              <a:rPr b="1" lang="fr" sz="3450">
                <a:solidFill>
                  <a:schemeClr val="lt1"/>
                </a:solidFill>
                <a:latin typeface="Caveat"/>
                <a:ea typeface="Caveat"/>
                <a:cs typeface="Caveat"/>
                <a:sym typeface="Caveat"/>
              </a:rPr>
              <a:t>Journée Pré-congrès du GRMS  - 2 novembre 2022</a:t>
            </a:r>
            <a:endParaRPr b="1" sz="3450">
              <a:solidFill>
                <a:schemeClr val="lt1"/>
              </a:solidFill>
              <a:latin typeface="Caveat"/>
              <a:ea typeface="Caveat"/>
              <a:cs typeface="Caveat"/>
              <a:sym typeface="Caveat"/>
            </a:endParaRPr>
          </a:p>
          <a:p>
            <a:pPr indent="0" lvl="0" marL="0" rtl="0" algn="ctr">
              <a:lnSpc>
                <a:spcPct val="100000"/>
              </a:lnSpc>
              <a:spcBef>
                <a:spcPts val="0"/>
              </a:spcBef>
              <a:spcAft>
                <a:spcPts val="0"/>
              </a:spcAft>
              <a:buSzPct val="81159"/>
              <a:buNone/>
            </a:pPr>
            <a:r>
              <a:rPr b="1" lang="fr" sz="3450">
                <a:solidFill>
                  <a:schemeClr val="lt1"/>
                </a:solidFill>
                <a:latin typeface="Caveat"/>
                <a:ea typeface="Caveat"/>
                <a:cs typeface="Caveat"/>
                <a:sym typeface="Caveat"/>
              </a:rPr>
              <a:t>9h00 à 16h00</a:t>
            </a:r>
            <a:endParaRPr b="1" sz="3450">
              <a:solidFill>
                <a:schemeClr val="lt1"/>
              </a:solidFill>
              <a:latin typeface="Caveat"/>
              <a:ea typeface="Caveat"/>
              <a:cs typeface="Caveat"/>
              <a:sym typeface="Cave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26"/>
          <p:cNvSpPr txBox="1"/>
          <p:nvPr>
            <p:ph type="ctrTitle"/>
          </p:nvPr>
        </p:nvSpPr>
        <p:spPr>
          <a:xfrm>
            <a:off x="311700" y="51850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Nos intentions</a:t>
            </a:r>
            <a:endParaRPr sz="4600">
              <a:solidFill>
                <a:schemeClr val="lt1"/>
              </a:solidFill>
              <a:latin typeface="Caveat"/>
              <a:ea typeface="Caveat"/>
              <a:cs typeface="Caveat"/>
              <a:sym typeface="Caveat"/>
            </a:endParaRPr>
          </a:p>
        </p:txBody>
      </p:sp>
      <p:sp>
        <p:nvSpPr>
          <p:cNvPr id="234" name="Google Shape;234;p26"/>
          <p:cNvSpPr txBox="1"/>
          <p:nvPr/>
        </p:nvSpPr>
        <p:spPr>
          <a:xfrm>
            <a:off x="706825" y="1470125"/>
            <a:ext cx="7773300" cy="2262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Découvrir et comprendre le fonctionnement du site</a:t>
            </a:r>
            <a:endParaRPr sz="2700">
              <a:solidFill>
                <a:schemeClr val="lt1"/>
              </a:solidFill>
              <a:latin typeface="Caveat"/>
              <a:ea typeface="Caveat"/>
              <a:cs typeface="Caveat"/>
              <a:sym typeface="Caveat"/>
            </a:endParaRPr>
          </a:p>
          <a:p>
            <a:pPr indent="0" lvl="0" marL="457200" marR="0" rtl="0" algn="l">
              <a:lnSpc>
                <a:spcPct val="100000"/>
              </a:lnSpc>
              <a:spcBef>
                <a:spcPts val="0"/>
              </a:spcBef>
              <a:spcAft>
                <a:spcPts val="0"/>
              </a:spcAft>
              <a:buNone/>
            </a:pPr>
            <a:r>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Découvrir, s’approprier et expérimenter les types de tâches</a:t>
            </a:r>
            <a:endParaRPr sz="2700">
              <a:solidFill>
                <a:schemeClr val="lt1"/>
              </a:solidFill>
              <a:latin typeface="Caveat"/>
              <a:ea typeface="Caveat"/>
              <a:cs typeface="Caveat"/>
              <a:sym typeface="Caveat"/>
            </a:endParaRPr>
          </a:p>
          <a:p>
            <a:pPr indent="0" lvl="0" marL="457200" marR="0" rtl="0" algn="l">
              <a:lnSpc>
                <a:spcPct val="100000"/>
              </a:lnSpc>
              <a:spcBef>
                <a:spcPts val="0"/>
              </a:spcBef>
              <a:spcAft>
                <a:spcPts val="0"/>
              </a:spcAft>
              <a:buNone/>
            </a:pPr>
            <a:r>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Cibler des tâches à intégrer dans votre planification annuelle</a:t>
            </a:r>
            <a:endParaRPr sz="2700">
              <a:solidFill>
                <a:schemeClr val="lt1"/>
              </a:solidFill>
              <a:latin typeface="Caveat"/>
              <a:ea typeface="Caveat"/>
              <a:cs typeface="Caveat"/>
              <a:sym typeface="Cave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p27"/>
          <p:cNvSpPr/>
          <p:nvPr/>
        </p:nvSpPr>
        <p:spPr>
          <a:xfrm>
            <a:off x="491850" y="1375500"/>
            <a:ext cx="8111100" cy="3367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p:cNvSpPr txBox="1"/>
          <p:nvPr>
            <p:ph type="ctrTitle"/>
          </p:nvPr>
        </p:nvSpPr>
        <p:spPr>
          <a:xfrm>
            <a:off x="311700" y="31605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Les intentions du site</a:t>
            </a:r>
            <a:endParaRPr sz="4600">
              <a:solidFill>
                <a:schemeClr val="lt1"/>
              </a:solidFill>
              <a:latin typeface="Caveat"/>
              <a:ea typeface="Caveat"/>
              <a:cs typeface="Caveat"/>
              <a:sym typeface="Caveat"/>
            </a:endParaRPr>
          </a:p>
        </p:txBody>
      </p:sp>
      <p:pic>
        <p:nvPicPr>
          <p:cNvPr id="241" name="Google Shape;241;p27"/>
          <p:cNvPicPr preferRelativeResize="0"/>
          <p:nvPr/>
        </p:nvPicPr>
        <p:blipFill>
          <a:blip r:embed="rId4">
            <a:alphaModFix/>
          </a:blip>
          <a:stretch>
            <a:fillRect/>
          </a:stretch>
        </p:blipFill>
        <p:spPr>
          <a:xfrm>
            <a:off x="5794850" y="1779150"/>
            <a:ext cx="2750550" cy="2560500"/>
          </a:xfrm>
          <a:prstGeom prst="rect">
            <a:avLst/>
          </a:prstGeom>
          <a:noFill/>
          <a:ln>
            <a:noFill/>
          </a:ln>
        </p:spPr>
      </p:pic>
      <p:sp>
        <p:nvSpPr>
          <p:cNvPr id="242" name="Google Shape;242;p27"/>
          <p:cNvSpPr txBox="1"/>
          <p:nvPr/>
        </p:nvSpPr>
        <p:spPr>
          <a:xfrm>
            <a:off x="1774325" y="2834325"/>
            <a:ext cx="459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3" name="Google Shape;243;p27"/>
          <p:cNvSpPr txBox="1"/>
          <p:nvPr/>
        </p:nvSpPr>
        <p:spPr>
          <a:xfrm>
            <a:off x="553475" y="1631400"/>
            <a:ext cx="5271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rgbClr val="1C4587"/>
                </a:solidFill>
                <a:latin typeface="Caveat"/>
                <a:ea typeface="Caveat"/>
                <a:cs typeface="Caveat"/>
                <a:sym typeface="Caveat"/>
              </a:rPr>
              <a:t>Ce site a été créé sur 2 ans par une équipe de CP math et RÉCIT</a:t>
            </a:r>
            <a:endParaRPr b="1" sz="1800">
              <a:solidFill>
                <a:srgbClr val="1C4587"/>
              </a:solidFill>
              <a:latin typeface="Caveat"/>
              <a:ea typeface="Caveat"/>
              <a:cs typeface="Caveat"/>
              <a:sym typeface="Caveat"/>
            </a:endParaRPr>
          </a:p>
          <a:p>
            <a:pPr indent="-342900" lvl="0" marL="457200" rtl="0" algn="l">
              <a:spcBef>
                <a:spcPts val="0"/>
              </a:spcBef>
              <a:spcAft>
                <a:spcPts val="0"/>
              </a:spcAft>
              <a:buClr>
                <a:srgbClr val="1C4587"/>
              </a:buClr>
              <a:buSzPts val="1800"/>
              <a:buFont typeface="Caveat"/>
              <a:buChar char="-"/>
            </a:pPr>
            <a:r>
              <a:rPr b="1" lang="fr" sz="1800">
                <a:solidFill>
                  <a:srgbClr val="1C4587"/>
                </a:solidFill>
                <a:latin typeface="Caveat"/>
                <a:ea typeface="Caveat"/>
                <a:cs typeface="Caveat"/>
                <a:sym typeface="Caveat"/>
              </a:rPr>
              <a:t>Comment réduire les écarts dans nos classes de mathématique</a:t>
            </a:r>
            <a:endParaRPr b="1" sz="1800">
              <a:solidFill>
                <a:srgbClr val="1C4587"/>
              </a:solidFill>
              <a:latin typeface="Caveat"/>
              <a:ea typeface="Caveat"/>
              <a:cs typeface="Caveat"/>
              <a:sym typeface="Caveat"/>
            </a:endParaRPr>
          </a:p>
          <a:p>
            <a:pPr indent="-342900" lvl="0" marL="457200" rtl="0" algn="l">
              <a:spcBef>
                <a:spcPts val="0"/>
              </a:spcBef>
              <a:spcAft>
                <a:spcPts val="0"/>
              </a:spcAft>
              <a:buClr>
                <a:srgbClr val="1C4587"/>
              </a:buClr>
              <a:buSzPts val="1800"/>
              <a:buFont typeface="Caveat"/>
              <a:buChar char="-"/>
            </a:pPr>
            <a:r>
              <a:rPr b="1" lang="fr" sz="1800">
                <a:solidFill>
                  <a:srgbClr val="1C4587"/>
                </a:solidFill>
                <a:latin typeface="Caveat"/>
                <a:ea typeface="Caveat"/>
                <a:cs typeface="Caveat"/>
                <a:sym typeface="Caveat"/>
              </a:rPr>
              <a:t>Comment faire de la mathématique</a:t>
            </a:r>
            <a:endParaRPr b="1" sz="1800">
              <a:solidFill>
                <a:srgbClr val="1C4587"/>
              </a:solidFill>
              <a:latin typeface="Caveat"/>
              <a:ea typeface="Caveat"/>
              <a:cs typeface="Caveat"/>
              <a:sym typeface="Caveat"/>
            </a:endParaRPr>
          </a:p>
          <a:p>
            <a:pPr indent="-342900" lvl="0" marL="457200" rtl="0" algn="l">
              <a:spcBef>
                <a:spcPts val="0"/>
              </a:spcBef>
              <a:spcAft>
                <a:spcPts val="0"/>
              </a:spcAft>
              <a:buClr>
                <a:srgbClr val="1C4587"/>
              </a:buClr>
              <a:buSzPts val="1800"/>
              <a:buFont typeface="Caveat"/>
              <a:buChar char="-"/>
            </a:pPr>
            <a:r>
              <a:rPr b="1" lang="fr" sz="1800">
                <a:solidFill>
                  <a:srgbClr val="1C4587"/>
                </a:solidFill>
                <a:latin typeface="Caveat"/>
                <a:ea typeface="Caveat"/>
                <a:cs typeface="Caveat"/>
                <a:sym typeface="Caveat"/>
              </a:rPr>
              <a:t>Comment optimiser le temps d’enseignement et le temps d’apprentissage</a:t>
            </a:r>
            <a:endParaRPr b="1" sz="1800">
              <a:solidFill>
                <a:srgbClr val="1C4587"/>
              </a:solidFill>
              <a:latin typeface="Caveat"/>
              <a:ea typeface="Caveat"/>
              <a:cs typeface="Caveat"/>
              <a:sym typeface="Caveat"/>
            </a:endParaRPr>
          </a:p>
          <a:p>
            <a:pPr indent="-336550" lvl="0" marL="457200" rtl="0" algn="l">
              <a:spcBef>
                <a:spcPts val="0"/>
              </a:spcBef>
              <a:spcAft>
                <a:spcPts val="0"/>
              </a:spcAft>
              <a:buClr>
                <a:srgbClr val="1C4587"/>
              </a:buClr>
              <a:buSzPts val="1700"/>
              <a:buFont typeface="Caveat"/>
              <a:buChar char="-"/>
            </a:pPr>
            <a:r>
              <a:rPr b="1" lang="fr" sz="1800">
                <a:solidFill>
                  <a:srgbClr val="1C4587"/>
                </a:solidFill>
                <a:latin typeface="Caveat"/>
                <a:ea typeface="Caveat"/>
                <a:cs typeface="Caveat"/>
                <a:sym typeface="Caveat"/>
              </a:rPr>
              <a:t>Comment créer des apprentissages durables</a:t>
            </a:r>
            <a:r>
              <a:rPr b="1" lang="fr" sz="1700">
                <a:solidFill>
                  <a:srgbClr val="1C4587"/>
                </a:solidFill>
                <a:latin typeface="Caveat"/>
                <a:ea typeface="Caveat"/>
                <a:cs typeface="Caveat"/>
                <a:sym typeface="Caveat"/>
              </a:rPr>
              <a:t> </a:t>
            </a:r>
            <a:endParaRPr b="1" sz="1700">
              <a:solidFill>
                <a:srgbClr val="1C4587"/>
              </a:solidFill>
              <a:latin typeface="Caveat"/>
              <a:ea typeface="Caveat"/>
              <a:cs typeface="Caveat"/>
              <a:sym typeface="Caveat"/>
            </a:endParaRPr>
          </a:p>
        </p:txBody>
      </p:sp>
      <p:pic>
        <p:nvPicPr>
          <p:cNvPr id="244" name="Google Shape;244;p27">
            <a:hlinkClick r:id="rId5"/>
          </p:cNvPr>
          <p:cNvPicPr preferRelativeResize="0"/>
          <p:nvPr/>
        </p:nvPicPr>
        <p:blipFill>
          <a:blip r:embed="rId6">
            <a:alphaModFix/>
          </a:blip>
          <a:stretch>
            <a:fillRect/>
          </a:stretch>
        </p:blipFill>
        <p:spPr>
          <a:xfrm>
            <a:off x="4868868" y="3170275"/>
            <a:ext cx="1268008" cy="147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p28"/>
          <p:cNvSpPr txBox="1"/>
          <p:nvPr>
            <p:ph type="ctrTitle"/>
          </p:nvPr>
        </p:nvSpPr>
        <p:spPr>
          <a:xfrm>
            <a:off x="311700" y="8569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a:t>
            </a:r>
            <a:endParaRPr sz="46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Open Middle</a:t>
            </a:r>
            <a:r>
              <a:rPr lang="fr" sz="4600">
                <a:solidFill>
                  <a:schemeClr val="lt1"/>
                </a:solidFill>
                <a:latin typeface="Caveat"/>
                <a:ea typeface="Caveat"/>
                <a:cs typeface="Caveat"/>
                <a:sym typeface="Caveat"/>
              </a:rPr>
              <a:t> Problems (OMP)</a:t>
            </a:r>
            <a:endParaRPr sz="4600">
              <a:solidFill>
                <a:schemeClr val="lt1"/>
              </a:solidFill>
              <a:latin typeface="Caveat"/>
              <a:ea typeface="Caveat"/>
              <a:cs typeface="Caveat"/>
              <a:sym typeface="Caveat"/>
            </a:endParaRPr>
          </a:p>
        </p:txBody>
      </p:sp>
      <p:sp>
        <p:nvSpPr>
          <p:cNvPr id="250" name="Google Shape;250;p28"/>
          <p:cNvSpPr txBox="1"/>
          <p:nvPr>
            <p:ph type="ctrTitle"/>
          </p:nvPr>
        </p:nvSpPr>
        <p:spPr>
          <a:xfrm>
            <a:off x="128025" y="3657625"/>
            <a:ext cx="8520600" cy="13698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endParaRPr sz="2900">
              <a:solidFill>
                <a:schemeClr val="lt1"/>
              </a:solidFill>
              <a:latin typeface="Caveat"/>
              <a:ea typeface="Caveat"/>
              <a:cs typeface="Caveat"/>
              <a:sym typeface="Caveat"/>
            </a:endParaRPr>
          </a:p>
          <a:p>
            <a:pPr indent="-298450" lvl="0" marL="2286000" rtl="0" algn="l">
              <a:lnSpc>
                <a:spcPct val="100000"/>
              </a:lnSpc>
              <a:spcBef>
                <a:spcPts val="0"/>
              </a:spcBef>
              <a:spcAft>
                <a:spcPts val="0"/>
              </a:spcAft>
              <a:buClr>
                <a:srgbClr val="FFAB40"/>
              </a:buClr>
              <a:buSzPts val="1100"/>
              <a:buFont typeface="Caveat"/>
              <a:buChar char="■"/>
            </a:pPr>
            <a:r>
              <a:rPr lang="fr" sz="2400" u="sng">
                <a:solidFill>
                  <a:srgbClr val="FFAB40"/>
                </a:solidFill>
                <a:latin typeface="Caveat"/>
                <a:ea typeface="Caveat"/>
                <a:cs typeface="Caveat"/>
                <a:sym typeface="Caveat"/>
                <a:hlinkClick r:id="rId4">
                  <a:extLst>
                    <a:ext uri="{A12FA001-AC4F-418D-AE19-62706E023703}">
                      <ahyp:hlinkClr val="tx"/>
                    </a:ext>
                  </a:extLst>
                </a:hlinkClick>
              </a:rPr>
              <a:t>Lien vers une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a:p>
            <a:pPr indent="-298450" lvl="0" marL="2286000" rtl="0" algn="l">
              <a:lnSpc>
                <a:spcPct val="100000"/>
              </a:lnSpc>
              <a:spcBef>
                <a:spcPts val="0"/>
              </a:spcBef>
              <a:spcAft>
                <a:spcPts val="0"/>
              </a:spcAft>
              <a:buClr>
                <a:srgbClr val="FFAB40"/>
              </a:buClr>
              <a:buSzPts val="1100"/>
              <a:buFont typeface="Caveat"/>
              <a:buChar char="■"/>
            </a:pPr>
            <a:r>
              <a:rPr lang="fr" sz="2400" u="sng">
                <a:solidFill>
                  <a:srgbClr val="FFAB40"/>
                </a:solidFill>
                <a:latin typeface="Caveat"/>
                <a:ea typeface="Caveat"/>
                <a:cs typeface="Caveat"/>
                <a:sym typeface="Caveat"/>
                <a:hlinkClick r:id="rId5">
                  <a:extLst>
                    <a:ext uri="{A12FA001-AC4F-418D-AE19-62706E023703}">
                      <ahyp:hlinkClr val="tx"/>
                    </a:ext>
                  </a:extLst>
                </a:hlinkClick>
              </a:rPr>
              <a:t>Section « Open Middle » du site</a:t>
            </a:r>
            <a:endParaRPr sz="2400">
              <a:solidFill>
                <a:srgbClr val="FFAB40"/>
              </a:solidFill>
              <a:latin typeface="Caveat"/>
              <a:ea typeface="Caveat"/>
              <a:cs typeface="Caveat"/>
              <a:sym typeface="Caveat"/>
            </a:endParaRPr>
          </a:p>
        </p:txBody>
      </p:sp>
      <p:pic>
        <p:nvPicPr>
          <p:cNvPr id="251" name="Google Shape;251;p28"/>
          <p:cNvPicPr preferRelativeResize="0"/>
          <p:nvPr/>
        </p:nvPicPr>
        <p:blipFill>
          <a:blip r:embed="rId6">
            <a:alphaModFix/>
          </a:blip>
          <a:stretch>
            <a:fillRect/>
          </a:stretch>
        </p:blipFill>
        <p:spPr>
          <a:xfrm>
            <a:off x="2227625" y="1844300"/>
            <a:ext cx="4857750" cy="1962150"/>
          </a:xfrm>
          <a:prstGeom prst="rect">
            <a:avLst/>
          </a:prstGeom>
          <a:noFill/>
          <a:ln>
            <a:noFill/>
          </a:ln>
        </p:spPr>
      </p:pic>
      <p:pic>
        <p:nvPicPr>
          <p:cNvPr id="252" name="Google Shape;252;p28"/>
          <p:cNvPicPr preferRelativeResize="0"/>
          <p:nvPr/>
        </p:nvPicPr>
        <p:blipFill>
          <a:blip r:embed="rId7">
            <a:alphaModFix/>
          </a:blip>
          <a:stretch>
            <a:fillRect/>
          </a:stretch>
        </p:blipFill>
        <p:spPr>
          <a:xfrm>
            <a:off x="593275" y="1824125"/>
            <a:ext cx="2002500" cy="200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p29"/>
          <p:cNvSpPr txBox="1"/>
          <p:nvPr>
            <p:ph type="ctrTitle"/>
          </p:nvPr>
        </p:nvSpPr>
        <p:spPr>
          <a:xfrm>
            <a:off x="311700" y="9027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OM </a:t>
            </a:r>
            <a:endParaRPr sz="4600">
              <a:solidFill>
                <a:schemeClr val="lt1"/>
              </a:solidFill>
              <a:latin typeface="Caveat"/>
              <a:ea typeface="Caveat"/>
              <a:cs typeface="Caveat"/>
              <a:sym typeface="Caveat"/>
            </a:endParaRPr>
          </a:p>
        </p:txBody>
      </p:sp>
      <p:pic>
        <p:nvPicPr>
          <p:cNvPr id="258" name="Google Shape;258;p29"/>
          <p:cNvPicPr preferRelativeResize="0"/>
          <p:nvPr/>
        </p:nvPicPr>
        <p:blipFill>
          <a:blip r:embed="rId4">
            <a:alphaModFix/>
          </a:blip>
          <a:stretch>
            <a:fillRect/>
          </a:stretch>
        </p:blipFill>
        <p:spPr>
          <a:xfrm>
            <a:off x="750515" y="660150"/>
            <a:ext cx="7642975" cy="4357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2" name="Shape 262"/>
        <p:cNvGrpSpPr/>
        <p:nvPr/>
      </p:nvGrpSpPr>
      <p:grpSpPr>
        <a:xfrm>
          <a:off x="0" y="0"/>
          <a:ext cx="0" cy="0"/>
          <a:chOff x="0" y="0"/>
          <a:chExt cx="0" cy="0"/>
        </a:xfrm>
      </p:grpSpPr>
      <p:sp>
        <p:nvSpPr>
          <p:cNvPr id="263" name="Google Shape;263;p30"/>
          <p:cNvSpPr txBox="1"/>
          <p:nvPr>
            <p:ph type="ctrTitle"/>
          </p:nvPr>
        </p:nvSpPr>
        <p:spPr>
          <a:xfrm>
            <a:off x="311700" y="9027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OM </a:t>
            </a:r>
            <a:endParaRPr sz="4600">
              <a:solidFill>
                <a:schemeClr val="lt1"/>
              </a:solidFill>
              <a:latin typeface="Caveat"/>
              <a:ea typeface="Caveat"/>
              <a:cs typeface="Caveat"/>
              <a:sym typeface="Caveat"/>
            </a:endParaRPr>
          </a:p>
        </p:txBody>
      </p:sp>
      <p:pic>
        <p:nvPicPr>
          <p:cNvPr id="264" name="Google Shape;264;p30"/>
          <p:cNvPicPr preferRelativeResize="0"/>
          <p:nvPr/>
        </p:nvPicPr>
        <p:blipFill>
          <a:blip r:embed="rId4">
            <a:alphaModFix/>
          </a:blip>
          <a:stretch>
            <a:fillRect/>
          </a:stretch>
        </p:blipFill>
        <p:spPr>
          <a:xfrm rot="-267511">
            <a:off x="288725" y="713656"/>
            <a:ext cx="3631552" cy="2054154"/>
          </a:xfrm>
          <a:prstGeom prst="rect">
            <a:avLst/>
          </a:prstGeom>
          <a:noFill/>
          <a:ln>
            <a:noFill/>
          </a:ln>
        </p:spPr>
      </p:pic>
      <p:pic>
        <p:nvPicPr>
          <p:cNvPr id="265" name="Google Shape;265;p30"/>
          <p:cNvPicPr preferRelativeResize="0"/>
          <p:nvPr/>
        </p:nvPicPr>
        <p:blipFill>
          <a:blip r:embed="rId5">
            <a:alphaModFix/>
          </a:blip>
          <a:stretch>
            <a:fillRect/>
          </a:stretch>
        </p:blipFill>
        <p:spPr>
          <a:xfrm rot="600862">
            <a:off x="4902386" y="981139"/>
            <a:ext cx="3294441" cy="1663775"/>
          </a:xfrm>
          <a:prstGeom prst="rect">
            <a:avLst/>
          </a:prstGeom>
          <a:noFill/>
          <a:ln>
            <a:noFill/>
          </a:ln>
        </p:spPr>
      </p:pic>
      <p:pic>
        <p:nvPicPr>
          <p:cNvPr id="266" name="Google Shape;266;p30"/>
          <p:cNvPicPr preferRelativeResize="0"/>
          <p:nvPr/>
        </p:nvPicPr>
        <p:blipFill>
          <a:blip r:embed="rId6">
            <a:alphaModFix/>
          </a:blip>
          <a:stretch>
            <a:fillRect/>
          </a:stretch>
        </p:blipFill>
        <p:spPr>
          <a:xfrm rot="298512">
            <a:off x="377535" y="3199200"/>
            <a:ext cx="3352973" cy="1663775"/>
          </a:xfrm>
          <a:prstGeom prst="rect">
            <a:avLst/>
          </a:prstGeom>
          <a:noFill/>
          <a:ln>
            <a:noFill/>
          </a:ln>
        </p:spPr>
      </p:pic>
      <p:pic>
        <p:nvPicPr>
          <p:cNvPr id="267" name="Google Shape;267;p30"/>
          <p:cNvPicPr preferRelativeResize="0"/>
          <p:nvPr/>
        </p:nvPicPr>
        <p:blipFill>
          <a:blip r:embed="rId7">
            <a:alphaModFix/>
          </a:blip>
          <a:stretch>
            <a:fillRect/>
          </a:stretch>
        </p:blipFill>
        <p:spPr>
          <a:xfrm rot="351354">
            <a:off x="4535250" y="2761962"/>
            <a:ext cx="3834976" cy="2076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31"/>
          <p:cNvSpPr txBox="1"/>
          <p:nvPr>
            <p:ph type="ctrTitle"/>
          </p:nvPr>
        </p:nvSpPr>
        <p:spPr>
          <a:xfrm>
            <a:off x="380575" y="25105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On fait des essais à notre niveau ou pas !</a:t>
            </a:r>
            <a:endParaRPr sz="4600">
              <a:solidFill>
                <a:schemeClr val="lt1"/>
              </a:solidFill>
              <a:latin typeface="Caveat"/>
              <a:ea typeface="Caveat"/>
              <a:cs typeface="Caveat"/>
              <a:sym typeface="Caveat"/>
            </a:endParaRPr>
          </a:p>
        </p:txBody>
      </p:sp>
      <p:sp>
        <p:nvSpPr>
          <p:cNvPr id="273" name="Google Shape;273;p31"/>
          <p:cNvSpPr txBox="1"/>
          <p:nvPr/>
        </p:nvSpPr>
        <p:spPr>
          <a:xfrm>
            <a:off x="930150" y="1504825"/>
            <a:ext cx="7649100" cy="3016800"/>
          </a:xfrm>
          <a:prstGeom prst="rect">
            <a:avLst/>
          </a:prstGeom>
          <a:noFill/>
          <a:ln>
            <a:noFill/>
          </a:ln>
        </p:spPr>
        <p:txBody>
          <a:bodyPr anchorCtr="0" anchor="b" bIns="91425" lIns="91425" spcFirstLastPara="1" rIns="91425" wrap="square" tIns="91425">
            <a:spAutoFit/>
          </a:bodyPr>
          <a:lstStyle/>
          <a:p>
            <a:pPr indent="0" lvl="0" marL="0" marR="0" rtl="0" algn="ctr">
              <a:lnSpc>
                <a:spcPct val="100000"/>
              </a:lnSpc>
              <a:spcBef>
                <a:spcPts val="0"/>
              </a:spcBef>
              <a:spcAft>
                <a:spcPts val="0"/>
              </a:spcAft>
              <a:buNone/>
            </a:pPr>
            <a:r>
              <a:rPr lang="fr" sz="4600">
                <a:solidFill>
                  <a:schemeClr val="lt1"/>
                </a:solidFill>
                <a:latin typeface="Caveat"/>
                <a:ea typeface="Caveat"/>
                <a:cs typeface="Caveat"/>
                <a:sym typeface="Caveat"/>
              </a:rPr>
              <a:t>Intentions</a:t>
            </a:r>
            <a:endParaRPr sz="46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rPr lang="fr" sz="4600">
                <a:solidFill>
                  <a:schemeClr val="lt1"/>
                </a:solidFill>
                <a:latin typeface="Caveat"/>
                <a:ea typeface="Caveat"/>
                <a:cs typeface="Caveat"/>
                <a:sym typeface="Caveat"/>
              </a:rPr>
              <a:t>1- Comprendre ce qu’est un OMP</a:t>
            </a:r>
            <a:endParaRPr sz="46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rPr lang="fr" sz="4600">
                <a:solidFill>
                  <a:schemeClr val="lt1"/>
                </a:solidFill>
                <a:latin typeface="Caveat"/>
                <a:ea typeface="Caveat"/>
                <a:cs typeface="Caveat"/>
                <a:sym typeface="Caveat"/>
              </a:rPr>
              <a:t>2- Explorer le potentiel des OMP</a:t>
            </a:r>
            <a:endParaRPr sz="4600">
              <a:solidFill>
                <a:schemeClr val="lt1"/>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5778"/>
              <a:buFont typeface="Arial"/>
              <a:buNone/>
            </a:pPr>
            <a:r>
              <a:rPr lang="fr" sz="4600">
                <a:solidFill>
                  <a:schemeClr val="lt1"/>
                </a:solidFill>
                <a:latin typeface="Caveat"/>
                <a:ea typeface="Caveat"/>
                <a:cs typeface="Caveat"/>
                <a:sym typeface="Caveat"/>
              </a:rPr>
              <a:t>3- Goût de l’expérimenter en classe !</a:t>
            </a:r>
            <a:endParaRPr sz="4600">
              <a:solidFill>
                <a:schemeClr val="lt1"/>
              </a:solidFill>
              <a:latin typeface="Caveat"/>
              <a:ea typeface="Caveat"/>
              <a:cs typeface="Caveat"/>
              <a:sym typeface="Cave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p32"/>
          <p:cNvSpPr txBox="1"/>
          <p:nvPr>
            <p:ph type="ctrTitle"/>
          </p:nvPr>
        </p:nvSpPr>
        <p:spPr>
          <a:xfrm>
            <a:off x="311700" y="9027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Papier ou numérique</a:t>
            </a:r>
            <a:endParaRPr sz="4600">
              <a:solidFill>
                <a:schemeClr val="lt1"/>
              </a:solidFill>
              <a:latin typeface="Caveat"/>
              <a:ea typeface="Caveat"/>
              <a:cs typeface="Caveat"/>
              <a:sym typeface="Caveat"/>
            </a:endParaRPr>
          </a:p>
        </p:txBody>
      </p:sp>
      <p:pic>
        <p:nvPicPr>
          <p:cNvPr id="279" name="Google Shape;279;p32"/>
          <p:cNvPicPr preferRelativeResize="0"/>
          <p:nvPr/>
        </p:nvPicPr>
        <p:blipFill>
          <a:blip r:embed="rId4">
            <a:alphaModFix/>
          </a:blip>
          <a:stretch>
            <a:fillRect/>
          </a:stretch>
        </p:blipFill>
        <p:spPr>
          <a:xfrm>
            <a:off x="-111650" y="688574"/>
            <a:ext cx="4015400" cy="3352750"/>
          </a:xfrm>
          <a:prstGeom prst="rect">
            <a:avLst/>
          </a:prstGeom>
          <a:noFill/>
          <a:ln>
            <a:noFill/>
          </a:ln>
        </p:spPr>
      </p:pic>
      <p:pic>
        <p:nvPicPr>
          <p:cNvPr id="280" name="Google Shape;280;p32"/>
          <p:cNvPicPr preferRelativeResize="0"/>
          <p:nvPr/>
        </p:nvPicPr>
        <p:blipFill>
          <a:blip r:embed="rId5">
            <a:alphaModFix/>
          </a:blip>
          <a:stretch>
            <a:fillRect/>
          </a:stretch>
        </p:blipFill>
        <p:spPr>
          <a:xfrm>
            <a:off x="4252750" y="1283750"/>
            <a:ext cx="4579550" cy="2575997"/>
          </a:xfrm>
          <a:prstGeom prst="rect">
            <a:avLst/>
          </a:prstGeom>
          <a:noFill/>
          <a:ln>
            <a:noFill/>
          </a:ln>
        </p:spPr>
      </p:pic>
      <p:sp>
        <p:nvSpPr>
          <p:cNvPr id="281" name="Google Shape;281;p32"/>
          <p:cNvSpPr txBox="1"/>
          <p:nvPr/>
        </p:nvSpPr>
        <p:spPr>
          <a:xfrm>
            <a:off x="711800" y="4098150"/>
            <a:ext cx="3000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600" u="sng">
                <a:solidFill>
                  <a:srgbClr val="FFAB40"/>
                </a:solidFill>
                <a:latin typeface="Caveat"/>
                <a:ea typeface="Caveat"/>
                <a:cs typeface="Caveat"/>
                <a:sym typeface="Caveat"/>
                <a:hlinkClick r:id="rId6">
                  <a:extLst>
                    <a:ext uri="{A12FA001-AC4F-418D-AE19-62706E023703}">
                      <ahyp:hlinkClr val="tx"/>
                    </a:ext>
                  </a:extLst>
                </a:hlinkClick>
              </a:rPr>
              <a:t>Desmos</a:t>
            </a:r>
            <a:endParaRPr sz="2600">
              <a:solidFill>
                <a:srgbClr val="FFAB40"/>
              </a:solidFill>
              <a:latin typeface="Caveat"/>
              <a:ea typeface="Caveat"/>
              <a:cs typeface="Caveat"/>
              <a:sym typeface="Caveat"/>
            </a:endParaRPr>
          </a:p>
          <a:p>
            <a:pPr indent="0" lvl="0" marL="0" rtl="0" algn="l">
              <a:spcBef>
                <a:spcPts val="0"/>
              </a:spcBef>
              <a:spcAft>
                <a:spcPts val="0"/>
              </a:spcAft>
              <a:buNone/>
            </a:pPr>
            <a:r>
              <a:rPr lang="fr" sz="2600" u="sng">
                <a:solidFill>
                  <a:srgbClr val="FFAB40"/>
                </a:solidFill>
                <a:latin typeface="Caveat"/>
                <a:ea typeface="Caveat"/>
                <a:cs typeface="Caveat"/>
                <a:sym typeface="Caveat"/>
                <a:hlinkClick r:id="rId7">
                  <a:extLst>
                    <a:ext uri="{A12FA001-AC4F-418D-AE19-62706E023703}">
                      <ahyp:hlinkClr val="tx"/>
                    </a:ext>
                  </a:extLst>
                </a:hlinkClick>
              </a:rPr>
              <a:t>Collection Geogebra</a:t>
            </a:r>
            <a:endParaRPr sz="2600">
              <a:solidFill>
                <a:srgbClr val="FFAB40"/>
              </a:solidFill>
              <a:latin typeface="Caveat"/>
              <a:ea typeface="Caveat"/>
              <a:cs typeface="Caveat"/>
              <a:sym typeface="Caveat"/>
            </a:endParaRPr>
          </a:p>
        </p:txBody>
      </p:sp>
      <p:sp>
        <p:nvSpPr>
          <p:cNvPr id="282" name="Google Shape;282;p32"/>
          <p:cNvSpPr txBox="1"/>
          <p:nvPr/>
        </p:nvSpPr>
        <p:spPr>
          <a:xfrm>
            <a:off x="4822225" y="4390650"/>
            <a:ext cx="433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600" u="sng">
                <a:solidFill>
                  <a:schemeClr val="accent4"/>
                </a:solidFill>
                <a:latin typeface="Caveat"/>
                <a:ea typeface="Caveat"/>
                <a:cs typeface="Caveat"/>
                <a:sym typeface="Caveat"/>
                <a:hlinkClick r:id="rId8">
                  <a:extLst>
                    <a:ext uri="{A12FA001-AC4F-418D-AE19-62706E023703}">
                      <ahyp:hlinkClr val="tx"/>
                    </a:ext>
                  </a:extLst>
                </a:hlinkClick>
              </a:rPr>
              <a:t>Cahier papier</a:t>
            </a:r>
            <a:endParaRPr sz="2600">
              <a:solidFill>
                <a:schemeClr val="accent4"/>
              </a:solidFill>
              <a:latin typeface="Caveat"/>
              <a:ea typeface="Caveat"/>
              <a:cs typeface="Caveat"/>
              <a:sym typeface="Cave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p33"/>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Expérimentation - Causeries mathématiques</a:t>
            </a:r>
            <a:endParaRPr sz="2100">
              <a:solidFill>
                <a:schemeClr val="lt1"/>
              </a:solidFill>
              <a:latin typeface="Caveat"/>
              <a:ea typeface="Caveat"/>
              <a:cs typeface="Caveat"/>
              <a:sym typeface="Caveat"/>
            </a:endParaRPr>
          </a:p>
        </p:txBody>
      </p:sp>
      <p:pic>
        <p:nvPicPr>
          <p:cNvPr id="288" name="Google Shape;288;p33">
            <a:hlinkClick r:id="rId4"/>
          </p:cNvPr>
          <p:cNvPicPr preferRelativeResize="0"/>
          <p:nvPr/>
        </p:nvPicPr>
        <p:blipFill>
          <a:blip r:embed="rId5">
            <a:alphaModFix/>
          </a:blip>
          <a:stretch>
            <a:fillRect/>
          </a:stretch>
        </p:blipFill>
        <p:spPr>
          <a:xfrm>
            <a:off x="1541766" y="1111450"/>
            <a:ext cx="2501706" cy="2474000"/>
          </a:xfrm>
          <a:prstGeom prst="rect">
            <a:avLst/>
          </a:prstGeom>
          <a:noFill/>
          <a:ln>
            <a:noFill/>
          </a:ln>
        </p:spPr>
      </p:pic>
      <p:pic>
        <p:nvPicPr>
          <p:cNvPr id="289" name="Google Shape;289;p33"/>
          <p:cNvPicPr preferRelativeResize="0"/>
          <p:nvPr/>
        </p:nvPicPr>
        <p:blipFill>
          <a:blip r:embed="rId6">
            <a:alphaModFix/>
          </a:blip>
          <a:stretch>
            <a:fillRect/>
          </a:stretch>
        </p:blipFill>
        <p:spPr>
          <a:xfrm>
            <a:off x="5087226" y="1111450"/>
            <a:ext cx="2887490" cy="2474000"/>
          </a:xfrm>
          <a:prstGeom prst="rect">
            <a:avLst/>
          </a:prstGeom>
          <a:noFill/>
          <a:ln>
            <a:noFill/>
          </a:ln>
        </p:spPr>
      </p:pic>
      <p:sp>
        <p:nvSpPr>
          <p:cNvPr id="290" name="Google Shape;290;p33"/>
          <p:cNvSpPr txBox="1"/>
          <p:nvPr/>
        </p:nvSpPr>
        <p:spPr>
          <a:xfrm>
            <a:off x="2396163" y="3585450"/>
            <a:ext cx="164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Quel est l’intrus?</a:t>
            </a:r>
            <a:endParaRPr sz="2000">
              <a:solidFill>
                <a:schemeClr val="lt1"/>
              </a:solidFill>
              <a:latin typeface="Caveat"/>
              <a:ea typeface="Caveat"/>
              <a:cs typeface="Caveat"/>
              <a:sym typeface="Caveat"/>
            </a:endParaRPr>
          </a:p>
        </p:txBody>
      </p:sp>
      <p:sp>
        <p:nvSpPr>
          <p:cNvPr id="291" name="Google Shape;291;p33"/>
          <p:cNvSpPr txBox="1"/>
          <p:nvPr/>
        </p:nvSpPr>
        <p:spPr>
          <a:xfrm>
            <a:off x="6740822" y="3585450"/>
            <a:ext cx="123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Que vois-tu?</a:t>
            </a:r>
            <a:endParaRPr sz="2000">
              <a:solidFill>
                <a:schemeClr val="lt1"/>
              </a:solidFill>
              <a:latin typeface="Caveat"/>
              <a:ea typeface="Caveat"/>
              <a:cs typeface="Caveat"/>
              <a:sym typeface="Caveat"/>
            </a:endParaRPr>
          </a:p>
        </p:txBody>
      </p:sp>
      <p:sp>
        <p:nvSpPr>
          <p:cNvPr id="292" name="Google Shape;292;p33"/>
          <p:cNvSpPr txBox="1"/>
          <p:nvPr>
            <p:ph type="ctrTitle"/>
          </p:nvPr>
        </p:nvSpPr>
        <p:spPr>
          <a:xfrm>
            <a:off x="404650" y="4078050"/>
            <a:ext cx="8520600" cy="1000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r>
              <a:rPr lang="fr" sz="2400" u="sng">
                <a:solidFill>
                  <a:srgbClr val="FFAB40"/>
                </a:solidFill>
                <a:latin typeface="Caveat"/>
                <a:ea typeface="Caveat"/>
                <a:cs typeface="Caveat"/>
                <a:sym typeface="Caveat"/>
                <a:hlinkClick r:id="rId7">
                  <a:extLst>
                    <a:ext uri="{A12FA001-AC4F-418D-AE19-62706E023703}">
                      <ahyp:hlinkClr val="tx"/>
                    </a:ext>
                  </a:extLst>
                </a:hlinkClick>
              </a:rPr>
              <a:t>Section « Causeries mathématiques » du site</a:t>
            </a:r>
            <a:endParaRPr sz="2400">
              <a:solidFill>
                <a:srgbClr val="FFAB40"/>
              </a:solidFill>
              <a:latin typeface="Caveat"/>
              <a:ea typeface="Caveat"/>
              <a:cs typeface="Caveat"/>
              <a:sym typeface="Caveat"/>
            </a:endParaRPr>
          </a:p>
          <a:p>
            <a:pPr indent="0" lvl="0" marL="0" rtl="0" algn="l">
              <a:spcBef>
                <a:spcPts val="0"/>
              </a:spcBef>
              <a:spcAft>
                <a:spcPts val="0"/>
              </a:spcAft>
              <a:buNone/>
            </a:pPr>
            <a:r>
              <a:rPr lang="fr" sz="2400">
                <a:solidFill>
                  <a:srgbClr val="FFAB40"/>
                </a:solidFill>
                <a:latin typeface="Caveat"/>
                <a:ea typeface="Caveat"/>
                <a:cs typeface="Caveat"/>
                <a:sym typeface="Caveat"/>
              </a:rPr>
              <a:t>                     </a:t>
            </a:r>
            <a:r>
              <a:rPr lang="fr" sz="2400" u="sng">
                <a:solidFill>
                  <a:srgbClr val="FFAB40"/>
                </a:solidFill>
                <a:latin typeface="Caveat"/>
                <a:ea typeface="Caveat"/>
                <a:cs typeface="Caveat"/>
                <a:sym typeface="Caveat"/>
                <a:hlinkClick r:id="rId8">
                  <a:extLst>
                    <a:ext uri="{A12FA001-AC4F-418D-AE19-62706E023703}">
                      <ahyp:hlinkClr val="tx"/>
                    </a:ext>
                  </a:extLst>
                </a:hlinkClick>
              </a:rPr>
              <a:t>Lien vers la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34"/>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Expérimentation - Causeries mathématiques</a:t>
            </a:r>
            <a:endParaRPr sz="2100">
              <a:solidFill>
                <a:schemeClr val="lt1"/>
              </a:solidFill>
              <a:latin typeface="Caveat"/>
              <a:ea typeface="Caveat"/>
              <a:cs typeface="Caveat"/>
              <a:sym typeface="Caveat"/>
            </a:endParaRPr>
          </a:p>
        </p:txBody>
      </p:sp>
      <p:sp>
        <p:nvSpPr>
          <p:cNvPr id="298" name="Google Shape;298;p34"/>
          <p:cNvSpPr txBox="1"/>
          <p:nvPr>
            <p:ph type="ctrTitle"/>
          </p:nvPr>
        </p:nvSpPr>
        <p:spPr>
          <a:xfrm>
            <a:off x="404650" y="4078050"/>
            <a:ext cx="8520600" cy="1000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lang="fr" sz="2900">
                <a:solidFill>
                  <a:schemeClr val="lt1"/>
                </a:solidFill>
                <a:latin typeface="Caveat"/>
                <a:ea typeface="Caveat"/>
                <a:cs typeface="Caveat"/>
                <a:sym typeface="Caveat"/>
              </a:rPr>
              <a:t>Ressources:  </a:t>
            </a:r>
            <a:r>
              <a:rPr lang="fr" sz="2400" u="sng">
                <a:solidFill>
                  <a:srgbClr val="FFAB40"/>
                </a:solidFill>
                <a:latin typeface="Caveat"/>
                <a:ea typeface="Caveat"/>
                <a:cs typeface="Caveat"/>
                <a:sym typeface="Caveat"/>
                <a:hlinkClick r:id="rId4">
                  <a:extLst>
                    <a:ext uri="{A12FA001-AC4F-418D-AE19-62706E023703}">
                      <ahyp:hlinkClr val="tx"/>
                    </a:ext>
                  </a:extLst>
                </a:hlinkClick>
              </a:rPr>
              <a:t>Section « Causeries mathématiques » du site</a:t>
            </a:r>
            <a:endParaRPr sz="2400">
              <a:solidFill>
                <a:srgbClr val="FFAB40"/>
              </a:solidFill>
              <a:latin typeface="Caveat"/>
              <a:ea typeface="Caveat"/>
              <a:cs typeface="Caveat"/>
              <a:sym typeface="Caveat"/>
            </a:endParaRPr>
          </a:p>
          <a:p>
            <a:pPr indent="0" lvl="0" marL="0" rtl="0" algn="l">
              <a:spcBef>
                <a:spcPts val="0"/>
              </a:spcBef>
              <a:spcAft>
                <a:spcPts val="0"/>
              </a:spcAft>
              <a:buNone/>
            </a:pPr>
            <a:r>
              <a:rPr lang="fr" sz="2400">
                <a:solidFill>
                  <a:srgbClr val="FFAB40"/>
                </a:solidFill>
                <a:latin typeface="Caveat"/>
                <a:ea typeface="Caveat"/>
                <a:cs typeface="Caveat"/>
                <a:sym typeface="Caveat"/>
              </a:rPr>
              <a:t>                     </a:t>
            </a:r>
            <a:r>
              <a:rPr lang="fr" sz="2400" u="sng">
                <a:solidFill>
                  <a:srgbClr val="FFAB40"/>
                </a:solidFill>
                <a:latin typeface="Caveat"/>
                <a:ea typeface="Caveat"/>
                <a:cs typeface="Caveat"/>
                <a:sym typeface="Caveat"/>
                <a:hlinkClick r:id="rId5">
                  <a:extLst>
                    <a:ext uri="{A12FA001-AC4F-418D-AE19-62706E023703}">
                      <ahyp:hlinkClr val="tx"/>
                    </a:ext>
                  </a:extLst>
                </a:hlinkClick>
              </a:rPr>
              <a:t>Lien vers la banque de tâches</a:t>
            </a:r>
            <a:r>
              <a:rPr lang="fr" sz="2400">
                <a:solidFill>
                  <a:srgbClr val="FFAB40"/>
                </a:solidFill>
                <a:latin typeface="Caveat"/>
                <a:ea typeface="Caveat"/>
                <a:cs typeface="Caveat"/>
                <a:sym typeface="Caveat"/>
              </a:rPr>
              <a:t> </a:t>
            </a:r>
            <a:endParaRPr sz="2400">
              <a:solidFill>
                <a:srgbClr val="FFAB40"/>
              </a:solidFill>
              <a:latin typeface="Caveat"/>
              <a:ea typeface="Caveat"/>
              <a:cs typeface="Caveat"/>
              <a:sym typeface="Caveat"/>
            </a:endParaRPr>
          </a:p>
        </p:txBody>
      </p:sp>
      <p:sp>
        <p:nvSpPr>
          <p:cNvPr id="299" name="Google Shape;299;p34"/>
          <p:cNvSpPr txBox="1"/>
          <p:nvPr/>
        </p:nvSpPr>
        <p:spPr>
          <a:xfrm>
            <a:off x="2295413" y="3661975"/>
            <a:ext cx="164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Quel est l’intrus?</a:t>
            </a:r>
            <a:endParaRPr sz="2000">
              <a:solidFill>
                <a:schemeClr val="lt1"/>
              </a:solidFill>
              <a:latin typeface="Caveat"/>
              <a:ea typeface="Caveat"/>
              <a:cs typeface="Caveat"/>
              <a:sym typeface="Caveat"/>
            </a:endParaRPr>
          </a:p>
        </p:txBody>
      </p:sp>
      <p:sp>
        <p:nvSpPr>
          <p:cNvPr id="300" name="Google Shape;300;p34"/>
          <p:cNvSpPr txBox="1"/>
          <p:nvPr/>
        </p:nvSpPr>
        <p:spPr>
          <a:xfrm>
            <a:off x="7193001" y="3305175"/>
            <a:ext cx="154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000">
                <a:solidFill>
                  <a:schemeClr val="lt1"/>
                </a:solidFill>
                <a:latin typeface="Caveat"/>
                <a:ea typeface="Caveat"/>
                <a:cs typeface="Caveat"/>
                <a:sym typeface="Caveat"/>
              </a:rPr>
              <a:t>Bévues mathématiques</a:t>
            </a:r>
            <a:endParaRPr sz="2000">
              <a:solidFill>
                <a:schemeClr val="lt1"/>
              </a:solidFill>
              <a:latin typeface="Caveat"/>
              <a:ea typeface="Caveat"/>
              <a:cs typeface="Caveat"/>
              <a:sym typeface="Caveat"/>
            </a:endParaRPr>
          </a:p>
        </p:txBody>
      </p:sp>
      <p:pic>
        <p:nvPicPr>
          <p:cNvPr id="301" name="Google Shape;301;p34"/>
          <p:cNvPicPr preferRelativeResize="0"/>
          <p:nvPr/>
        </p:nvPicPr>
        <p:blipFill>
          <a:blip r:embed="rId6">
            <a:alphaModFix/>
          </a:blip>
          <a:stretch>
            <a:fillRect/>
          </a:stretch>
        </p:blipFill>
        <p:spPr>
          <a:xfrm>
            <a:off x="800276" y="1158256"/>
            <a:ext cx="3142448" cy="2503724"/>
          </a:xfrm>
          <a:prstGeom prst="rect">
            <a:avLst/>
          </a:prstGeom>
          <a:noFill/>
          <a:ln>
            <a:noFill/>
          </a:ln>
        </p:spPr>
      </p:pic>
      <p:pic>
        <p:nvPicPr>
          <p:cNvPr id="302" name="Google Shape;302;p34"/>
          <p:cNvPicPr preferRelativeResize="0"/>
          <p:nvPr/>
        </p:nvPicPr>
        <p:blipFill>
          <a:blip r:embed="rId7">
            <a:alphaModFix/>
          </a:blip>
          <a:stretch>
            <a:fillRect/>
          </a:stretch>
        </p:blipFill>
        <p:spPr>
          <a:xfrm>
            <a:off x="4503500" y="1158250"/>
            <a:ext cx="2689500" cy="2947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35"/>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Tâches créatives</a:t>
            </a:r>
            <a:endParaRPr sz="4600">
              <a:solidFill>
                <a:schemeClr val="lt1"/>
              </a:solidFill>
              <a:latin typeface="Caveat"/>
              <a:ea typeface="Caveat"/>
              <a:cs typeface="Caveat"/>
              <a:sym typeface="Caveat"/>
            </a:endParaRPr>
          </a:p>
        </p:txBody>
      </p:sp>
      <p:sp>
        <p:nvSpPr>
          <p:cNvPr id="308" name="Google Shape;308;p35"/>
          <p:cNvSpPr txBox="1"/>
          <p:nvPr>
            <p:ph type="ctrTitle"/>
          </p:nvPr>
        </p:nvSpPr>
        <p:spPr>
          <a:xfrm>
            <a:off x="241375" y="42525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Tâches créatives » du site</a:t>
            </a:r>
            <a:endParaRPr sz="3000">
              <a:solidFill>
                <a:srgbClr val="FFAB40"/>
              </a:solidFill>
              <a:latin typeface="Caveat"/>
              <a:ea typeface="Caveat"/>
              <a:cs typeface="Caveat"/>
              <a:sym typeface="Caveat"/>
            </a:endParaRPr>
          </a:p>
        </p:txBody>
      </p:sp>
      <p:pic>
        <p:nvPicPr>
          <p:cNvPr id="309" name="Google Shape;309;p35"/>
          <p:cNvPicPr preferRelativeResize="0"/>
          <p:nvPr/>
        </p:nvPicPr>
        <p:blipFill>
          <a:blip r:embed="rId5">
            <a:alphaModFix/>
          </a:blip>
          <a:stretch>
            <a:fillRect/>
          </a:stretch>
        </p:blipFill>
        <p:spPr>
          <a:xfrm>
            <a:off x="241375" y="956825"/>
            <a:ext cx="5429350" cy="1780000"/>
          </a:xfrm>
          <a:prstGeom prst="rect">
            <a:avLst/>
          </a:prstGeom>
          <a:noFill/>
          <a:ln>
            <a:noFill/>
          </a:ln>
        </p:spPr>
      </p:pic>
      <p:pic>
        <p:nvPicPr>
          <p:cNvPr id="310" name="Google Shape;310;p35"/>
          <p:cNvPicPr preferRelativeResize="0"/>
          <p:nvPr/>
        </p:nvPicPr>
        <p:blipFill>
          <a:blip r:embed="rId6">
            <a:alphaModFix/>
          </a:blip>
          <a:stretch>
            <a:fillRect/>
          </a:stretch>
        </p:blipFill>
        <p:spPr>
          <a:xfrm rot="775168">
            <a:off x="6075074" y="1333326"/>
            <a:ext cx="2741499" cy="1438000"/>
          </a:xfrm>
          <a:prstGeom prst="rect">
            <a:avLst/>
          </a:prstGeom>
          <a:noFill/>
          <a:ln>
            <a:noFill/>
          </a:ln>
        </p:spPr>
      </p:pic>
      <p:pic>
        <p:nvPicPr>
          <p:cNvPr id="311" name="Google Shape;311;p35"/>
          <p:cNvPicPr preferRelativeResize="0"/>
          <p:nvPr/>
        </p:nvPicPr>
        <p:blipFill>
          <a:blip r:embed="rId7">
            <a:alphaModFix/>
          </a:blip>
          <a:stretch>
            <a:fillRect/>
          </a:stretch>
        </p:blipFill>
        <p:spPr>
          <a:xfrm rot="778801">
            <a:off x="5485375" y="3028199"/>
            <a:ext cx="2741502" cy="1402429"/>
          </a:xfrm>
          <a:prstGeom prst="rect">
            <a:avLst/>
          </a:prstGeom>
          <a:noFill/>
          <a:ln>
            <a:noFill/>
          </a:ln>
        </p:spPr>
      </p:pic>
      <p:pic>
        <p:nvPicPr>
          <p:cNvPr id="312" name="Google Shape;312;p35"/>
          <p:cNvPicPr preferRelativeResize="0"/>
          <p:nvPr/>
        </p:nvPicPr>
        <p:blipFill>
          <a:blip r:embed="rId8">
            <a:alphaModFix/>
          </a:blip>
          <a:stretch>
            <a:fillRect/>
          </a:stretch>
        </p:blipFill>
        <p:spPr>
          <a:xfrm>
            <a:off x="1186225" y="2871450"/>
            <a:ext cx="3539649" cy="1453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148" name="Shape 148"/>
        <p:cNvGrpSpPr/>
        <p:nvPr/>
      </p:nvGrpSpPr>
      <p:grpSpPr>
        <a:xfrm>
          <a:off x="0" y="0"/>
          <a:ext cx="0" cy="0"/>
          <a:chOff x="0" y="0"/>
          <a:chExt cx="0" cy="0"/>
        </a:xfrm>
      </p:grpSpPr>
      <p:sp>
        <p:nvSpPr>
          <p:cNvPr id="149" name="Google Shape;149;p18"/>
          <p:cNvSpPr txBox="1"/>
          <p:nvPr>
            <p:ph type="ctrTitle"/>
          </p:nvPr>
        </p:nvSpPr>
        <p:spPr>
          <a:xfrm>
            <a:off x="342200" y="2129125"/>
            <a:ext cx="8739000" cy="2256600"/>
          </a:xfrm>
          <a:prstGeom prst="rect">
            <a:avLst/>
          </a:prstGeom>
          <a:noFill/>
          <a:ln>
            <a:noFill/>
          </a:ln>
          <a:effectLst>
            <a:outerShdw blurRad="57150" rotWithShape="0" algn="bl" dir="5400000" dist="19050">
              <a:srgbClr val="000000">
                <a:alpha val="50000"/>
              </a:srgbClr>
            </a:outerShdw>
          </a:effectLst>
        </p:spPr>
        <p:txBody>
          <a:bodyPr anchorCtr="0" anchor="b" bIns="19050" lIns="19050" spcFirstLastPara="1" rIns="19050" wrap="square" tIns="19050">
            <a:spAutoFit/>
          </a:bodyPr>
          <a:lstStyle/>
          <a:p>
            <a:pPr indent="0" lvl="0" marL="0" marR="0" rtl="0" algn="l">
              <a:lnSpc>
                <a:spcPct val="100000"/>
              </a:lnSpc>
              <a:spcBef>
                <a:spcPts val="0"/>
              </a:spcBef>
              <a:spcAft>
                <a:spcPts val="0"/>
              </a:spcAft>
              <a:buClr>
                <a:srgbClr val="FFFFFF"/>
              </a:buClr>
              <a:buSzPts val="3800"/>
              <a:buFont typeface="Short Stack"/>
              <a:buNone/>
            </a:pPr>
            <a:r>
              <a:rPr lang="fr" sz="2500">
                <a:solidFill>
                  <a:schemeClr val="lt1"/>
                </a:solidFill>
                <a:latin typeface="Comfortaa"/>
                <a:ea typeface="Comfortaa"/>
                <a:cs typeface="Comfortaa"/>
                <a:sym typeface="Comfortaa"/>
              </a:rPr>
              <a:t>Journée Pré-congrès</a:t>
            </a:r>
            <a:endParaRPr i="1" sz="2500">
              <a:solidFill>
                <a:schemeClr val="lt1"/>
              </a:solidFill>
              <a:highlight>
                <a:srgbClr val="F1C232"/>
              </a:highlight>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lang="fr" sz="2500">
                <a:latin typeface="Comfortaa"/>
                <a:ea typeface="Comfortaa"/>
                <a:cs typeface="Comfortaa"/>
                <a:sym typeface="Comfortaa"/>
              </a:rPr>
              <a:t>Apprendre et évaluer autrement en mathématique</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14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14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i="1" lang="fr" sz="2055">
                <a:solidFill>
                  <a:schemeClr val="lt1"/>
                </a:solidFill>
                <a:latin typeface="Comfortaa"/>
                <a:ea typeface="Comfortaa"/>
                <a:cs typeface="Comfortaa"/>
                <a:sym typeface="Comfortaa"/>
              </a:rPr>
              <a:t>Sandra Fortin, Marika Perrault, Étienne Perron, Stéphanie Rioux, </a:t>
            </a:r>
            <a:endParaRPr i="1" sz="2055">
              <a:solidFill>
                <a:schemeClr val="lt1"/>
              </a:solidFill>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i="1" lang="fr" sz="2055">
                <a:solidFill>
                  <a:schemeClr val="lt1"/>
                </a:solidFill>
                <a:latin typeface="Comfortaa"/>
                <a:ea typeface="Comfortaa"/>
                <a:cs typeface="Comfortaa"/>
                <a:sym typeface="Comfortaa"/>
              </a:rPr>
              <a:t>Marie-Josée Simard, Esther Veilleux</a:t>
            </a:r>
            <a:endParaRPr sz="1955">
              <a:solidFill>
                <a:schemeClr val="lt1"/>
              </a:solidFill>
            </a:endParaRPr>
          </a:p>
        </p:txBody>
      </p:sp>
      <p:pic>
        <p:nvPicPr>
          <p:cNvPr id="150" name="Google Shape;150;p18"/>
          <p:cNvPicPr preferRelativeResize="0"/>
          <p:nvPr/>
        </p:nvPicPr>
        <p:blipFill rotWithShape="1">
          <a:blip r:embed="rId3">
            <a:alphaModFix/>
          </a:blip>
          <a:srcRect b="13567" l="0" r="0" t="5381"/>
          <a:stretch/>
        </p:blipFill>
        <p:spPr>
          <a:xfrm>
            <a:off x="6757150" y="67249"/>
            <a:ext cx="2324049" cy="2443650"/>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151" name="Google Shape;151;p18"/>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152" name="Google Shape;152;p18"/>
          <p:cNvSpPr txBox="1"/>
          <p:nvPr/>
        </p:nvSpPr>
        <p:spPr>
          <a:xfrm>
            <a:off x="94125" y="1012725"/>
            <a:ext cx="6393900" cy="939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 sz="2800">
                <a:solidFill>
                  <a:schemeClr val="dk1"/>
                </a:solidFill>
                <a:latin typeface="Comfortaa"/>
                <a:ea typeface="Comfortaa"/>
                <a:cs typeface="Comfortaa"/>
                <a:sym typeface="Comfortaa"/>
              </a:rPr>
              <a:t>#GRMS49 à Trois-Rivières</a:t>
            </a:r>
            <a:endParaRPr b="1" sz="28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100">
                <a:solidFill>
                  <a:schemeClr val="dk1"/>
                </a:solidFill>
                <a:latin typeface="Comfortaa"/>
                <a:ea typeface="Comfortaa"/>
                <a:cs typeface="Comfortaa"/>
                <a:sym typeface="Comfortaa"/>
              </a:rPr>
              <a:t>2</a:t>
            </a:r>
            <a:r>
              <a:rPr b="1" lang="fr" sz="2100">
                <a:solidFill>
                  <a:schemeClr val="dk1"/>
                </a:solidFill>
                <a:latin typeface="Comfortaa"/>
                <a:ea typeface="Comfortaa"/>
                <a:cs typeface="Comfortaa"/>
                <a:sym typeface="Comfortaa"/>
              </a:rPr>
              <a:t> novembre 2022</a:t>
            </a:r>
            <a:endParaRPr b="1" sz="2100">
              <a:solidFill>
                <a:schemeClr val="dk1"/>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pic>
        <p:nvPicPr>
          <p:cNvPr id="317" name="Google Shape;317;p36"/>
          <p:cNvPicPr preferRelativeResize="0"/>
          <p:nvPr/>
        </p:nvPicPr>
        <p:blipFill rotWithShape="1">
          <a:blip r:embed="rId4">
            <a:alphaModFix/>
          </a:blip>
          <a:srcRect b="2940" l="44656" r="16690" t="0"/>
          <a:stretch/>
        </p:blipFill>
        <p:spPr>
          <a:xfrm rot="605705">
            <a:off x="315456" y="1112910"/>
            <a:ext cx="1972886" cy="2173503"/>
          </a:xfrm>
          <a:prstGeom prst="rect">
            <a:avLst/>
          </a:prstGeom>
          <a:noFill/>
          <a:ln>
            <a:noFill/>
          </a:ln>
        </p:spPr>
      </p:pic>
      <p:pic>
        <p:nvPicPr>
          <p:cNvPr id="318" name="Google Shape;318;p36"/>
          <p:cNvPicPr preferRelativeResize="0"/>
          <p:nvPr/>
        </p:nvPicPr>
        <p:blipFill rotWithShape="1">
          <a:blip r:embed="rId5">
            <a:alphaModFix/>
          </a:blip>
          <a:srcRect b="0" l="46727" r="12030" t="20666"/>
          <a:stretch/>
        </p:blipFill>
        <p:spPr>
          <a:xfrm rot="-457304">
            <a:off x="78644" y="3349794"/>
            <a:ext cx="2201211" cy="1857888"/>
          </a:xfrm>
          <a:prstGeom prst="rect">
            <a:avLst/>
          </a:prstGeom>
          <a:noFill/>
          <a:ln>
            <a:noFill/>
          </a:ln>
        </p:spPr>
      </p:pic>
      <p:sp>
        <p:nvSpPr>
          <p:cNvPr id="319" name="Google Shape;319;p36"/>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Tâches créatives</a:t>
            </a:r>
            <a:endParaRPr sz="4600">
              <a:solidFill>
                <a:schemeClr val="lt1"/>
              </a:solidFill>
              <a:latin typeface="Caveat"/>
              <a:ea typeface="Caveat"/>
              <a:cs typeface="Caveat"/>
              <a:sym typeface="Caveat"/>
            </a:endParaRPr>
          </a:p>
        </p:txBody>
      </p:sp>
      <p:sp>
        <p:nvSpPr>
          <p:cNvPr id="320" name="Google Shape;320;p36"/>
          <p:cNvSpPr txBox="1"/>
          <p:nvPr>
            <p:ph type="ctrTitle"/>
          </p:nvPr>
        </p:nvSpPr>
        <p:spPr>
          <a:xfrm>
            <a:off x="3153900" y="4394625"/>
            <a:ext cx="60651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6">
                  <a:extLst>
                    <a:ext uri="{A12FA001-AC4F-418D-AE19-62706E023703}">
                      <ahyp:hlinkClr val="tx"/>
                    </a:ext>
                  </a:extLst>
                </a:hlinkClick>
              </a:rPr>
              <a:t>Section « Tâches créatives » du site</a:t>
            </a:r>
            <a:endParaRPr sz="3000">
              <a:solidFill>
                <a:srgbClr val="FFAB40"/>
              </a:solidFill>
              <a:latin typeface="Caveat"/>
              <a:ea typeface="Caveat"/>
              <a:cs typeface="Caveat"/>
              <a:sym typeface="Caveat"/>
            </a:endParaRPr>
          </a:p>
        </p:txBody>
      </p:sp>
      <p:pic>
        <p:nvPicPr>
          <p:cNvPr id="321" name="Google Shape;321;p36"/>
          <p:cNvPicPr preferRelativeResize="0"/>
          <p:nvPr/>
        </p:nvPicPr>
        <p:blipFill rotWithShape="1">
          <a:blip r:embed="rId7">
            <a:alphaModFix/>
          </a:blip>
          <a:srcRect b="11154" l="0" r="0" t="7782"/>
          <a:stretch/>
        </p:blipFill>
        <p:spPr>
          <a:xfrm>
            <a:off x="5620250" y="1197450"/>
            <a:ext cx="3252301" cy="2956570"/>
          </a:xfrm>
          <a:prstGeom prst="rect">
            <a:avLst/>
          </a:prstGeom>
          <a:noFill/>
          <a:ln>
            <a:noFill/>
          </a:ln>
        </p:spPr>
      </p:pic>
      <p:pic>
        <p:nvPicPr>
          <p:cNvPr id="322" name="Google Shape;322;p36"/>
          <p:cNvPicPr preferRelativeResize="0"/>
          <p:nvPr/>
        </p:nvPicPr>
        <p:blipFill>
          <a:blip r:embed="rId8">
            <a:alphaModFix/>
          </a:blip>
          <a:stretch>
            <a:fillRect/>
          </a:stretch>
        </p:blipFill>
        <p:spPr>
          <a:xfrm>
            <a:off x="2620112" y="1112310"/>
            <a:ext cx="2681475" cy="3126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37"/>
          <p:cNvSpPr txBox="1"/>
          <p:nvPr>
            <p:ph type="ctrTitle"/>
          </p:nvPr>
        </p:nvSpPr>
        <p:spPr>
          <a:xfrm>
            <a:off x="311700" y="845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100">
                <a:solidFill>
                  <a:schemeClr val="lt1"/>
                </a:solidFill>
                <a:latin typeface="Caveat"/>
                <a:ea typeface="Caveat"/>
                <a:cs typeface="Caveat"/>
                <a:sym typeface="Caveat"/>
              </a:rPr>
              <a:t>Engagement et participation active</a:t>
            </a:r>
            <a:endParaRPr sz="2100">
              <a:solidFill>
                <a:schemeClr val="lt1"/>
              </a:solidFill>
              <a:latin typeface="Caveat"/>
              <a:ea typeface="Caveat"/>
              <a:cs typeface="Caveat"/>
              <a:sym typeface="Caveat"/>
            </a:endParaRPr>
          </a:p>
        </p:txBody>
      </p:sp>
      <p:pic>
        <p:nvPicPr>
          <p:cNvPr id="328" name="Google Shape;328;p37">
            <a:hlinkClick r:id="rId4"/>
          </p:cNvPr>
          <p:cNvPicPr preferRelativeResize="0"/>
          <p:nvPr/>
        </p:nvPicPr>
        <p:blipFill>
          <a:blip r:embed="rId5">
            <a:alphaModFix/>
          </a:blip>
          <a:stretch>
            <a:fillRect/>
          </a:stretch>
        </p:blipFill>
        <p:spPr>
          <a:xfrm>
            <a:off x="720475" y="870075"/>
            <a:ext cx="7490951" cy="3599550"/>
          </a:xfrm>
          <a:prstGeom prst="rect">
            <a:avLst/>
          </a:prstGeom>
          <a:noFill/>
          <a:ln>
            <a:noFill/>
          </a:ln>
        </p:spPr>
      </p:pic>
      <p:sp>
        <p:nvSpPr>
          <p:cNvPr id="329" name="Google Shape;329;p37"/>
          <p:cNvSpPr txBox="1"/>
          <p:nvPr>
            <p:ph type="ctrTitle"/>
          </p:nvPr>
        </p:nvSpPr>
        <p:spPr>
          <a:xfrm>
            <a:off x="311700" y="449700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6">
                  <a:extLst>
                    <a:ext uri="{A12FA001-AC4F-418D-AE19-62706E023703}">
                      <ahyp:hlinkClr val="tx"/>
                    </a:ext>
                  </a:extLst>
                </a:hlinkClick>
              </a:rPr>
              <a:t>Section “Engagement et participation active des élèves”</a:t>
            </a:r>
            <a:endParaRPr sz="3000">
              <a:solidFill>
                <a:srgbClr val="FFAB40"/>
              </a:solidFill>
              <a:latin typeface="Caveat"/>
              <a:ea typeface="Caveat"/>
              <a:cs typeface="Caveat"/>
              <a:sym typeface="Caveat"/>
            </a:endParaRPr>
          </a:p>
        </p:txBody>
      </p:sp>
      <p:sp>
        <p:nvSpPr>
          <p:cNvPr id="330" name="Google Shape;330;p37"/>
          <p:cNvSpPr/>
          <p:nvPr/>
        </p:nvSpPr>
        <p:spPr>
          <a:xfrm>
            <a:off x="6332450" y="1025250"/>
            <a:ext cx="1705800" cy="1490400"/>
          </a:xfrm>
          <a:prstGeom prst="rect">
            <a:avLst/>
          </a:prstGeom>
          <a:noFill/>
          <a:ln cap="flat" cmpd="sng" w="1143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 name="Shape 334"/>
        <p:cNvGrpSpPr/>
        <p:nvPr/>
      </p:nvGrpSpPr>
      <p:grpSpPr>
        <a:xfrm>
          <a:off x="0" y="0"/>
          <a:ext cx="0" cy="0"/>
          <a:chOff x="0" y="0"/>
          <a:chExt cx="0" cy="0"/>
        </a:xfrm>
      </p:grpSpPr>
      <p:sp>
        <p:nvSpPr>
          <p:cNvPr id="335" name="Google Shape;335;p38"/>
          <p:cNvSpPr txBox="1"/>
          <p:nvPr/>
        </p:nvSpPr>
        <p:spPr>
          <a:xfrm>
            <a:off x="309525" y="806325"/>
            <a:ext cx="8313600" cy="424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fr" sz="2700">
                <a:solidFill>
                  <a:schemeClr val="lt1"/>
                </a:solidFill>
                <a:latin typeface="Caveat"/>
                <a:ea typeface="Caveat"/>
                <a:cs typeface="Caveat"/>
                <a:sym typeface="Caveat"/>
              </a:rPr>
              <a:t>Proposition de stratégies à expérimenter:</a:t>
            </a:r>
            <a:endParaRPr b="1" sz="27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t/>
            </a:r>
            <a:endParaRPr b="1" sz="1200">
              <a:solidFill>
                <a:schemeClr val="lt1"/>
              </a:solidFill>
              <a:latin typeface="Caveat"/>
              <a:ea typeface="Caveat"/>
              <a:cs typeface="Caveat"/>
              <a:sym typeface="Caveat"/>
            </a:endParaRPr>
          </a:p>
          <a:p>
            <a:pPr indent="-342900" lvl="0" marL="914400" marR="0" rtl="0" algn="l">
              <a:lnSpc>
                <a:spcPct val="100000"/>
              </a:lnSpc>
              <a:spcBef>
                <a:spcPts val="0"/>
              </a:spcBef>
              <a:spcAft>
                <a:spcPts val="0"/>
              </a:spcAft>
              <a:buClr>
                <a:schemeClr val="lt1"/>
              </a:buClr>
              <a:buSzPts val="1800"/>
              <a:buFont typeface="Caveat"/>
              <a:buAutoNum type="alphaUcPeriod"/>
            </a:pPr>
            <a:r>
              <a:rPr lang="fr" sz="2500">
                <a:solidFill>
                  <a:schemeClr val="lt1"/>
                </a:solidFill>
                <a:latin typeface="Caveat"/>
                <a:ea typeface="Caveat"/>
                <a:cs typeface="Caveat"/>
                <a:sym typeface="Caveat"/>
              </a:rPr>
              <a:t>Engager une conversation avec les élèves sur ce qu’ils n’aiment pas et ce qu’ils aiment du travail collaboratif;</a:t>
            </a:r>
            <a:endParaRPr sz="2500">
              <a:solidFill>
                <a:schemeClr val="lt1"/>
              </a:solidFill>
              <a:latin typeface="Caveat"/>
              <a:ea typeface="Caveat"/>
              <a:cs typeface="Caveat"/>
              <a:sym typeface="Caveat"/>
            </a:endParaRPr>
          </a:p>
          <a:p>
            <a:pPr indent="-342900" lvl="0" marL="914400" marR="0" rtl="0" algn="l">
              <a:lnSpc>
                <a:spcPct val="100000"/>
              </a:lnSpc>
              <a:spcBef>
                <a:spcPts val="0"/>
              </a:spcBef>
              <a:spcAft>
                <a:spcPts val="0"/>
              </a:spcAft>
              <a:buClr>
                <a:schemeClr val="lt1"/>
              </a:buClr>
              <a:buSzPts val="1800"/>
              <a:buFont typeface="Caveat"/>
              <a:buAutoNum type="alphaUcPeriod"/>
            </a:pPr>
            <a:r>
              <a:rPr lang="fr" sz="2500">
                <a:solidFill>
                  <a:schemeClr val="lt1"/>
                </a:solidFill>
                <a:latin typeface="Caveat"/>
                <a:ea typeface="Caveat"/>
                <a:cs typeface="Caveat"/>
                <a:sym typeface="Caveat"/>
              </a:rPr>
              <a:t>Proposer une tâche hors programme;</a:t>
            </a:r>
            <a:endParaRPr sz="2500">
              <a:solidFill>
                <a:schemeClr val="lt1"/>
              </a:solidFill>
              <a:latin typeface="Caveat"/>
              <a:ea typeface="Caveat"/>
              <a:cs typeface="Caveat"/>
              <a:sym typeface="Caveat"/>
            </a:endParaRPr>
          </a:p>
          <a:p>
            <a:pPr indent="-342900" lvl="0" marL="914400" marR="0" rtl="0" algn="l">
              <a:lnSpc>
                <a:spcPct val="100000"/>
              </a:lnSpc>
              <a:spcBef>
                <a:spcPts val="0"/>
              </a:spcBef>
              <a:spcAft>
                <a:spcPts val="0"/>
              </a:spcAft>
              <a:buClr>
                <a:schemeClr val="lt1"/>
              </a:buClr>
              <a:buSzPts val="1800"/>
              <a:buFont typeface="Caveat"/>
              <a:buAutoNum type="alphaUcPeriod"/>
            </a:pPr>
            <a:r>
              <a:rPr lang="fr" sz="2500">
                <a:solidFill>
                  <a:schemeClr val="lt1"/>
                </a:solidFill>
                <a:latin typeface="Caveat"/>
                <a:ea typeface="Caveat"/>
                <a:cs typeface="Caveat"/>
                <a:sym typeface="Caveat"/>
              </a:rPr>
              <a:t>Donner de la rétroaction sur les comportements en travail collaboratif;</a:t>
            </a:r>
            <a:endParaRPr sz="2500">
              <a:solidFill>
                <a:schemeClr val="lt1"/>
              </a:solidFill>
              <a:latin typeface="Caveat"/>
              <a:ea typeface="Caveat"/>
              <a:cs typeface="Caveat"/>
              <a:sym typeface="Caveat"/>
            </a:endParaRPr>
          </a:p>
          <a:p>
            <a:pPr indent="-342900" lvl="0" marL="914400" rtl="0" algn="l">
              <a:spcBef>
                <a:spcPts val="0"/>
              </a:spcBef>
              <a:spcAft>
                <a:spcPts val="0"/>
              </a:spcAft>
              <a:buClr>
                <a:schemeClr val="lt1"/>
              </a:buClr>
              <a:buSzPts val="1800"/>
              <a:buFont typeface="Caveat"/>
              <a:buAutoNum type="alphaUcPeriod"/>
            </a:pPr>
            <a:r>
              <a:rPr lang="fr" sz="2500">
                <a:solidFill>
                  <a:schemeClr val="lt1"/>
                </a:solidFill>
                <a:latin typeface="Caveat"/>
                <a:ea typeface="Caveat"/>
                <a:cs typeface="Caveat"/>
                <a:sym typeface="Caveat"/>
              </a:rPr>
              <a:t>Varier les modalités d’apprentissage (Ex. SVNP, ateliers);</a:t>
            </a:r>
            <a:endParaRPr sz="2500">
              <a:solidFill>
                <a:schemeClr val="lt1"/>
              </a:solidFill>
              <a:latin typeface="Caveat"/>
              <a:ea typeface="Caveat"/>
              <a:cs typeface="Caveat"/>
              <a:sym typeface="Caveat"/>
            </a:endParaRPr>
          </a:p>
          <a:p>
            <a:pPr indent="-342900" lvl="0" marL="914400" marR="0" rtl="0" algn="l">
              <a:lnSpc>
                <a:spcPct val="100000"/>
              </a:lnSpc>
              <a:spcBef>
                <a:spcPts val="0"/>
              </a:spcBef>
              <a:spcAft>
                <a:spcPts val="0"/>
              </a:spcAft>
              <a:buClr>
                <a:schemeClr val="lt1"/>
              </a:buClr>
              <a:buSzPts val="1800"/>
              <a:buFont typeface="Caveat"/>
              <a:buAutoNum type="alphaUcPeriod"/>
            </a:pPr>
            <a:r>
              <a:rPr lang="fr" sz="2500">
                <a:solidFill>
                  <a:schemeClr val="lt1"/>
                </a:solidFill>
                <a:latin typeface="Caveat"/>
                <a:ea typeface="Caveat"/>
                <a:cs typeface="Caveat"/>
                <a:sym typeface="Caveat"/>
              </a:rPr>
              <a:t>Créer des équipes aléatoirement visibles;</a:t>
            </a:r>
            <a:endParaRPr sz="2500">
              <a:solidFill>
                <a:schemeClr val="lt1"/>
              </a:solidFill>
              <a:latin typeface="Caveat"/>
              <a:ea typeface="Caveat"/>
              <a:cs typeface="Caveat"/>
              <a:sym typeface="Caveat"/>
            </a:endParaRPr>
          </a:p>
          <a:p>
            <a:pPr indent="-342900" lvl="0" marL="914400" marR="0" rtl="0" algn="l">
              <a:lnSpc>
                <a:spcPct val="100000"/>
              </a:lnSpc>
              <a:spcBef>
                <a:spcPts val="0"/>
              </a:spcBef>
              <a:spcAft>
                <a:spcPts val="0"/>
              </a:spcAft>
              <a:buClr>
                <a:schemeClr val="lt1"/>
              </a:buClr>
              <a:buSzPts val="1800"/>
              <a:buFont typeface="Caveat"/>
              <a:buAutoNum type="alphaUcPeriod"/>
            </a:pPr>
            <a:r>
              <a:rPr lang="fr" sz="2500">
                <a:solidFill>
                  <a:schemeClr val="lt1"/>
                </a:solidFill>
                <a:latin typeface="Caveat"/>
                <a:ea typeface="Caveat"/>
                <a:cs typeface="Caveat"/>
                <a:sym typeface="Caveat"/>
              </a:rPr>
              <a:t>Engager une discussion de groupe sur “Comment compléter les idées des autres ou formuler son désaccord”.</a:t>
            </a:r>
            <a:endParaRPr sz="2500">
              <a:solidFill>
                <a:schemeClr val="lt1"/>
              </a:solidFill>
              <a:latin typeface="Caveat"/>
              <a:ea typeface="Caveat"/>
              <a:cs typeface="Caveat"/>
              <a:sym typeface="Caveat"/>
            </a:endParaRPr>
          </a:p>
        </p:txBody>
      </p:sp>
      <p:sp>
        <p:nvSpPr>
          <p:cNvPr id="336" name="Google Shape;336;p38"/>
          <p:cNvSpPr txBox="1"/>
          <p:nvPr/>
        </p:nvSpPr>
        <p:spPr>
          <a:xfrm>
            <a:off x="2798400" y="89150"/>
            <a:ext cx="3547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4100">
                <a:solidFill>
                  <a:schemeClr val="lt1"/>
                </a:solidFill>
                <a:latin typeface="Caveat"/>
                <a:ea typeface="Caveat"/>
                <a:cs typeface="Caveat"/>
                <a:sym typeface="Caveat"/>
              </a:rPr>
              <a:t>Collaboration</a:t>
            </a:r>
            <a:endParaRPr b="1" sz="4100">
              <a:solidFill>
                <a:schemeClr val="lt1"/>
              </a:solidFill>
              <a:latin typeface="Caveat"/>
              <a:ea typeface="Caveat"/>
              <a:cs typeface="Caveat"/>
              <a:sym typeface="Cave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39"/>
          <p:cNvSpPr txBox="1"/>
          <p:nvPr>
            <p:ph type="ctrTitle"/>
          </p:nvPr>
        </p:nvSpPr>
        <p:spPr>
          <a:xfrm>
            <a:off x="311700" y="84525"/>
            <a:ext cx="8520600" cy="13236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Travail en sous-groupes</a:t>
            </a:r>
            <a:endParaRPr b="1" sz="41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b="1" lang="fr" sz="3300">
                <a:solidFill>
                  <a:schemeClr val="accent4"/>
                </a:solidFill>
                <a:latin typeface="Caveat"/>
                <a:ea typeface="Caveat"/>
                <a:cs typeface="Caveat"/>
                <a:sym typeface="Caveat"/>
              </a:rPr>
              <a:t>Intention: </a:t>
            </a:r>
            <a:r>
              <a:rPr b="1" lang="fr" sz="3000">
                <a:solidFill>
                  <a:schemeClr val="accent4"/>
                </a:solidFill>
                <a:latin typeface="Caveat"/>
                <a:ea typeface="Caveat"/>
                <a:cs typeface="Caveat"/>
                <a:sym typeface="Caveat"/>
              </a:rPr>
              <a:t>Choisir une tâche coup de coeur par type</a:t>
            </a:r>
            <a:endParaRPr b="1" sz="3000">
              <a:solidFill>
                <a:schemeClr val="accent4"/>
              </a:solidFill>
              <a:latin typeface="Caveat"/>
              <a:ea typeface="Caveat"/>
              <a:cs typeface="Caveat"/>
              <a:sym typeface="Caveat"/>
            </a:endParaRPr>
          </a:p>
        </p:txBody>
      </p:sp>
      <p:sp>
        <p:nvSpPr>
          <p:cNvPr id="342" name="Google Shape;342;p39"/>
          <p:cNvSpPr txBox="1"/>
          <p:nvPr/>
        </p:nvSpPr>
        <p:spPr>
          <a:xfrm>
            <a:off x="992150" y="3989100"/>
            <a:ext cx="7239000" cy="11544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lang="fr" sz="3000" u="sng">
                <a:solidFill>
                  <a:schemeClr val="accent4"/>
                </a:solidFill>
                <a:latin typeface="Caveat"/>
                <a:ea typeface="Caveat"/>
                <a:cs typeface="Caveat"/>
                <a:sym typeface="Caveat"/>
                <a:hlinkClick r:id="rId4">
                  <a:extLst>
                    <a:ext uri="{A12FA001-AC4F-418D-AE19-62706E023703}">
                      <ahyp:hlinkClr val="tx"/>
                    </a:ext>
                  </a:extLst>
                </a:hlinkClick>
              </a:rPr>
              <a:t>Document de travail</a:t>
            </a:r>
            <a:endParaRPr sz="3000">
              <a:solidFill>
                <a:schemeClr val="accent4"/>
              </a:solidFill>
              <a:latin typeface="Caveat"/>
              <a:ea typeface="Caveat"/>
              <a:cs typeface="Caveat"/>
              <a:sym typeface="Caveat"/>
            </a:endParaRPr>
          </a:p>
          <a:p>
            <a:pPr indent="0" lvl="0" marL="0" rtl="0" algn="ctr">
              <a:spcBef>
                <a:spcPts val="0"/>
              </a:spcBef>
              <a:spcAft>
                <a:spcPts val="0"/>
              </a:spcAft>
              <a:buClr>
                <a:schemeClr val="dk1"/>
              </a:buClr>
              <a:buSzPts val="1100"/>
              <a:buFont typeface="Arial"/>
              <a:buNone/>
            </a:pPr>
            <a:r>
              <a:rPr lang="fr" sz="3300" u="sng">
                <a:solidFill>
                  <a:schemeClr val="accent4"/>
                </a:solidFill>
                <a:latin typeface="Caveat"/>
                <a:ea typeface="Caveat"/>
                <a:cs typeface="Caveat"/>
                <a:sym typeface="Caveat"/>
                <a:hlinkClick r:id="rId5">
                  <a:extLst>
                    <a:ext uri="{A12FA001-AC4F-418D-AE19-62706E023703}">
                      <ahyp:hlinkClr val="tx"/>
                    </a:ext>
                  </a:extLst>
                </a:hlinkClick>
              </a:rPr>
              <a:t>a</a:t>
            </a:r>
            <a:r>
              <a:rPr lang="fr" sz="2800" u="sng">
                <a:solidFill>
                  <a:schemeClr val="accent4"/>
                </a:solidFill>
                <a:latin typeface="Caveat"/>
                <a:ea typeface="Caveat"/>
                <a:cs typeface="Caveat"/>
                <a:sym typeface="Caveat"/>
                <a:hlinkClick r:id="rId6">
                  <a:extLst>
                    <a:ext uri="{A12FA001-AC4F-418D-AE19-62706E023703}">
                      <ahyp:hlinkClr val="tx"/>
                    </a:ext>
                  </a:extLst>
                </a:hlinkClick>
              </a:rPr>
              <a:t>utrementenmath.recitmst.qc.ca</a:t>
            </a:r>
            <a:endParaRPr sz="2500">
              <a:solidFill>
                <a:schemeClr val="accent4"/>
              </a:solidFill>
              <a:latin typeface="Caveat"/>
              <a:ea typeface="Caveat"/>
              <a:cs typeface="Caveat"/>
              <a:sym typeface="Caveat"/>
            </a:endParaRPr>
          </a:p>
        </p:txBody>
      </p:sp>
      <p:graphicFrame>
        <p:nvGraphicFramePr>
          <p:cNvPr id="343" name="Google Shape;343;p39"/>
          <p:cNvGraphicFramePr/>
          <p:nvPr/>
        </p:nvGraphicFramePr>
        <p:xfrm>
          <a:off x="992150" y="1634800"/>
          <a:ext cx="3000000" cy="3000000"/>
        </p:xfrm>
        <a:graphic>
          <a:graphicData uri="http://schemas.openxmlformats.org/drawingml/2006/table">
            <a:tbl>
              <a:tblPr>
                <a:noFill/>
                <a:tableStyleId>{C065CA3F-DC2F-4987-90AD-6A1247301643}</a:tableStyleId>
              </a:tblPr>
              <a:tblGrid>
                <a:gridCol w="3619500"/>
                <a:gridCol w="3619500"/>
              </a:tblGrid>
              <a:tr h="581725">
                <a:tc gridSpan="2">
                  <a:txBody>
                    <a:bodyPr/>
                    <a:lstStyle/>
                    <a:p>
                      <a:pPr indent="0" lvl="0" marL="0" rtl="0" algn="ctr">
                        <a:spcBef>
                          <a:spcPts val="0"/>
                        </a:spcBef>
                        <a:spcAft>
                          <a:spcPts val="0"/>
                        </a:spcAft>
                        <a:buNone/>
                      </a:pPr>
                      <a:r>
                        <a:rPr lang="fr" sz="2000">
                          <a:solidFill>
                            <a:schemeClr val="lt1"/>
                          </a:solidFill>
                        </a:rPr>
                        <a:t>Avant de la salle</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r>
              <a:tr h="581725">
                <a:tc>
                  <a:txBody>
                    <a:bodyPr/>
                    <a:lstStyle/>
                    <a:p>
                      <a:pPr indent="0" lvl="0" marL="0" rtl="0" algn="ctr">
                        <a:spcBef>
                          <a:spcPts val="0"/>
                        </a:spcBef>
                        <a:spcAft>
                          <a:spcPts val="0"/>
                        </a:spcAft>
                        <a:buNone/>
                      </a:pPr>
                      <a:r>
                        <a:rPr lang="fr" sz="2000">
                          <a:solidFill>
                            <a:schemeClr val="lt1"/>
                          </a:solidFill>
                        </a:rPr>
                        <a:t>Adaptation scolaire</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fr" sz="2000">
                          <a:solidFill>
                            <a:schemeClr val="lt1"/>
                          </a:solidFill>
                        </a:rPr>
                        <a:t>Secondaire 3</a:t>
                      </a:r>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Secondaire 1</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chemeClr val="lt1"/>
                          </a:solidFill>
                        </a:rPr>
                        <a:t>Secondaire 4</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Secondaire 2</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chemeClr val="lt1"/>
                          </a:solidFill>
                        </a:rPr>
                        <a:t>Secondaire 5</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7" name="Shape 347"/>
        <p:cNvGrpSpPr/>
        <p:nvPr/>
      </p:nvGrpSpPr>
      <p:grpSpPr>
        <a:xfrm>
          <a:off x="0" y="0"/>
          <a:ext cx="0" cy="0"/>
          <a:chOff x="0" y="0"/>
          <a:chExt cx="0" cy="0"/>
        </a:xfrm>
      </p:grpSpPr>
      <p:sp>
        <p:nvSpPr>
          <p:cNvPr id="348" name="Google Shape;348;p40"/>
          <p:cNvSpPr txBox="1"/>
          <p:nvPr>
            <p:ph type="ctrTitle"/>
          </p:nvPr>
        </p:nvSpPr>
        <p:spPr>
          <a:xfrm>
            <a:off x="404225" y="146142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Dîner</a:t>
            </a:r>
            <a:endParaRPr sz="2600">
              <a:solidFill>
                <a:schemeClr val="lt1"/>
              </a:solidFill>
              <a:latin typeface="Caveat"/>
              <a:ea typeface="Caveat"/>
              <a:cs typeface="Caveat"/>
              <a:sym typeface="Caveat"/>
            </a:endParaRPr>
          </a:p>
        </p:txBody>
      </p:sp>
      <p:sp>
        <p:nvSpPr>
          <p:cNvPr id="349" name="Google Shape;349;p40"/>
          <p:cNvSpPr txBox="1"/>
          <p:nvPr/>
        </p:nvSpPr>
        <p:spPr>
          <a:xfrm>
            <a:off x="2539175" y="2571750"/>
            <a:ext cx="4250700" cy="5850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None/>
            </a:pPr>
            <a:r>
              <a:rPr lang="fr" sz="2600">
                <a:solidFill>
                  <a:schemeClr val="lt1"/>
                </a:solidFill>
              </a:rPr>
              <a:t>De retour à 13h30</a:t>
            </a:r>
            <a:endParaRPr sz="26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41"/>
          <p:cNvSpPr txBox="1"/>
          <p:nvPr>
            <p:ph type="ctrTitle"/>
          </p:nvPr>
        </p:nvSpPr>
        <p:spPr>
          <a:xfrm>
            <a:off x="311700" y="241750"/>
            <a:ext cx="8520600" cy="16317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Clr>
                <a:schemeClr val="dk1"/>
              </a:buClr>
              <a:buSzPts val="5778"/>
              <a:buFont typeface="Arial"/>
              <a:buNone/>
            </a:pPr>
            <a:r>
              <a:rPr lang="fr" sz="2700">
                <a:solidFill>
                  <a:srgbClr val="FFAB40"/>
                </a:solidFill>
                <a:latin typeface="Caveat"/>
                <a:ea typeface="Caveat"/>
                <a:cs typeface="Caveat"/>
                <a:sym typeface="Caveat"/>
              </a:rPr>
              <a:t>Rappel</a:t>
            </a:r>
            <a:endParaRPr sz="2700">
              <a:solidFill>
                <a:srgbClr val="FFAB40"/>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3900">
                <a:solidFill>
                  <a:schemeClr val="lt1"/>
                </a:solidFill>
                <a:latin typeface="Caveat"/>
                <a:ea typeface="Caveat"/>
                <a:cs typeface="Caveat"/>
                <a:sym typeface="Caveat"/>
              </a:rPr>
              <a:t>Plan de la </a:t>
            </a:r>
            <a:r>
              <a:rPr lang="fr" sz="3900">
                <a:solidFill>
                  <a:schemeClr val="lt1"/>
                </a:solidFill>
                <a:latin typeface="Caveat"/>
                <a:ea typeface="Caveat"/>
                <a:cs typeface="Caveat"/>
                <a:sym typeface="Caveat"/>
              </a:rPr>
              <a:t>journée</a:t>
            </a:r>
            <a:r>
              <a:rPr lang="fr" sz="3900">
                <a:solidFill>
                  <a:schemeClr val="lt1"/>
                </a:solidFill>
                <a:latin typeface="Caveat"/>
                <a:ea typeface="Caveat"/>
                <a:cs typeface="Caveat"/>
                <a:sym typeface="Caveat"/>
              </a:rPr>
              <a:t> - PM</a:t>
            </a:r>
            <a:endParaRPr sz="39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2800">
                <a:solidFill>
                  <a:schemeClr val="lt1"/>
                </a:solidFill>
                <a:latin typeface="Caveat"/>
                <a:ea typeface="Caveat"/>
                <a:cs typeface="Caveat"/>
                <a:sym typeface="Caveat"/>
              </a:rPr>
              <a:t>13h30 à 16h00</a:t>
            </a:r>
            <a:endParaRPr sz="2800">
              <a:solidFill>
                <a:schemeClr val="lt1"/>
              </a:solidFill>
              <a:latin typeface="Caveat"/>
              <a:ea typeface="Caveat"/>
              <a:cs typeface="Caveat"/>
              <a:sym typeface="Caveat"/>
            </a:endParaRPr>
          </a:p>
        </p:txBody>
      </p:sp>
      <p:sp>
        <p:nvSpPr>
          <p:cNvPr id="355" name="Google Shape;355;p41"/>
          <p:cNvSpPr txBox="1"/>
          <p:nvPr/>
        </p:nvSpPr>
        <p:spPr>
          <a:xfrm>
            <a:off x="415200" y="1992375"/>
            <a:ext cx="8313600" cy="2262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Menu Math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Math en 3 temps</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Programmation et robotique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Exploration en sous-groupes </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Planification et évaluation </a:t>
            </a:r>
            <a:endParaRPr sz="2700" strike="sngStrike">
              <a:solidFill>
                <a:schemeClr val="lt1"/>
              </a:solidFill>
              <a:latin typeface="Caveat"/>
              <a:ea typeface="Caveat"/>
              <a:cs typeface="Caveat"/>
              <a:sym typeface="Cave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 name="Shape 359"/>
        <p:cNvGrpSpPr/>
        <p:nvPr/>
      </p:nvGrpSpPr>
      <p:grpSpPr>
        <a:xfrm>
          <a:off x="0" y="0"/>
          <a:ext cx="0" cy="0"/>
          <a:chOff x="0" y="0"/>
          <a:chExt cx="0" cy="0"/>
        </a:xfrm>
      </p:grpSpPr>
      <p:sp>
        <p:nvSpPr>
          <p:cNvPr id="360" name="Google Shape;360;p42"/>
          <p:cNvSpPr txBox="1"/>
          <p:nvPr>
            <p:ph type="ctrTitle"/>
          </p:nvPr>
        </p:nvSpPr>
        <p:spPr>
          <a:xfrm>
            <a:off x="311700" y="-6787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Menu Math</a:t>
            </a:r>
            <a:endParaRPr sz="2600">
              <a:solidFill>
                <a:schemeClr val="lt1"/>
              </a:solidFill>
              <a:latin typeface="Caveat"/>
              <a:ea typeface="Caveat"/>
              <a:cs typeface="Caveat"/>
              <a:sym typeface="Caveat"/>
            </a:endParaRPr>
          </a:p>
        </p:txBody>
      </p:sp>
      <p:sp>
        <p:nvSpPr>
          <p:cNvPr id="361" name="Google Shape;361;p42"/>
          <p:cNvSpPr txBox="1"/>
          <p:nvPr>
            <p:ph type="ctrTitle"/>
          </p:nvPr>
        </p:nvSpPr>
        <p:spPr>
          <a:xfrm>
            <a:off x="1028925" y="4341950"/>
            <a:ext cx="3991200" cy="5541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b="1" lang="fr" sz="2400" u="sng">
                <a:solidFill>
                  <a:schemeClr val="lt1"/>
                </a:solidFill>
                <a:latin typeface="Caveat"/>
                <a:ea typeface="Caveat"/>
                <a:cs typeface="Caveat"/>
                <a:sym typeface="Caveat"/>
                <a:hlinkClick r:id="rId4">
                  <a:extLst>
                    <a:ext uri="{A12FA001-AC4F-418D-AE19-62706E023703}">
                      <ahyp:hlinkClr val="tx"/>
                    </a:ext>
                  </a:extLst>
                </a:hlinkClick>
              </a:rPr>
              <a:t>Section « Menu Math » du site</a:t>
            </a:r>
            <a:endParaRPr b="1" sz="2400">
              <a:solidFill>
                <a:schemeClr val="lt1"/>
              </a:solidFill>
              <a:latin typeface="Caveat"/>
              <a:ea typeface="Caveat"/>
              <a:cs typeface="Caveat"/>
              <a:sym typeface="Caveat"/>
            </a:endParaRPr>
          </a:p>
        </p:txBody>
      </p:sp>
      <p:pic>
        <p:nvPicPr>
          <p:cNvPr id="362" name="Google Shape;362;p42"/>
          <p:cNvPicPr preferRelativeResize="0"/>
          <p:nvPr/>
        </p:nvPicPr>
        <p:blipFill>
          <a:blip r:embed="rId5">
            <a:alphaModFix/>
          </a:blip>
          <a:stretch>
            <a:fillRect/>
          </a:stretch>
        </p:blipFill>
        <p:spPr>
          <a:xfrm>
            <a:off x="1028925" y="864263"/>
            <a:ext cx="6116351" cy="3237100"/>
          </a:xfrm>
          <a:prstGeom prst="rect">
            <a:avLst/>
          </a:prstGeom>
          <a:noFill/>
          <a:ln>
            <a:noFill/>
          </a:ln>
        </p:spPr>
      </p:pic>
      <p:sp>
        <p:nvSpPr>
          <p:cNvPr id="363" name="Google Shape;363;p42">
            <a:hlinkClick r:id="rId6"/>
          </p:cNvPr>
          <p:cNvSpPr/>
          <p:nvPr/>
        </p:nvSpPr>
        <p:spPr>
          <a:xfrm>
            <a:off x="1028900" y="864325"/>
            <a:ext cx="6116400" cy="3237000"/>
          </a:xfrm>
          <a:prstGeom prst="rect">
            <a:avLst/>
          </a:prstGeom>
          <a:noFill/>
          <a:ln cap="flat" cmpd="sng" w="3810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accent4"/>
              </a:solidFill>
              <a:highlight>
                <a:schemeClr val="accent4"/>
              </a:highlight>
            </a:endParaRPr>
          </a:p>
        </p:txBody>
      </p:sp>
      <p:cxnSp>
        <p:nvCxnSpPr>
          <p:cNvPr id="364" name="Google Shape;364;p42"/>
          <p:cNvCxnSpPr/>
          <p:nvPr/>
        </p:nvCxnSpPr>
        <p:spPr>
          <a:xfrm>
            <a:off x="9772875" y="707925"/>
            <a:ext cx="1028700" cy="1028700"/>
          </a:xfrm>
          <a:prstGeom prst="straightConnector1">
            <a:avLst/>
          </a:prstGeom>
          <a:noFill/>
          <a:ln cap="flat" cmpd="sng" w="9525">
            <a:solidFill>
              <a:schemeClr val="dk2"/>
            </a:solidFill>
            <a:prstDash val="solid"/>
            <a:round/>
            <a:headEnd len="med" w="med" type="none"/>
            <a:tailEnd len="med" w="med" type="none"/>
          </a:ln>
        </p:spPr>
      </p:cxnSp>
      <p:pic>
        <p:nvPicPr>
          <p:cNvPr id="365" name="Google Shape;365;p42"/>
          <p:cNvPicPr preferRelativeResize="0"/>
          <p:nvPr/>
        </p:nvPicPr>
        <p:blipFill>
          <a:blip r:embed="rId7">
            <a:alphaModFix/>
          </a:blip>
          <a:stretch>
            <a:fillRect/>
          </a:stretch>
        </p:blipFill>
        <p:spPr>
          <a:xfrm>
            <a:off x="6989325" y="1240488"/>
            <a:ext cx="2045125" cy="2045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43"/>
          <p:cNvSpPr txBox="1"/>
          <p:nvPr>
            <p:ph type="ctrTitle"/>
          </p:nvPr>
        </p:nvSpPr>
        <p:spPr>
          <a:xfrm>
            <a:off x="311700" y="-6787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Menu Math</a:t>
            </a:r>
            <a:endParaRPr sz="2600">
              <a:solidFill>
                <a:schemeClr val="lt1"/>
              </a:solidFill>
              <a:latin typeface="Caveat"/>
              <a:ea typeface="Caveat"/>
              <a:cs typeface="Caveat"/>
              <a:sym typeface="Caveat"/>
            </a:endParaRPr>
          </a:p>
        </p:txBody>
      </p:sp>
      <p:sp>
        <p:nvSpPr>
          <p:cNvPr id="371" name="Google Shape;371;p43"/>
          <p:cNvSpPr txBox="1"/>
          <p:nvPr/>
        </p:nvSpPr>
        <p:spPr>
          <a:xfrm>
            <a:off x="7147550" y="4350375"/>
            <a:ext cx="1889400" cy="4002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b="1" lang="fr" u="sng">
                <a:solidFill>
                  <a:srgbClr val="FFAB40"/>
                </a:solidFill>
                <a:hlinkClick r:id="rId4">
                  <a:extLst>
                    <a:ext uri="{A12FA001-AC4F-418D-AE19-62706E023703}">
                      <ahyp:hlinkClr val="tx"/>
                    </a:ext>
                  </a:extLst>
                </a:hlinkClick>
              </a:rPr>
              <a:t>Feuille réponses</a:t>
            </a:r>
            <a:endParaRPr b="1">
              <a:solidFill>
                <a:srgbClr val="FFAB40"/>
              </a:solidFill>
            </a:endParaRPr>
          </a:p>
        </p:txBody>
      </p:sp>
      <p:pic>
        <p:nvPicPr>
          <p:cNvPr id="372" name="Google Shape;372;p43">
            <a:hlinkClick r:id="rId5"/>
          </p:cNvPr>
          <p:cNvPicPr preferRelativeResize="0"/>
          <p:nvPr/>
        </p:nvPicPr>
        <p:blipFill>
          <a:blip r:embed="rId6">
            <a:alphaModFix/>
          </a:blip>
          <a:stretch>
            <a:fillRect/>
          </a:stretch>
        </p:blipFill>
        <p:spPr>
          <a:xfrm>
            <a:off x="1544050" y="763000"/>
            <a:ext cx="5355761" cy="4380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44"/>
          <p:cNvSpPr txBox="1"/>
          <p:nvPr>
            <p:ph type="ctrTitle"/>
          </p:nvPr>
        </p:nvSpPr>
        <p:spPr>
          <a:xfrm>
            <a:off x="380575" y="251050"/>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On fait des essais à notre niveau ou pas !</a:t>
            </a:r>
            <a:endParaRPr sz="4600">
              <a:solidFill>
                <a:schemeClr val="lt1"/>
              </a:solidFill>
              <a:latin typeface="Caveat"/>
              <a:ea typeface="Caveat"/>
              <a:cs typeface="Caveat"/>
              <a:sym typeface="Caveat"/>
            </a:endParaRPr>
          </a:p>
        </p:txBody>
      </p:sp>
      <p:sp>
        <p:nvSpPr>
          <p:cNvPr id="378" name="Google Shape;378;p44"/>
          <p:cNvSpPr txBox="1"/>
          <p:nvPr/>
        </p:nvSpPr>
        <p:spPr>
          <a:xfrm>
            <a:off x="380575" y="1504825"/>
            <a:ext cx="8198700" cy="3016800"/>
          </a:xfrm>
          <a:prstGeom prst="rect">
            <a:avLst/>
          </a:prstGeom>
          <a:noFill/>
          <a:ln>
            <a:noFill/>
          </a:ln>
        </p:spPr>
        <p:txBody>
          <a:bodyPr anchorCtr="0" anchor="b" bIns="91425" lIns="91425" spcFirstLastPara="1" rIns="91425" wrap="square" tIns="91425">
            <a:spAutoFit/>
          </a:bodyPr>
          <a:lstStyle/>
          <a:p>
            <a:pPr indent="0" lvl="0" marL="0" marR="0" rtl="0" algn="ctr">
              <a:lnSpc>
                <a:spcPct val="100000"/>
              </a:lnSpc>
              <a:spcBef>
                <a:spcPts val="0"/>
              </a:spcBef>
              <a:spcAft>
                <a:spcPts val="0"/>
              </a:spcAft>
              <a:buNone/>
            </a:pPr>
            <a:r>
              <a:rPr lang="fr" sz="4600">
                <a:solidFill>
                  <a:schemeClr val="lt1"/>
                </a:solidFill>
                <a:latin typeface="Caveat"/>
                <a:ea typeface="Caveat"/>
                <a:cs typeface="Caveat"/>
                <a:sym typeface="Caveat"/>
              </a:rPr>
              <a:t>Intentions</a:t>
            </a:r>
            <a:endParaRPr sz="46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rPr lang="fr" sz="4600">
                <a:solidFill>
                  <a:schemeClr val="lt1"/>
                </a:solidFill>
                <a:latin typeface="Caveat"/>
                <a:ea typeface="Caveat"/>
                <a:cs typeface="Caveat"/>
                <a:sym typeface="Caveat"/>
              </a:rPr>
              <a:t>1- Comprendre ce qu’est un Menu math</a:t>
            </a:r>
            <a:endParaRPr sz="46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rPr lang="fr" sz="4600">
                <a:solidFill>
                  <a:schemeClr val="lt1"/>
                </a:solidFill>
                <a:latin typeface="Caveat"/>
                <a:ea typeface="Caveat"/>
                <a:cs typeface="Caveat"/>
                <a:sym typeface="Caveat"/>
              </a:rPr>
              <a:t>2- Explorer le potentiel des Menu math</a:t>
            </a:r>
            <a:endParaRPr sz="4600">
              <a:solidFill>
                <a:schemeClr val="lt1"/>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5778"/>
              <a:buFont typeface="Arial"/>
              <a:buNone/>
            </a:pPr>
            <a:r>
              <a:rPr lang="fr" sz="4600">
                <a:solidFill>
                  <a:schemeClr val="lt1"/>
                </a:solidFill>
                <a:latin typeface="Caveat"/>
                <a:ea typeface="Caveat"/>
                <a:cs typeface="Caveat"/>
                <a:sym typeface="Caveat"/>
              </a:rPr>
              <a:t>3- Goût de l’expérimenter en classe !</a:t>
            </a:r>
            <a:endParaRPr sz="4600">
              <a:solidFill>
                <a:schemeClr val="lt1"/>
              </a:solidFill>
              <a:latin typeface="Caveat"/>
              <a:ea typeface="Caveat"/>
              <a:cs typeface="Caveat"/>
              <a:sym typeface="Cave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 name="Shape 382"/>
        <p:cNvGrpSpPr/>
        <p:nvPr/>
      </p:nvGrpSpPr>
      <p:grpSpPr>
        <a:xfrm>
          <a:off x="0" y="0"/>
          <a:ext cx="0" cy="0"/>
          <a:chOff x="0" y="0"/>
          <a:chExt cx="0" cy="0"/>
        </a:xfrm>
      </p:grpSpPr>
      <p:pic>
        <p:nvPicPr>
          <p:cNvPr id="383" name="Google Shape;383;p45"/>
          <p:cNvPicPr preferRelativeResize="0"/>
          <p:nvPr/>
        </p:nvPicPr>
        <p:blipFill>
          <a:blip r:embed="rId4">
            <a:alphaModFix/>
          </a:blip>
          <a:stretch>
            <a:fillRect/>
          </a:stretch>
        </p:blipFill>
        <p:spPr>
          <a:xfrm>
            <a:off x="5033417" y="4308469"/>
            <a:ext cx="2383482" cy="835031"/>
          </a:xfrm>
          <a:prstGeom prst="rect">
            <a:avLst/>
          </a:prstGeom>
          <a:noFill/>
          <a:ln>
            <a:noFill/>
          </a:ln>
        </p:spPr>
      </p:pic>
      <p:sp>
        <p:nvSpPr>
          <p:cNvPr id="384" name="Google Shape;384;p45"/>
          <p:cNvSpPr/>
          <p:nvPr/>
        </p:nvSpPr>
        <p:spPr>
          <a:xfrm>
            <a:off x="5117130" y="4302812"/>
            <a:ext cx="268500" cy="211200"/>
          </a:xfrm>
          <a:prstGeom prst="ellipse">
            <a:avLst/>
          </a:prstGeom>
          <a:solidFill>
            <a:srgbClr val="0B539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sz="1800">
                <a:solidFill>
                  <a:schemeClr val="lt1"/>
                </a:solidFill>
              </a:rPr>
              <a:t>3</a:t>
            </a:r>
            <a:endParaRPr b="1" sz="1800">
              <a:solidFill>
                <a:schemeClr val="lt1"/>
              </a:solidFill>
            </a:endParaRPr>
          </a:p>
        </p:txBody>
      </p:sp>
      <p:sp>
        <p:nvSpPr>
          <p:cNvPr id="385" name="Google Shape;385;p45"/>
          <p:cNvSpPr/>
          <p:nvPr/>
        </p:nvSpPr>
        <p:spPr>
          <a:xfrm>
            <a:off x="5209530" y="4660407"/>
            <a:ext cx="1376700" cy="256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6" name="Google Shape;386;p45">
            <a:hlinkClick r:id="rId5"/>
          </p:cNvPr>
          <p:cNvPicPr preferRelativeResize="0"/>
          <p:nvPr/>
        </p:nvPicPr>
        <p:blipFill>
          <a:blip r:embed="rId6">
            <a:alphaModFix/>
          </a:blip>
          <a:stretch>
            <a:fillRect/>
          </a:stretch>
        </p:blipFill>
        <p:spPr>
          <a:xfrm>
            <a:off x="7210999" y="83175"/>
            <a:ext cx="1854900" cy="511829"/>
          </a:xfrm>
          <a:prstGeom prst="rect">
            <a:avLst/>
          </a:prstGeom>
          <a:noFill/>
          <a:ln>
            <a:noFill/>
          </a:ln>
        </p:spPr>
      </p:pic>
      <p:pic>
        <p:nvPicPr>
          <p:cNvPr id="387" name="Google Shape;387;p45">
            <a:hlinkClick r:id="rId7"/>
          </p:cNvPr>
          <p:cNvPicPr preferRelativeResize="0"/>
          <p:nvPr/>
        </p:nvPicPr>
        <p:blipFill>
          <a:blip r:embed="rId8">
            <a:alphaModFix/>
          </a:blip>
          <a:stretch>
            <a:fillRect/>
          </a:stretch>
        </p:blipFill>
        <p:spPr>
          <a:xfrm>
            <a:off x="1171141" y="4308461"/>
            <a:ext cx="1475627" cy="835031"/>
          </a:xfrm>
          <a:prstGeom prst="rect">
            <a:avLst/>
          </a:prstGeom>
          <a:noFill/>
          <a:ln>
            <a:noFill/>
          </a:ln>
        </p:spPr>
      </p:pic>
      <p:sp>
        <p:nvSpPr>
          <p:cNvPr id="388" name="Google Shape;388;p45"/>
          <p:cNvSpPr/>
          <p:nvPr/>
        </p:nvSpPr>
        <p:spPr>
          <a:xfrm>
            <a:off x="1191270" y="4250700"/>
            <a:ext cx="268500" cy="211200"/>
          </a:xfrm>
          <a:prstGeom prst="ellipse">
            <a:avLst/>
          </a:prstGeom>
          <a:solidFill>
            <a:srgbClr val="0B539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sz="1800">
                <a:solidFill>
                  <a:schemeClr val="lt1"/>
                </a:solidFill>
              </a:rPr>
              <a:t>1</a:t>
            </a:r>
            <a:endParaRPr b="1" sz="1800">
              <a:solidFill>
                <a:schemeClr val="lt1"/>
              </a:solidFill>
            </a:endParaRPr>
          </a:p>
        </p:txBody>
      </p:sp>
      <p:pic>
        <p:nvPicPr>
          <p:cNvPr id="389" name="Google Shape;389;p45"/>
          <p:cNvPicPr preferRelativeResize="0"/>
          <p:nvPr/>
        </p:nvPicPr>
        <p:blipFill>
          <a:blip r:embed="rId9">
            <a:alphaModFix/>
          </a:blip>
          <a:stretch>
            <a:fillRect/>
          </a:stretch>
        </p:blipFill>
        <p:spPr>
          <a:xfrm>
            <a:off x="2754082" y="4308469"/>
            <a:ext cx="2136209" cy="835032"/>
          </a:xfrm>
          <a:prstGeom prst="rect">
            <a:avLst/>
          </a:prstGeom>
          <a:noFill/>
          <a:ln>
            <a:noFill/>
          </a:ln>
        </p:spPr>
      </p:pic>
      <p:sp>
        <p:nvSpPr>
          <p:cNvPr id="390" name="Google Shape;390;p45"/>
          <p:cNvSpPr/>
          <p:nvPr/>
        </p:nvSpPr>
        <p:spPr>
          <a:xfrm>
            <a:off x="2718237" y="4250700"/>
            <a:ext cx="268500" cy="211200"/>
          </a:xfrm>
          <a:prstGeom prst="ellipse">
            <a:avLst/>
          </a:prstGeom>
          <a:solidFill>
            <a:srgbClr val="0B539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sz="1800">
                <a:solidFill>
                  <a:schemeClr val="lt1"/>
                </a:solidFill>
              </a:rPr>
              <a:t>2</a:t>
            </a:r>
            <a:endParaRPr b="1" sz="1800">
              <a:solidFill>
                <a:schemeClr val="lt1"/>
              </a:solidFill>
            </a:endParaRPr>
          </a:p>
        </p:txBody>
      </p:sp>
      <p:sp>
        <p:nvSpPr>
          <p:cNvPr id="391" name="Google Shape;391;p45"/>
          <p:cNvSpPr txBox="1"/>
          <p:nvPr>
            <p:ph type="ctrTitle"/>
          </p:nvPr>
        </p:nvSpPr>
        <p:spPr>
          <a:xfrm>
            <a:off x="-755100" y="-67875"/>
            <a:ext cx="8520600" cy="8928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Menu Math</a:t>
            </a:r>
            <a:endParaRPr sz="2600">
              <a:solidFill>
                <a:schemeClr val="lt1"/>
              </a:solidFill>
              <a:latin typeface="Caveat"/>
              <a:ea typeface="Caveat"/>
              <a:cs typeface="Caveat"/>
              <a:sym typeface="Caveat"/>
            </a:endParaRPr>
          </a:p>
        </p:txBody>
      </p:sp>
      <p:graphicFrame>
        <p:nvGraphicFramePr>
          <p:cNvPr id="392" name="Google Shape;392;p45"/>
          <p:cNvGraphicFramePr/>
          <p:nvPr/>
        </p:nvGraphicFramePr>
        <p:xfrm>
          <a:off x="526500" y="841550"/>
          <a:ext cx="3000000" cy="3000000"/>
        </p:xfrm>
        <a:graphic>
          <a:graphicData uri="http://schemas.openxmlformats.org/drawingml/2006/table">
            <a:tbl>
              <a:tblPr>
                <a:noFill/>
                <a:tableStyleId>{C065CA3F-DC2F-4987-90AD-6A1247301643}</a:tableStyleId>
              </a:tblPr>
              <a:tblGrid>
                <a:gridCol w="1022525"/>
                <a:gridCol w="6216475"/>
              </a:tblGrid>
              <a:tr h="381000">
                <a:tc>
                  <a:txBody>
                    <a:bodyPr/>
                    <a:lstStyle/>
                    <a:p>
                      <a:pPr indent="0" lvl="0" marL="0" rtl="0" algn="l">
                        <a:spcBef>
                          <a:spcPts val="0"/>
                        </a:spcBef>
                        <a:spcAft>
                          <a:spcPts val="0"/>
                        </a:spcAft>
                        <a:buNone/>
                      </a:pPr>
                      <a:r>
                        <a:rPr b="1" lang="fr">
                          <a:solidFill>
                            <a:schemeClr val="lt1"/>
                          </a:solidFill>
                        </a:rPr>
                        <a:t>MATH1</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0">
                            <a:extLst>
                              <a:ext uri="{A12FA001-AC4F-418D-AE19-62706E023703}">
                                <ahyp:hlinkClr val="tx"/>
                              </a:ext>
                            </a:extLst>
                          </a:hlinkClick>
                        </a:rPr>
                        <a:t>Fractions</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r h="381000">
                <a:tc>
                  <a:txBody>
                    <a:bodyPr/>
                    <a:lstStyle/>
                    <a:p>
                      <a:pPr indent="0" lvl="0" marL="0" rtl="0" algn="l">
                        <a:spcBef>
                          <a:spcPts val="0"/>
                        </a:spcBef>
                        <a:spcAft>
                          <a:spcPts val="0"/>
                        </a:spcAft>
                        <a:buNone/>
                      </a:pPr>
                      <a:r>
                        <a:rPr b="1" lang="fr">
                          <a:solidFill>
                            <a:schemeClr val="lt1"/>
                          </a:solidFill>
                        </a:rPr>
                        <a:t>MATH2</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1">
                            <a:extLst>
                              <a:ext uri="{A12FA001-AC4F-418D-AE19-62706E023703}">
                                <ahyp:hlinkClr val="tx"/>
                              </a:ext>
                            </a:extLst>
                          </a:hlinkClick>
                        </a:rPr>
                        <a:t>Équations</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r h="381000">
                <a:tc>
                  <a:txBody>
                    <a:bodyPr/>
                    <a:lstStyle/>
                    <a:p>
                      <a:pPr indent="0" lvl="0" marL="0" rtl="0" algn="l">
                        <a:spcBef>
                          <a:spcPts val="0"/>
                        </a:spcBef>
                        <a:spcAft>
                          <a:spcPts val="0"/>
                        </a:spcAft>
                        <a:buNone/>
                      </a:pPr>
                      <a:r>
                        <a:rPr b="1" lang="fr">
                          <a:solidFill>
                            <a:schemeClr val="lt1"/>
                          </a:solidFill>
                        </a:rPr>
                        <a:t>MATH3</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2">
                            <a:extLst>
                              <a:ext uri="{A12FA001-AC4F-418D-AE19-62706E023703}">
                                <ahyp:hlinkClr val="tx"/>
                              </a:ext>
                            </a:extLst>
                          </a:hlinkClick>
                        </a:rPr>
                        <a:t>Les fonctions</a:t>
                      </a:r>
                      <a:r>
                        <a:rPr b="1" lang="fr" sz="1600">
                          <a:solidFill>
                            <a:schemeClr val="lt1"/>
                          </a:solidFill>
                        </a:rPr>
                        <a:t> (student.desmos.com - code TBW TVE)</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r h="381000">
                <a:tc>
                  <a:txBody>
                    <a:bodyPr/>
                    <a:lstStyle/>
                    <a:p>
                      <a:pPr indent="0" lvl="0" marL="0" rtl="0" algn="l">
                        <a:spcBef>
                          <a:spcPts val="0"/>
                        </a:spcBef>
                        <a:spcAft>
                          <a:spcPts val="0"/>
                        </a:spcAft>
                        <a:buNone/>
                      </a:pPr>
                      <a:r>
                        <a:rPr b="1" lang="fr">
                          <a:solidFill>
                            <a:schemeClr val="lt1"/>
                          </a:solidFill>
                        </a:rPr>
                        <a:t>CST4</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3">
                            <a:extLst>
                              <a:ext uri="{A12FA001-AC4F-418D-AE19-62706E023703}">
                                <ahyp:hlinkClr val="tx"/>
                              </a:ext>
                            </a:extLst>
                          </a:hlinkClick>
                        </a:rPr>
                        <a:t>Les droites - papier</a:t>
                      </a:r>
                      <a:r>
                        <a:rPr b="1" lang="fr" sz="1600">
                          <a:solidFill>
                            <a:schemeClr val="lt1"/>
                          </a:solidFill>
                        </a:rPr>
                        <a:t> </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r h="381000">
                <a:tc>
                  <a:txBody>
                    <a:bodyPr/>
                    <a:lstStyle/>
                    <a:p>
                      <a:pPr indent="0" lvl="0" marL="0" rtl="0" algn="l">
                        <a:spcBef>
                          <a:spcPts val="0"/>
                        </a:spcBef>
                        <a:spcAft>
                          <a:spcPts val="0"/>
                        </a:spcAft>
                        <a:buNone/>
                      </a:pPr>
                      <a:r>
                        <a:rPr b="1" lang="fr">
                          <a:solidFill>
                            <a:schemeClr val="lt1"/>
                          </a:solidFill>
                        </a:rPr>
                        <a:t>SN4</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4">
                            <a:extLst>
                              <a:ext uri="{A12FA001-AC4F-418D-AE19-62706E023703}">
                                <ahyp:hlinkClr val="tx"/>
                              </a:ext>
                            </a:extLst>
                          </a:hlinkClick>
                        </a:rPr>
                        <a:t>Fonctions quadratiques - desmos</a:t>
                      </a:r>
                      <a:r>
                        <a:rPr b="1" lang="fr" sz="1600">
                          <a:solidFill>
                            <a:schemeClr val="lt1"/>
                          </a:solidFill>
                        </a:rPr>
                        <a:t>   </a:t>
                      </a:r>
                      <a:r>
                        <a:rPr b="1" lang="fr" sz="1600" u="sng">
                          <a:solidFill>
                            <a:schemeClr val="lt1"/>
                          </a:solidFill>
                          <a:hlinkClick r:id="rId15">
                            <a:extLst>
                              <a:ext uri="{A12FA001-AC4F-418D-AE19-62706E023703}">
                                <ahyp:hlinkClr val="tx"/>
                              </a:ext>
                            </a:extLst>
                          </a:hlinkClick>
                        </a:rPr>
                        <a:t>T</a:t>
                      </a:r>
                      <a:r>
                        <a:rPr b="1" lang="fr" sz="1600" u="sng">
                          <a:solidFill>
                            <a:schemeClr val="lt1"/>
                          </a:solidFill>
                          <a:hlinkClick r:id="rId16">
                            <a:extLst>
                              <a:ext uri="{A12FA001-AC4F-418D-AE19-62706E023703}">
                                <ahyp:hlinkClr val="tx"/>
                              </a:ext>
                            </a:extLst>
                          </a:hlinkClick>
                        </a:rPr>
                        <a:t>ém</a:t>
                      </a:r>
                      <a:r>
                        <a:rPr b="1" lang="fr" sz="1600" u="sng">
                          <a:solidFill>
                            <a:schemeClr val="lt1"/>
                          </a:solidFill>
                          <a:hlinkClick r:id="rId17">
                            <a:extLst>
                              <a:ext uri="{A12FA001-AC4F-418D-AE19-62706E023703}">
                                <ahyp:hlinkClr val="tx"/>
                              </a:ext>
                            </a:extLst>
                          </a:hlinkClick>
                        </a:rPr>
                        <a:t>oignage MM</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r h="381000">
                <a:tc>
                  <a:txBody>
                    <a:bodyPr/>
                    <a:lstStyle/>
                    <a:p>
                      <a:pPr indent="0" lvl="0" marL="0" rtl="0" algn="l">
                        <a:spcBef>
                          <a:spcPts val="0"/>
                        </a:spcBef>
                        <a:spcAft>
                          <a:spcPts val="0"/>
                        </a:spcAft>
                        <a:buNone/>
                      </a:pPr>
                      <a:r>
                        <a:rPr b="1" lang="fr">
                          <a:solidFill>
                            <a:schemeClr val="lt1"/>
                          </a:solidFill>
                        </a:rPr>
                        <a:t>CST5</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8">
                            <a:extLst>
                              <a:ext uri="{A12FA001-AC4F-418D-AE19-62706E023703}">
                                <ahyp:hlinkClr val="tx"/>
                              </a:ext>
                            </a:extLst>
                          </a:hlinkClick>
                        </a:rPr>
                        <a:t>Les graphes</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r h="381000">
                <a:tc>
                  <a:txBody>
                    <a:bodyPr/>
                    <a:lstStyle/>
                    <a:p>
                      <a:pPr indent="0" lvl="0" marL="0" rtl="0" algn="l">
                        <a:spcBef>
                          <a:spcPts val="0"/>
                        </a:spcBef>
                        <a:spcAft>
                          <a:spcPts val="0"/>
                        </a:spcAft>
                        <a:buNone/>
                      </a:pPr>
                      <a:r>
                        <a:rPr b="1" lang="fr">
                          <a:solidFill>
                            <a:schemeClr val="lt1"/>
                          </a:solidFill>
                        </a:rPr>
                        <a:t>SN5</a:t>
                      </a:r>
                      <a:endParaRPr b="1">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c>
                  <a:txBody>
                    <a:bodyPr/>
                    <a:lstStyle/>
                    <a:p>
                      <a:pPr indent="0" lvl="0" marL="0" rtl="0" algn="l">
                        <a:spcBef>
                          <a:spcPts val="0"/>
                        </a:spcBef>
                        <a:spcAft>
                          <a:spcPts val="0"/>
                        </a:spcAft>
                        <a:buNone/>
                      </a:pPr>
                      <a:r>
                        <a:rPr b="1" lang="fr" sz="1600" u="sng">
                          <a:solidFill>
                            <a:schemeClr val="lt1"/>
                          </a:solidFill>
                          <a:hlinkClick r:id="rId19">
                            <a:extLst>
                              <a:ext uri="{A12FA001-AC4F-418D-AE19-62706E023703}">
                                <ahyp:hlinkClr val="tx"/>
                              </a:ext>
                            </a:extLst>
                          </a:hlinkClick>
                        </a:rPr>
                        <a:t>Fonctions (rat, exp, log) - desmos</a:t>
                      </a:r>
                      <a:r>
                        <a:rPr b="1" lang="fr" sz="1600">
                          <a:solidFill>
                            <a:schemeClr val="lt1"/>
                          </a:solidFill>
                        </a:rPr>
                        <a:t>  ex. </a:t>
                      </a:r>
                      <a:r>
                        <a:rPr b="1" lang="fr" sz="1600" u="sng">
                          <a:solidFill>
                            <a:schemeClr val="lt1"/>
                          </a:solidFill>
                          <a:hlinkClick r:id="rId20">
                            <a:extLst>
                              <a:ext uri="{A12FA001-AC4F-418D-AE19-62706E023703}">
                                <ahyp:hlinkClr val="tx"/>
                              </a:ext>
                            </a:extLst>
                          </a:hlinkClick>
                        </a:rPr>
                        <a:t>évaluation SR</a:t>
                      </a:r>
                      <a:endParaRPr b="1" sz="1600">
                        <a:solidFill>
                          <a:schemeClr val="lt1"/>
                        </a:solidFill>
                      </a:endParaRPr>
                    </a:p>
                  </a:txBody>
                  <a:tcPr marT="91425" marB="91425" marR="91425" marL="91425">
                    <a:lnL cap="flat" cmpd="sng" w="38100">
                      <a:solidFill>
                        <a:srgbClr val="FFAB19"/>
                      </a:solidFill>
                      <a:prstDash val="solid"/>
                      <a:round/>
                      <a:headEnd len="sm" w="sm" type="none"/>
                      <a:tailEnd len="sm" w="sm" type="none"/>
                    </a:lnL>
                    <a:lnR cap="flat" cmpd="sng" w="38100">
                      <a:solidFill>
                        <a:srgbClr val="FFAB19"/>
                      </a:solidFill>
                      <a:prstDash val="solid"/>
                      <a:round/>
                      <a:headEnd len="sm" w="sm" type="none"/>
                      <a:tailEnd len="sm" w="sm" type="none"/>
                    </a:lnR>
                    <a:lnT cap="flat" cmpd="sng" w="38100">
                      <a:solidFill>
                        <a:srgbClr val="FFAB19"/>
                      </a:solidFill>
                      <a:prstDash val="solid"/>
                      <a:round/>
                      <a:headEnd len="sm" w="sm" type="none"/>
                      <a:tailEnd len="sm" w="sm" type="none"/>
                    </a:lnT>
                    <a:lnB cap="flat" cmpd="sng" w="38100">
                      <a:solidFill>
                        <a:srgbClr val="FFAB19"/>
                      </a:solidFill>
                      <a:prstDash val="solid"/>
                      <a:round/>
                      <a:headEnd len="sm" w="sm" type="none"/>
                      <a:tailEnd len="sm" w="sm" type="none"/>
                    </a:lnB>
                  </a:tcPr>
                </a:tc>
              </a:tr>
            </a:tbl>
          </a:graphicData>
        </a:graphic>
      </p:graphicFrame>
      <p:pic>
        <p:nvPicPr>
          <p:cNvPr id="393" name="Google Shape;393;p45"/>
          <p:cNvPicPr preferRelativeResize="0"/>
          <p:nvPr/>
        </p:nvPicPr>
        <p:blipFill>
          <a:blip r:embed="rId21">
            <a:alphaModFix/>
          </a:blip>
          <a:stretch>
            <a:fillRect/>
          </a:stretch>
        </p:blipFill>
        <p:spPr>
          <a:xfrm>
            <a:off x="7210988" y="1569000"/>
            <a:ext cx="513112" cy="511825"/>
          </a:xfrm>
          <a:prstGeom prst="rect">
            <a:avLst/>
          </a:prstGeom>
          <a:noFill/>
          <a:ln>
            <a:noFill/>
          </a:ln>
        </p:spPr>
      </p:pic>
      <p:sp>
        <p:nvSpPr>
          <p:cNvPr id="394" name="Google Shape;394;p45"/>
          <p:cNvSpPr txBox="1"/>
          <p:nvPr/>
        </p:nvSpPr>
        <p:spPr>
          <a:xfrm>
            <a:off x="103475" y="4525888"/>
            <a:ext cx="108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chemeClr val="lt1"/>
                </a:solidFill>
              </a:rPr>
              <a:t>MATH3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19"/>
          <p:cNvSpPr txBox="1"/>
          <p:nvPr>
            <p:ph type="ctrTitle"/>
          </p:nvPr>
        </p:nvSpPr>
        <p:spPr>
          <a:xfrm>
            <a:off x="311700" y="389325"/>
            <a:ext cx="8520600" cy="8157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Disposition de la salle</a:t>
            </a:r>
            <a:endParaRPr sz="3000">
              <a:solidFill>
                <a:schemeClr val="lt1"/>
              </a:solidFill>
              <a:latin typeface="Caveat"/>
              <a:ea typeface="Caveat"/>
              <a:cs typeface="Caveat"/>
              <a:sym typeface="Caveat"/>
            </a:endParaRPr>
          </a:p>
        </p:txBody>
      </p:sp>
      <p:graphicFrame>
        <p:nvGraphicFramePr>
          <p:cNvPr id="158" name="Google Shape;158;p19"/>
          <p:cNvGraphicFramePr/>
          <p:nvPr/>
        </p:nvGraphicFramePr>
        <p:xfrm>
          <a:off x="992150" y="1634800"/>
          <a:ext cx="3000000" cy="3000000"/>
        </p:xfrm>
        <a:graphic>
          <a:graphicData uri="http://schemas.openxmlformats.org/drawingml/2006/table">
            <a:tbl>
              <a:tblPr>
                <a:noFill/>
                <a:tableStyleId>{C065CA3F-DC2F-4987-90AD-6A1247301643}</a:tableStyleId>
              </a:tblPr>
              <a:tblGrid>
                <a:gridCol w="3619500"/>
                <a:gridCol w="3619500"/>
              </a:tblGrid>
              <a:tr h="581725">
                <a:tc gridSpan="2">
                  <a:txBody>
                    <a:bodyPr/>
                    <a:lstStyle/>
                    <a:p>
                      <a:pPr indent="0" lvl="0" marL="0" rtl="0" algn="ctr">
                        <a:spcBef>
                          <a:spcPts val="0"/>
                        </a:spcBef>
                        <a:spcAft>
                          <a:spcPts val="0"/>
                        </a:spcAft>
                        <a:buNone/>
                      </a:pPr>
                      <a:r>
                        <a:rPr lang="fr" sz="2000">
                          <a:solidFill>
                            <a:schemeClr val="lt1"/>
                          </a:solidFill>
                        </a:rPr>
                        <a:t>Avant de la salle</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r>
              <a:tr h="581725">
                <a:tc>
                  <a:txBody>
                    <a:bodyPr/>
                    <a:lstStyle/>
                    <a:p>
                      <a:pPr indent="0" lvl="0" marL="0" rtl="0" algn="ctr">
                        <a:spcBef>
                          <a:spcPts val="0"/>
                        </a:spcBef>
                        <a:spcAft>
                          <a:spcPts val="0"/>
                        </a:spcAft>
                        <a:buNone/>
                      </a:pPr>
                      <a:r>
                        <a:rPr lang="fr" sz="2000">
                          <a:solidFill>
                            <a:schemeClr val="lt1"/>
                          </a:solidFill>
                        </a:rPr>
                        <a:t>Adaptation scolaire</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fr" sz="2000">
                          <a:solidFill>
                            <a:schemeClr val="lt1"/>
                          </a:solidFill>
                        </a:rPr>
                        <a:t>Secondaire 3</a:t>
                      </a:r>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Secondaire 1</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chemeClr val="lt1"/>
                          </a:solidFill>
                        </a:rPr>
                        <a:t>Secondaire 4</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Secondaire 2</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chemeClr val="lt1"/>
                          </a:solidFill>
                        </a:rPr>
                        <a:t>Secondaire 5</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pic>
        <p:nvPicPr>
          <p:cNvPr id="399" name="Google Shape;399;p46"/>
          <p:cNvPicPr preferRelativeResize="0"/>
          <p:nvPr/>
        </p:nvPicPr>
        <p:blipFill>
          <a:blip r:embed="rId4">
            <a:alphaModFix/>
          </a:blip>
          <a:stretch>
            <a:fillRect/>
          </a:stretch>
        </p:blipFill>
        <p:spPr>
          <a:xfrm>
            <a:off x="17212" y="33737"/>
            <a:ext cx="9109575" cy="5076025"/>
          </a:xfrm>
          <a:prstGeom prst="rect">
            <a:avLst/>
          </a:prstGeom>
          <a:noFill/>
          <a:ln>
            <a:noFill/>
          </a:ln>
        </p:spPr>
      </p:pic>
      <p:pic>
        <p:nvPicPr>
          <p:cNvPr id="400" name="Google Shape;400;p46"/>
          <p:cNvPicPr preferRelativeResize="0"/>
          <p:nvPr/>
        </p:nvPicPr>
        <p:blipFill>
          <a:blip r:embed="rId5">
            <a:alphaModFix/>
          </a:blip>
          <a:stretch>
            <a:fillRect/>
          </a:stretch>
        </p:blipFill>
        <p:spPr>
          <a:xfrm>
            <a:off x="3868300" y="500625"/>
            <a:ext cx="2569325" cy="2576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4" name="Shape 404"/>
        <p:cNvGrpSpPr/>
        <p:nvPr/>
      </p:nvGrpSpPr>
      <p:grpSpPr>
        <a:xfrm>
          <a:off x="0" y="0"/>
          <a:ext cx="0" cy="0"/>
          <a:chOff x="0" y="0"/>
          <a:chExt cx="0" cy="0"/>
        </a:xfrm>
      </p:grpSpPr>
      <p:sp>
        <p:nvSpPr>
          <p:cNvPr id="405" name="Google Shape;405;p47"/>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a:t>
            </a:r>
            <a:r>
              <a:rPr lang="fr" sz="4600">
                <a:solidFill>
                  <a:schemeClr val="lt1"/>
                </a:solidFill>
                <a:latin typeface="Caveat"/>
                <a:ea typeface="Caveat"/>
                <a:cs typeface="Caveat"/>
                <a:sym typeface="Caveat"/>
              </a:rPr>
              <a:t>Math en 3 temps </a:t>
            </a:r>
            <a:endParaRPr sz="4600">
              <a:solidFill>
                <a:schemeClr val="lt1"/>
              </a:solidFill>
              <a:latin typeface="Caveat"/>
              <a:ea typeface="Caveat"/>
              <a:cs typeface="Caveat"/>
              <a:sym typeface="Caveat"/>
            </a:endParaRPr>
          </a:p>
        </p:txBody>
      </p:sp>
      <p:sp>
        <p:nvSpPr>
          <p:cNvPr id="406" name="Google Shape;406;p47"/>
          <p:cNvSpPr txBox="1"/>
          <p:nvPr>
            <p:ph type="ctrTitle"/>
          </p:nvPr>
        </p:nvSpPr>
        <p:spPr>
          <a:xfrm>
            <a:off x="311700" y="3711950"/>
            <a:ext cx="8520600" cy="13083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t/>
            </a:r>
            <a:endParaRPr sz="2400">
              <a:solidFill>
                <a:srgbClr val="FF0000"/>
              </a:solidFill>
              <a:latin typeface="Caveat"/>
              <a:ea typeface="Caveat"/>
              <a:cs typeface="Caveat"/>
              <a:sym typeface="Caveat"/>
            </a:endParaRPr>
          </a:p>
          <a:p>
            <a:pPr indent="0" lvl="0" marL="1828800" rtl="0" algn="l">
              <a:lnSpc>
                <a:spcPct val="100000"/>
              </a:lnSpc>
              <a:spcBef>
                <a:spcPts val="0"/>
              </a:spcBef>
              <a:spcAft>
                <a:spcPts val="0"/>
              </a:spcAft>
              <a:buNone/>
            </a:pPr>
            <a:r>
              <a:rPr lang="fr" sz="3000" u="sng">
                <a:solidFill>
                  <a:schemeClr val="accent4"/>
                </a:solidFill>
                <a:latin typeface="Caveat"/>
                <a:ea typeface="Caveat"/>
                <a:cs typeface="Caveat"/>
                <a:sym typeface="Caveat"/>
                <a:hlinkClick r:id="rId4">
                  <a:extLst>
                    <a:ext uri="{A12FA001-AC4F-418D-AE19-62706E023703}">
                      <ahyp:hlinkClr val="tx"/>
                    </a:ext>
                  </a:extLst>
                </a:hlinkClick>
              </a:rPr>
              <a:t>Section « Math en 3 temps » du site</a:t>
            </a:r>
            <a:endParaRPr sz="3000"/>
          </a:p>
          <a:p>
            <a:pPr indent="0" lvl="0" marL="0" rtl="0" algn="l">
              <a:lnSpc>
                <a:spcPct val="100000"/>
              </a:lnSpc>
              <a:spcBef>
                <a:spcPts val="0"/>
              </a:spcBef>
              <a:spcAft>
                <a:spcPts val="0"/>
              </a:spcAft>
              <a:buNone/>
            </a:pPr>
            <a:r>
              <a:t/>
            </a:r>
            <a:endParaRPr sz="1900">
              <a:solidFill>
                <a:srgbClr val="FFAB40"/>
              </a:solidFill>
              <a:latin typeface="Caveat"/>
              <a:ea typeface="Caveat"/>
              <a:cs typeface="Caveat"/>
              <a:sym typeface="Caveat"/>
            </a:endParaRPr>
          </a:p>
        </p:txBody>
      </p:sp>
      <p:pic>
        <p:nvPicPr>
          <p:cNvPr descr="Capsule vidéo produite par Meggy Hatin-Léveillée (CSSMB) dans le cadre d’un comité de travail sur l’évaluation autrement en mathématique avec le RÉCIT MST 2020-21 sous Licence CC" id="407" name="Google Shape;407;p47" title="Math en 3 temps">
            <a:hlinkClick r:id="rId5"/>
          </p:cNvPr>
          <p:cNvPicPr preferRelativeResize="0"/>
          <p:nvPr/>
        </p:nvPicPr>
        <p:blipFill>
          <a:blip r:embed="rId6">
            <a:alphaModFix/>
          </a:blip>
          <a:stretch>
            <a:fillRect/>
          </a:stretch>
        </p:blipFill>
        <p:spPr>
          <a:xfrm>
            <a:off x="647575" y="1053075"/>
            <a:ext cx="3370100" cy="2527575"/>
          </a:xfrm>
          <a:prstGeom prst="rect">
            <a:avLst/>
          </a:prstGeom>
          <a:noFill/>
          <a:ln>
            <a:noFill/>
          </a:ln>
        </p:spPr>
      </p:pic>
      <p:pic>
        <p:nvPicPr>
          <p:cNvPr id="408" name="Google Shape;408;p47"/>
          <p:cNvPicPr preferRelativeResize="0"/>
          <p:nvPr/>
        </p:nvPicPr>
        <p:blipFill>
          <a:blip r:embed="rId7">
            <a:alphaModFix/>
          </a:blip>
          <a:stretch>
            <a:fillRect/>
          </a:stretch>
        </p:blipFill>
        <p:spPr>
          <a:xfrm>
            <a:off x="4572000" y="1013975"/>
            <a:ext cx="3606875" cy="26057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p48"/>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Math en 3 temps </a:t>
            </a:r>
            <a:endParaRPr sz="4600">
              <a:solidFill>
                <a:schemeClr val="lt1"/>
              </a:solidFill>
              <a:latin typeface="Caveat"/>
              <a:ea typeface="Caveat"/>
              <a:cs typeface="Caveat"/>
              <a:sym typeface="Caveat"/>
            </a:endParaRPr>
          </a:p>
        </p:txBody>
      </p:sp>
      <p:sp>
        <p:nvSpPr>
          <p:cNvPr id="414" name="Google Shape;414;p48"/>
          <p:cNvSpPr txBox="1"/>
          <p:nvPr/>
        </p:nvSpPr>
        <p:spPr>
          <a:xfrm>
            <a:off x="2313850" y="2047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15" name="Google Shape;415;p48"/>
          <p:cNvPicPr preferRelativeResize="0"/>
          <p:nvPr/>
        </p:nvPicPr>
        <p:blipFill rotWithShape="1">
          <a:blip r:embed="rId4">
            <a:alphaModFix/>
          </a:blip>
          <a:srcRect b="0" l="17763" r="0" t="0"/>
          <a:stretch/>
        </p:blipFill>
        <p:spPr>
          <a:xfrm>
            <a:off x="6176200" y="1544500"/>
            <a:ext cx="1876275" cy="3259275"/>
          </a:xfrm>
          <a:prstGeom prst="rect">
            <a:avLst/>
          </a:prstGeom>
          <a:noFill/>
          <a:ln>
            <a:noFill/>
          </a:ln>
        </p:spPr>
      </p:pic>
      <p:sp>
        <p:nvSpPr>
          <p:cNvPr id="416" name="Google Shape;416;p48"/>
          <p:cNvSpPr txBox="1"/>
          <p:nvPr/>
        </p:nvSpPr>
        <p:spPr>
          <a:xfrm>
            <a:off x="1249675" y="1761500"/>
            <a:ext cx="4521300" cy="1902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fr" sz="4100">
                <a:solidFill>
                  <a:srgbClr val="8DF5F5"/>
                </a:solidFill>
                <a:latin typeface="Caveat"/>
                <a:ea typeface="Caveat"/>
                <a:cs typeface="Caveat"/>
                <a:sym typeface="Caveat"/>
              </a:rPr>
              <a:t>Math en 3 temps</a:t>
            </a:r>
            <a:endParaRPr sz="4100">
              <a:solidFill>
                <a:srgbClr val="8DF5F5"/>
              </a:solidFill>
              <a:latin typeface="Caveat"/>
              <a:ea typeface="Caveat"/>
              <a:cs typeface="Caveat"/>
              <a:sym typeface="Caveat"/>
            </a:endParaRPr>
          </a:p>
          <a:p>
            <a:pPr indent="0" lvl="0" marL="0" rtl="0" algn="ctr">
              <a:lnSpc>
                <a:spcPct val="90000"/>
              </a:lnSpc>
              <a:spcBef>
                <a:spcPts val="0"/>
              </a:spcBef>
              <a:spcAft>
                <a:spcPts val="0"/>
              </a:spcAft>
              <a:buNone/>
            </a:pPr>
            <a:r>
              <a:t/>
            </a:r>
            <a:endParaRPr sz="4100">
              <a:solidFill>
                <a:srgbClr val="19BBD5"/>
              </a:solidFill>
              <a:latin typeface="Caveat"/>
              <a:ea typeface="Caveat"/>
              <a:cs typeface="Caveat"/>
              <a:sym typeface="Caveat"/>
            </a:endParaRPr>
          </a:p>
          <a:p>
            <a:pPr indent="0" lvl="0" marL="0" rtl="0" algn="ctr">
              <a:lnSpc>
                <a:spcPct val="90000"/>
              </a:lnSpc>
              <a:spcBef>
                <a:spcPts val="0"/>
              </a:spcBef>
              <a:spcAft>
                <a:spcPts val="0"/>
              </a:spcAft>
              <a:buNone/>
            </a:pPr>
            <a:r>
              <a:rPr b="1" lang="fr" sz="4200" u="sng">
                <a:solidFill>
                  <a:schemeClr val="accent4"/>
                </a:solidFill>
                <a:latin typeface="Caveat"/>
                <a:ea typeface="Caveat"/>
                <a:cs typeface="Caveat"/>
                <a:sym typeface="Caveat"/>
                <a:hlinkClick r:id="rId5">
                  <a:extLst>
                    <a:ext uri="{A12FA001-AC4F-418D-AE19-62706E023703}">
                      <ahyp:hlinkClr val="tx"/>
                    </a:ext>
                  </a:extLst>
                </a:hlinkClick>
              </a:rPr>
              <a:t>Lait au chocolat</a:t>
            </a:r>
            <a:endParaRPr b="1">
              <a:solidFill>
                <a:schemeClr val="accent4"/>
              </a:solidFill>
              <a:latin typeface="Caveat"/>
              <a:ea typeface="Caveat"/>
              <a:cs typeface="Caveat"/>
              <a:sym typeface="Cave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0" name="Shape 420"/>
        <p:cNvGrpSpPr/>
        <p:nvPr/>
      </p:nvGrpSpPr>
      <p:grpSpPr>
        <a:xfrm>
          <a:off x="0" y="0"/>
          <a:ext cx="0" cy="0"/>
          <a:chOff x="0" y="0"/>
          <a:chExt cx="0" cy="0"/>
        </a:xfrm>
      </p:grpSpPr>
      <p:sp>
        <p:nvSpPr>
          <p:cNvPr id="421" name="Google Shape;421;p49"/>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Math en 3 temps </a:t>
            </a:r>
            <a:endParaRPr sz="4600">
              <a:solidFill>
                <a:schemeClr val="lt1"/>
              </a:solidFill>
              <a:latin typeface="Caveat"/>
              <a:ea typeface="Caveat"/>
              <a:cs typeface="Caveat"/>
              <a:sym typeface="Caveat"/>
            </a:endParaRPr>
          </a:p>
        </p:txBody>
      </p:sp>
      <p:sp>
        <p:nvSpPr>
          <p:cNvPr id="422" name="Google Shape;422;p49"/>
          <p:cNvSpPr txBox="1"/>
          <p:nvPr/>
        </p:nvSpPr>
        <p:spPr>
          <a:xfrm>
            <a:off x="2313850" y="2047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23" name="Google Shape;423;p49"/>
          <p:cNvSpPr txBox="1"/>
          <p:nvPr/>
        </p:nvSpPr>
        <p:spPr>
          <a:xfrm>
            <a:off x="311700" y="1679725"/>
            <a:ext cx="4521300" cy="1902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fr" sz="4100">
                <a:solidFill>
                  <a:srgbClr val="8DF5F5"/>
                </a:solidFill>
                <a:latin typeface="Caveat"/>
                <a:ea typeface="Caveat"/>
                <a:cs typeface="Caveat"/>
                <a:sym typeface="Caveat"/>
              </a:rPr>
              <a:t>Math en 3 temps</a:t>
            </a:r>
            <a:endParaRPr sz="4100">
              <a:solidFill>
                <a:srgbClr val="8DF5F5"/>
              </a:solidFill>
              <a:latin typeface="Caveat"/>
              <a:ea typeface="Caveat"/>
              <a:cs typeface="Caveat"/>
              <a:sym typeface="Caveat"/>
            </a:endParaRPr>
          </a:p>
          <a:p>
            <a:pPr indent="0" lvl="0" marL="0" rtl="0" algn="ctr">
              <a:lnSpc>
                <a:spcPct val="90000"/>
              </a:lnSpc>
              <a:spcBef>
                <a:spcPts val="0"/>
              </a:spcBef>
              <a:spcAft>
                <a:spcPts val="0"/>
              </a:spcAft>
              <a:buNone/>
            </a:pPr>
            <a:r>
              <a:t/>
            </a:r>
            <a:endParaRPr sz="4100">
              <a:solidFill>
                <a:srgbClr val="19BBD5"/>
              </a:solidFill>
              <a:latin typeface="Caveat"/>
              <a:ea typeface="Caveat"/>
              <a:cs typeface="Caveat"/>
              <a:sym typeface="Caveat"/>
            </a:endParaRPr>
          </a:p>
          <a:p>
            <a:pPr indent="0" lvl="0" marL="0" rtl="0" algn="ctr">
              <a:lnSpc>
                <a:spcPct val="90000"/>
              </a:lnSpc>
              <a:spcBef>
                <a:spcPts val="0"/>
              </a:spcBef>
              <a:spcAft>
                <a:spcPts val="0"/>
              </a:spcAft>
              <a:buNone/>
            </a:pPr>
            <a:r>
              <a:rPr b="1" lang="fr" sz="4200" u="sng">
                <a:solidFill>
                  <a:schemeClr val="accent4"/>
                </a:solidFill>
                <a:latin typeface="Caveat"/>
                <a:ea typeface="Caveat"/>
                <a:cs typeface="Caveat"/>
                <a:sym typeface="Caveat"/>
                <a:hlinkClick r:id="rId4">
                  <a:extLst>
                    <a:ext uri="{A12FA001-AC4F-418D-AE19-62706E023703}">
                      <ahyp:hlinkClr val="tx"/>
                    </a:ext>
                  </a:extLst>
                </a:hlinkClick>
              </a:rPr>
              <a:t>L</a:t>
            </a:r>
            <a:r>
              <a:rPr b="1" lang="fr" sz="4200" u="sng">
                <a:solidFill>
                  <a:schemeClr val="accent4"/>
                </a:solidFill>
                <a:latin typeface="Caveat"/>
                <a:ea typeface="Caveat"/>
                <a:cs typeface="Caveat"/>
                <a:sym typeface="Caveat"/>
                <a:hlinkClick r:id="rId5">
                  <a:extLst>
                    <a:ext uri="{A12FA001-AC4F-418D-AE19-62706E023703}">
                      <ahyp:hlinkClr val="tx"/>
                    </a:ext>
                  </a:extLst>
                </a:hlinkClick>
              </a:rPr>
              <a:t>a rampe marine</a:t>
            </a:r>
            <a:endParaRPr b="1" sz="4200">
              <a:solidFill>
                <a:schemeClr val="accent4"/>
              </a:solidFill>
              <a:latin typeface="Caveat"/>
              <a:ea typeface="Caveat"/>
              <a:cs typeface="Caveat"/>
              <a:sym typeface="Caveat"/>
            </a:endParaRPr>
          </a:p>
        </p:txBody>
      </p:sp>
      <p:pic>
        <p:nvPicPr>
          <p:cNvPr id="424" name="Google Shape;424;p49"/>
          <p:cNvPicPr preferRelativeResize="0"/>
          <p:nvPr/>
        </p:nvPicPr>
        <p:blipFill>
          <a:blip r:embed="rId6">
            <a:alphaModFix/>
          </a:blip>
          <a:stretch>
            <a:fillRect/>
          </a:stretch>
        </p:blipFill>
        <p:spPr>
          <a:xfrm>
            <a:off x="4687200" y="1679729"/>
            <a:ext cx="4145101" cy="2349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8" name="Shape 428"/>
        <p:cNvGrpSpPr/>
        <p:nvPr/>
      </p:nvGrpSpPr>
      <p:grpSpPr>
        <a:xfrm>
          <a:off x="0" y="0"/>
          <a:ext cx="0" cy="0"/>
          <a:chOff x="0" y="0"/>
          <a:chExt cx="0" cy="0"/>
        </a:xfrm>
      </p:grpSpPr>
      <p:sp>
        <p:nvSpPr>
          <p:cNvPr id="429" name="Google Shape;429;p50"/>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Expérimentation - Math en 3 temps </a:t>
            </a:r>
            <a:endParaRPr sz="4600">
              <a:solidFill>
                <a:schemeClr val="lt1"/>
              </a:solidFill>
              <a:latin typeface="Caveat"/>
              <a:ea typeface="Caveat"/>
              <a:cs typeface="Caveat"/>
              <a:sym typeface="Caveat"/>
            </a:endParaRPr>
          </a:p>
        </p:txBody>
      </p:sp>
      <p:sp>
        <p:nvSpPr>
          <p:cNvPr id="430" name="Google Shape;430;p50"/>
          <p:cNvSpPr txBox="1"/>
          <p:nvPr/>
        </p:nvSpPr>
        <p:spPr>
          <a:xfrm>
            <a:off x="2313850" y="2047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1" name="Google Shape;431;p50"/>
          <p:cNvSpPr txBox="1"/>
          <p:nvPr/>
        </p:nvSpPr>
        <p:spPr>
          <a:xfrm>
            <a:off x="2311350" y="1109225"/>
            <a:ext cx="4521300" cy="1902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fr" sz="4100">
                <a:solidFill>
                  <a:srgbClr val="8DF5F5"/>
                </a:solidFill>
                <a:latin typeface="Caveat"/>
                <a:ea typeface="Caveat"/>
                <a:cs typeface="Caveat"/>
                <a:sym typeface="Caveat"/>
              </a:rPr>
              <a:t>Plusieurs modalités</a:t>
            </a:r>
            <a:endParaRPr sz="4100">
              <a:solidFill>
                <a:srgbClr val="8DF5F5"/>
              </a:solidFill>
              <a:latin typeface="Caveat"/>
              <a:ea typeface="Caveat"/>
              <a:cs typeface="Caveat"/>
              <a:sym typeface="Caveat"/>
            </a:endParaRPr>
          </a:p>
          <a:p>
            <a:pPr indent="0" lvl="0" marL="0" rtl="0" algn="ctr">
              <a:lnSpc>
                <a:spcPct val="90000"/>
              </a:lnSpc>
              <a:spcBef>
                <a:spcPts val="0"/>
              </a:spcBef>
              <a:spcAft>
                <a:spcPts val="0"/>
              </a:spcAft>
              <a:buNone/>
            </a:pPr>
            <a:r>
              <a:t/>
            </a:r>
            <a:endParaRPr sz="4100">
              <a:solidFill>
                <a:srgbClr val="19BBD5"/>
              </a:solidFill>
              <a:latin typeface="Caveat"/>
              <a:ea typeface="Caveat"/>
              <a:cs typeface="Caveat"/>
              <a:sym typeface="Caveat"/>
            </a:endParaRPr>
          </a:p>
          <a:p>
            <a:pPr indent="0" lvl="0" marL="0" rtl="0" algn="ctr">
              <a:lnSpc>
                <a:spcPct val="90000"/>
              </a:lnSpc>
              <a:spcBef>
                <a:spcPts val="0"/>
              </a:spcBef>
              <a:spcAft>
                <a:spcPts val="0"/>
              </a:spcAft>
              <a:buNone/>
            </a:pPr>
            <a:r>
              <a:t/>
            </a:r>
            <a:endParaRPr b="1" sz="4200">
              <a:solidFill>
                <a:srgbClr val="FFD966"/>
              </a:solidFill>
              <a:latin typeface="Caveat"/>
              <a:ea typeface="Caveat"/>
              <a:cs typeface="Caveat"/>
              <a:sym typeface="Caveat"/>
            </a:endParaRPr>
          </a:p>
        </p:txBody>
      </p:sp>
      <p:pic>
        <p:nvPicPr>
          <p:cNvPr id="432" name="Google Shape;432;p50">
            <a:hlinkClick r:id="rId4"/>
          </p:cNvPr>
          <p:cNvPicPr preferRelativeResize="0"/>
          <p:nvPr/>
        </p:nvPicPr>
        <p:blipFill>
          <a:blip r:embed="rId5">
            <a:alphaModFix/>
          </a:blip>
          <a:stretch>
            <a:fillRect/>
          </a:stretch>
        </p:blipFill>
        <p:spPr>
          <a:xfrm>
            <a:off x="379075" y="1968799"/>
            <a:ext cx="5389400" cy="1097250"/>
          </a:xfrm>
          <a:prstGeom prst="rect">
            <a:avLst/>
          </a:prstGeom>
          <a:noFill/>
          <a:ln>
            <a:noFill/>
          </a:ln>
        </p:spPr>
      </p:pic>
      <p:pic>
        <p:nvPicPr>
          <p:cNvPr id="433" name="Google Shape;433;p50">
            <a:hlinkClick r:id="rId6"/>
          </p:cNvPr>
          <p:cNvPicPr preferRelativeResize="0"/>
          <p:nvPr/>
        </p:nvPicPr>
        <p:blipFill>
          <a:blip r:embed="rId7">
            <a:alphaModFix/>
          </a:blip>
          <a:stretch>
            <a:fillRect/>
          </a:stretch>
        </p:blipFill>
        <p:spPr>
          <a:xfrm>
            <a:off x="726175" y="3300425"/>
            <a:ext cx="4806676" cy="1421025"/>
          </a:xfrm>
          <a:prstGeom prst="rect">
            <a:avLst/>
          </a:prstGeom>
          <a:noFill/>
          <a:ln>
            <a:noFill/>
          </a:ln>
        </p:spPr>
      </p:pic>
      <p:pic>
        <p:nvPicPr>
          <p:cNvPr id="434" name="Google Shape;434;p50">
            <a:hlinkClick r:id="rId8"/>
          </p:cNvPr>
          <p:cNvPicPr preferRelativeResize="0"/>
          <p:nvPr/>
        </p:nvPicPr>
        <p:blipFill>
          <a:blip r:embed="rId9">
            <a:alphaModFix/>
          </a:blip>
          <a:stretch>
            <a:fillRect/>
          </a:stretch>
        </p:blipFill>
        <p:spPr>
          <a:xfrm>
            <a:off x="6544450" y="1968800"/>
            <a:ext cx="2006550" cy="23809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p51"/>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Programmation et robotique</a:t>
            </a:r>
            <a:endParaRPr sz="4600">
              <a:solidFill>
                <a:schemeClr val="lt1"/>
              </a:solidFill>
              <a:latin typeface="Caveat"/>
              <a:ea typeface="Caveat"/>
              <a:cs typeface="Caveat"/>
              <a:sym typeface="Caveat"/>
            </a:endParaRPr>
          </a:p>
        </p:txBody>
      </p:sp>
      <p:sp>
        <p:nvSpPr>
          <p:cNvPr id="440" name="Google Shape;440;p51"/>
          <p:cNvSpPr txBox="1"/>
          <p:nvPr>
            <p:ph type="ctrTitle"/>
          </p:nvPr>
        </p:nvSpPr>
        <p:spPr>
          <a:xfrm>
            <a:off x="241375" y="42525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Programmation et robotique» du site</a:t>
            </a:r>
            <a:endParaRPr sz="3000">
              <a:solidFill>
                <a:srgbClr val="FFAB40"/>
              </a:solidFill>
              <a:latin typeface="Caveat"/>
              <a:ea typeface="Caveat"/>
              <a:cs typeface="Caveat"/>
              <a:sym typeface="Caveat"/>
            </a:endParaRPr>
          </a:p>
        </p:txBody>
      </p:sp>
      <p:sp>
        <p:nvSpPr>
          <p:cNvPr id="441" name="Google Shape;441;p51"/>
          <p:cNvSpPr txBox="1"/>
          <p:nvPr/>
        </p:nvSpPr>
        <p:spPr>
          <a:xfrm>
            <a:off x="434075" y="1070288"/>
            <a:ext cx="6579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700">
                <a:solidFill>
                  <a:schemeClr val="lt1"/>
                </a:solidFill>
                <a:latin typeface="Caveat"/>
                <a:ea typeface="Caveat"/>
                <a:cs typeface="Caveat"/>
                <a:sym typeface="Caveat"/>
              </a:rPr>
              <a:t>Activité de programmation</a:t>
            </a:r>
            <a:endParaRPr sz="2700">
              <a:solidFill>
                <a:schemeClr val="lt1"/>
              </a:solidFill>
              <a:latin typeface="Caveat"/>
              <a:ea typeface="Caveat"/>
              <a:cs typeface="Caveat"/>
              <a:sym typeface="Caveat"/>
            </a:endParaRPr>
          </a:p>
        </p:txBody>
      </p:sp>
      <p:pic>
        <p:nvPicPr>
          <p:cNvPr id="442" name="Google Shape;442;p51">
            <a:hlinkClick r:id="rId5"/>
          </p:cNvPr>
          <p:cNvPicPr preferRelativeResize="0"/>
          <p:nvPr/>
        </p:nvPicPr>
        <p:blipFill>
          <a:blip r:embed="rId6">
            <a:alphaModFix/>
          </a:blip>
          <a:stretch>
            <a:fillRect/>
          </a:stretch>
        </p:blipFill>
        <p:spPr>
          <a:xfrm>
            <a:off x="94575" y="1784050"/>
            <a:ext cx="3657344" cy="2357875"/>
          </a:xfrm>
          <a:prstGeom prst="rect">
            <a:avLst/>
          </a:prstGeom>
          <a:noFill/>
          <a:ln>
            <a:noFill/>
          </a:ln>
        </p:spPr>
      </p:pic>
      <p:pic>
        <p:nvPicPr>
          <p:cNvPr id="443" name="Google Shape;443;p51"/>
          <p:cNvPicPr preferRelativeResize="0"/>
          <p:nvPr/>
        </p:nvPicPr>
        <p:blipFill>
          <a:blip r:embed="rId7">
            <a:alphaModFix/>
          </a:blip>
          <a:stretch>
            <a:fillRect/>
          </a:stretch>
        </p:blipFill>
        <p:spPr>
          <a:xfrm>
            <a:off x="4097150" y="1359410"/>
            <a:ext cx="4735150" cy="302914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p52"/>
          <p:cNvSpPr txBox="1"/>
          <p:nvPr>
            <p:ph type="ctrTitle"/>
          </p:nvPr>
        </p:nvSpPr>
        <p:spPr>
          <a:xfrm>
            <a:off x="311700" y="84525"/>
            <a:ext cx="8520600" cy="13236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Travail en sous-groupes</a:t>
            </a:r>
            <a:endParaRPr b="1" sz="41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3300">
                <a:solidFill>
                  <a:schemeClr val="accent4"/>
                </a:solidFill>
                <a:latin typeface="Caveat"/>
                <a:ea typeface="Caveat"/>
                <a:cs typeface="Caveat"/>
                <a:sym typeface="Caveat"/>
              </a:rPr>
              <a:t>Intention: </a:t>
            </a:r>
            <a:r>
              <a:rPr lang="fr" sz="3000">
                <a:solidFill>
                  <a:schemeClr val="accent4"/>
                </a:solidFill>
                <a:latin typeface="Caveat"/>
                <a:ea typeface="Caveat"/>
                <a:cs typeface="Caveat"/>
                <a:sym typeface="Caveat"/>
              </a:rPr>
              <a:t>Choisir une tâche coup de coeur par type</a:t>
            </a:r>
            <a:endParaRPr sz="3000">
              <a:solidFill>
                <a:schemeClr val="accent4"/>
              </a:solidFill>
              <a:latin typeface="Caveat"/>
              <a:ea typeface="Caveat"/>
              <a:cs typeface="Caveat"/>
              <a:sym typeface="Caveat"/>
            </a:endParaRPr>
          </a:p>
        </p:txBody>
      </p:sp>
      <p:graphicFrame>
        <p:nvGraphicFramePr>
          <p:cNvPr id="449" name="Google Shape;449;p52"/>
          <p:cNvGraphicFramePr/>
          <p:nvPr/>
        </p:nvGraphicFramePr>
        <p:xfrm>
          <a:off x="992150" y="1634800"/>
          <a:ext cx="3000000" cy="3000000"/>
        </p:xfrm>
        <a:graphic>
          <a:graphicData uri="http://schemas.openxmlformats.org/drawingml/2006/table">
            <a:tbl>
              <a:tblPr>
                <a:noFill/>
                <a:tableStyleId>{C065CA3F-DC2F-4987-90AD-6A1247301643}</a:tableStyleId>
              </a:tblPr>
              <a:tblGrid>
                <a:gridCol w="3619500"/>
                <a:gridCol w="3619500"/>
              </a:tblGrid>
              <a:tr h="581725">
                <a:tc gridSpan="2">
                  <a:txBody>
                    <a:bodyPr/>
                    <a:lstStyle/>
                    <a:p>
                      <a:pPr indent="0" lvl="0" marL="0" rtl="0" algn="ctr">
                        <a:spcBef>
                          <a:spcPts val="0"/>
                        </a:spcBef>
                        <a:spcAft>
                          <a:spcPts val="0"/>
                        </a:spcAft>
                        <a:buNone/>
                      </a:pPr>
                      <a:r>
                        <a:rPr lang="fr" sz="2000">
                          <a:solidFill>
                            <a:schemeClr val="lt1"/>
                          </a:solidFill>
                        </a:rPr>
                        <a:t>Avant de la salle</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r>
              <a:tr h="581725">
                <a:tc>
                  <a:txBody>
                    <a:bodyPr/>
                    <a:lstStyle/>
                    <a:p>
                      <a:pPr indent="0" lvl="0" marL="0" rtl="0" algn="ctr">
                        <a:spcBef>
                          <a:spcPts val="0"/>
                        </a:spcBef>
                        <a:spcAft>
                          <a:spcPts val="0"/>
                        </a:spcAft>
                        <a:buNone/>
                      </a:pPr>
                      <a:r>
                        <a:rPr lang="fr" sz="2000">
                          <a:solidFill>
                            <a:schemeClr val="lt1"/>
                          </a:solidFill>
                        </a:rPr>
                        <a:t>Adaptation scolaire</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fr" sz="2000">
                          <a:solidFill>
                            <a:schemeClr val="lt1"/>
                          </a:solidFill>
                        </a:rPr>
                        <a:t>Secondaire 3</a:t>
                      </a:r>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Secondaire 1</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chemeClr val="lt1"/>
                          </a:solidFill>
                        </a:rPr>
                        <a:t>Secondaire 4</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81725">
                <a:tc>
                  <a:txBody>
                    <a:bodyPr/>
                    <a:lstStyle/>
                    <a:p>
                      <a:pPr indent="0" lvl="0" marL="0" rtl="0" algn="ctr">
                        <a:spcBef>
                          <a:spcPts val="0"/>
                        </a:spcBef>
                        <a:spcAft>
                          <a:spcPts val="0"/>
                        </a:spcAft>
                        <a:buNone/>
                      </a:pPr>
                      <a:r>
                        <a:rPr lang="fr" sz="2000">
                          <a:solidFill>
                            <a:schemeClr val="lt1"/>
                          </a:solidFill>
                        </a:rPr>
                        <a:t>Secondaire 2</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fr" sz="2000">
                          <a:solidFill>
                            <a:schemeClr val="lt1"/>
                          </a:solidFill>
                        </a:rPr>
                        <a:t>Secondaire 5</a:t>
                      </a:r>
                      <a:endParaRPr sz="2000">
                        <a:solidFill>
                          <a:schemeClr val="lt1"/>
                        </a:solidFill>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
        <p:nvSpPr>
          <p:cNvPr id="450" name="Google Shape;450;p52"/>
          <p:cNvSpPr txBox="1"/>
          <p:nvPr/>
        </p:nvSpPr>
        <p:spPr>
          <a:xfrm>
            <a:off x="2521850" y="4034500"/>
            <a:ext cx="4250700" cy="1616100"/>
          </a:xfrm>
          <a:prstGeom prst="rect">
            <a:avLst/>
          </a:prstGeom>
          <a:noFill/>
          <a:ln>
            <a:noFill/>
          </a:ln>
        </p:spPr>
        <p:txBody>
          <a:bodyPr anchorCtr="0" anchor="b"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3000" u="sng">
                <a:solidFill>
                  <a:schemeClr val="accent4"/>
                </a:solidFill>
                <a:latin typeface="Caveat"/>
                <a:ea typeface="Caveat"/>
                <a:cs typeface="Caveat"/>
                <a:sym typeface="Caveat"/>
                <a:hlinkClick r:id="rId4">
                  <a:extLst>
                    <a:ext uri="{A12FA001-AC4F-418D-AE19-62706E023703}">
                      <ahyp:hlinkClr val="tx"/>
                    </a:ext>
                  </a:extLst>
                </a:hlinkClick>
              </a:rPr>
              <a:t>Document de travail</a:t>
            </a:r>
            <a:endParaRPr sz="3000">
              <a:solidFill>
                <a:schemeClr val="accent4"/>
              </a:solidFill>
              <a:latin typeface="Caveat"/>
              <a:ea typeface="Caveat"/>
              <a:cs typeface="Caveat"/>
              <a:sym typeface="Caveat"/>
            </a:endParaRPr>
          </a:p>
          <a:p>
            <a:pPr indent="0" lvl="0" marL="0" rtl="0" algn="ctr">
              <a:spcBef>
                <a:spcPts val="0"/>
              </a:spcBef>
              <a:spcAft>
                <a:spcPts val="0"/>
              </a:spcAft>
              <a:buClr>
                <a:schemeClr val="dk1"/>
              </a:buClr>
              <a:buSzPts val="1100"/>
              <a:buFont typeface="Arial"/>
              <a:buNone/>
            </a:pPr>
            <a:r>
              <a:rPr lang="fr" sz="3300" u="sng">
                <a:solidFill>
                  <a:schemeClr val="accent4"/>
                </a:solidFill>
                <a:latin typeface="Caveat"/>
                <a:ea typeface="Caveat"/>
                <a:cs typeface="Caveat"/>
                <a:sym typeface="Caveat"/>
                <a:hlinkClick r:id="rId5">
                  <a:extLst>
                    <a:ext uri="{A12FA001-AC4F-418D-AE19-62706E023703}">
                      <ahyp:hlinkClr val="tx"/>
                    </a:ext>
                  </a:extLst>
                </a:hlinkClick>
              </a:rPr>
              <a:t>a</a:t>
            </a:r>
            <a:r>
              <a:rPr lang="fr" sz="2800" u="sng">
                <a:solidFill>
                  <a:schemeClr val="accent4"/>
                </a:solidFill>
                <a:latin typeface="Caveat"/>
                <a:ea typeface="Caveat"/>
                <a:cs typeface="Caveat"/>
                <a:sym typeface="Caveat"/>
                <a:hlinkClick r:id="rId6">
                  <a:extLst>
                    <a:ext uri="{A12FA001-AC4F-418D-AE19-62706E023703}">
                      <ahyp:hlinkClr val="tx"/>
                    </a:ext>
                  </a:extLst>
                </a:hlinkClick>
              </a:rPr>
              <a:t>utrementenmath.recitmst.qc.ca</a:t>
            </a:r>
            <a:endParaRPr sz="2500">
              <a:solidFill>
                <a:schemeClr val="accent4"/>
              </a:solidFill>
              <a:latin typeface="Caveat"/>
              <a:ea typeface="Caveat"/>
              <a:cs typeface="Caveat"/>
              <a:sym typeface="Caveat"/>
            </a:endParaRPr>
          </a:p>
          <a:p>
            <a:pPr indent="0" lvl="0" marL="0" rtl="0" algn="ctr">
              <a:spcBef>
                <a:spcPts val="0"/>
              </a:spcBef>
              <a:spcAft>
                <a:spcPts val="0"/>
              </a:spcAft>
              <a:buNone/>
            </a:pPr>
            <a:r>
              <a:t/>
            </a:r>
            <a:endParaRPr sz="3000">
              <a:solidFill>
                <a:srgbClr val="FFAB40"/>
              </a:solidFill>
              <a:latin typeface="Caveat"/>
              <a:ea typeface="Caveat"/>
              <a:cs typeface="Caveat"/>
              <a:sym typeface="Cave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4" name="Shape 454"/>
        <p:cNvGrpSpPr/>
        <p:nvPr/>
      </p:nvGrpSpPr>
      <p:grpSpPr>
        <a:xfrm>
          <a:off x="0" y="0"/>
          <a:ext cx="0" cy="0"/>
          <a:chOff x="0" y="0"/>
          <a:chExt cx="0" cy="0"/>
        </a:xfrm>
      </p:grpSpPr>
      <p:sp>
        <p:nvSpPr>
          <p:cNvPr id="455" name="Google Shape;455;p53"/>
          <p:cNvSpPr txBox="1"/>
          <p:nvPr>
            <p:ph type="ctrTitle"/>
          </p:nvPr>
        </p:nvSpPr>
        <p:spPr>
          <a:xfrm>
            <a:off x="311700" y="3397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Exploration - Programmation et robotique</a:t>
            </a:r>
            <a:endParaRPr sz="4600">
              <a:solidFill>
                <a:schemeClr val="lt1"/>
              </a:solidFill>
              <a:latin typeface="Caveat"/>
              <a:ea typeface="Caveat"/>
              <a:cs typeface="Caveat"/>
              <a:sym typeface="Caveat"/>
            </a:endParaRPr>
          </a:p>
        </p:txBody>
      </p:sp>
      <p:sp>
        <p:nvSpPr>
          <p:cNvPr id="456" name="Google Shape;456;p53"/>
          <p:cNvSpPr txBox="1"/>
          <p:nvPr>
            <p:ph type="ctrTitle"/>
          </p:nvPr>
        </p:nvSpPr>
        <p:spPr>
          <a:xfrm>
            <a:off x="241375" y="4404950"/>
            <a:ext cx="8520600" cy="6465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None/>
            </a:pPr>
            <a:r>
              <a:rPr lang="fr" sz="3000" u="sng">
                <a:solidFill>
                  <a:srgbClr val="FFAB40"/>
                </a:solidFill>
                <a:latin typeface="Caveat"/>
                <a:ea typeface="Caveat"/>
                <a:cs typeface="Caveat"/>
                <a:sym typeface="Caveat"/>
                <a:hlinkClick r:id="rId4">
                  <a:extLst>
                    <a:ext uri="{A12FA001-AC4F-418D-AE19-62706E023703}">
                      <ahyp:hlinkClr val="tx"/>
                    </a:ext>
                  </a:extLst>
                </a:hlinkClick>
              </a:rPr>
              <a:t>Section « Programmation et robotique» du site</a:t>
            </a:r>
            <a:endParaRPr sz="3000">
              <a:solidFill>
                <a:srgbClr val="FFAB40"/>
              </a:solidFill>
              <a:latin typeface="Caveat"/>
              <a:ea typeface="Caveat"/>
              <a:cs typeface="Caveat"/>
              <a:sym typeface="Caveat"/>
            </a:endParaRPr>
          </a:p>
        </p:txBody>
      </p:sp>
      <p:sp>
        <p:nvSpPr>
          <p:cNvPr id="457" name="Google Shape;457;p53"/>
          <p:cNvSpPr txBox="1"/>
          <p:nvPr/>
        </p:nvSpPr>
        <p:spPr>
          <a:xfrm>
            <a:off x="569250" y="804425"/>
            <a:ext cx="6971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3000" u="sng">
                <a:solidFill>
                  <a:srgbClr val="FFAB40"/>
                </a:solidFill>
                <a:latin typeface="Caveat"/>
                <a:ea typeface="Caveat"/>
                <a:cs typeface="Caveat"/>
                <a:sym typeface="Caveat"/>
                <a:hlinkClick r:id="rId5">
                  <a:extLst>
                    <a:ext uri="{A12FA001-AC4F-418D-AE19-62706E023703}">
                      <ahyp:hlinkClr val="tx"/>
                    </a:ext>
                  </a:extLst>
                </a:hlinkClick>
              </a:rPr>
              <a:t>Projet </a:t>
            </a:r>
            <a:r>
              <a:rPr lang="fr" sz="3000" u="sng">
                <a:solidFill>
                  <a:srgbClr val="FFAB40"/>
                </a:solidFill>
                <a:latin typeface="Caveat"/>
                <a:ea typeface="Caveat"/>
                <a:cs typeface="Caveat"/>
                <a:sym typeface="Caveat"/>
                <a:hlinkClick r:id="rId6">
                  <a:extLst>
                    <a:ext uri="{A12FA001-AC4F-418D-AE19-62706E023703}">
                      <ahyp:hlinkClr val="tx"/>
                    </a:ext>
                  </a:extLst>
                </a:hlinkClick>
              </a:rPr>
              <a:t>de programmation</a:t>
            </a:r>
            <a:endParaRPr sz="3000">
              <a:solidFill>
                <a:srgbClr val="FFAB40"/>
              </a:solidFill>
              <a:latin typeface="Caveat"/>
              <a:ea typeface="Caveat"/>
              <a:cs typeface="Caveat"/>
              <a:sym typeface="Caveat"/>
            </a:endParaRPr>
          </a:p>
        </p:txBody>
      </p:sp>
      <p:pic>
        <p:nvPicPr>
          <p:cNvPr id="458" name="Google Shape;458;p53">
            <a:hlinkClick r:id="rId7"/>
          </p:cNvPr>
          <p:cNvPicPr preferRelativeResize="0"/>
          <p:nvPr/>
        </p:nvPicPr>
        <p:blipFill>
          <a:blip r:embed="rId8">
            <a:alphaModFix/>
          </a:blip>
          <a:stretch>
            <a:fillRect/>
          </a:stretch>
        </p:blipFill>
        <p:spPr>
          <a:xfrm>
            <a:off x="357413" y="1473475"/>
            <a:ext cx="4094762" cy="2931475"/>
          </a:xfrm>
          <a:prstGeom prst="rect">
            <a:avLst/>
          </a:prstGeom>
          <a:noFill/>
          <a:ln>
            <a:noFill/>
          </a:ln>
        </p:spPr>
      </p:pic>
      <p:pic>
        <p:nvPicPr>
          <p:cNvPr id="459" name="Google Shape;459;p53"/>
          <p:cNvPicPr preferRelativeResize="0"/>
          <p:nvPr/>
        </p:nvPicPr>
        <p:blipFill>
          <a:blip r:embed="rId9">
            <a:alphaModFix/>
          </a:blip>
          <a:stretch>
            <a:fillRect/>
          </a:stretch>
        </p:blipFill>
        <p:spPr>
          <a:xfrm>
            <a:off x="4724400" y="1260775"/>
            <a:ext cx="4174349" cy="32503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3" name="Shape 463"/>
        <p:cNvGrpSpPr/>
        <p:nvPr/>
      </p:nvGrpSpPr>
      <p:grpSpPr>
        <a:xfrm>
          <a:off x="0" y="0"/>
          <a:ext cx="0" cy="0"/>
          <a:chOff x="0" y="0"/>
          <a:chExt cx="0" cy="0"/>
        </a:xfrm>
      </p:grpSpPr>
      <p:sp>
        <p:nvSpPr>
          <p:cNvPr id="464" name="Google Shape;464;p54"/>
          <p:cNvSpPr txBox="1"/>
          <p:nvPr>
            <p:ph type="ctrTitle"/>
          </p:nvPr>
        </p:nvSpPr>
        <p:spPr>
          <a:xfrm>
            <a:off x="311700" y="84525"/>
            <a:ext cx="8520600" cy="14469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À retenir du site</a:t>
            </a:r>
            <a:endParaRPr b="1" sz="41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b="1" lang="fr" sz="4100">
                <a:solidFill>
                  <a:schemeClr val="lt1"/>
                </a:solidFill>
                <a:latin typeface="Caveat"/>
                <a:ea typeface="Caveat"/>
                <a:cs typeface="Caveat"/>
                <a:sym typeface="Caveat"/>
              </a:rPr>
              <a:t>TOUT est dans TOUT</a:t>
            </a:r>
            <a:endParaRPr b="1" sz="4100">
              <a:solidFill>
                <a:schemeClr val="lt1"/>
              </a:solidFill>
              <a:latin typeface="Caveat"/>
              <a:ea typeface="Caveat"/>
              <a:cs typeface="Caveat"/>
              <a:sym typeface="Caveat"/>
            </a:endParaRPr>
          </a:p>
        </p:txBody>
      </p:sp>
      <p:sp>
        <p:nvSpPr>
          <p:cNvPr id="465" name="Google Shape;465;p54"/>
          <p:cNvSpPr/>
          <p:nvPr/>
        </p:nvSpPr>
        <p:spPr>
          <a:xfrm>
            <a:off x="213875" y="1550200"/>
            <a:ext cx="29523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D’où partent</a:t>
            </a:r>
            <a:endParaRPr/>
          </a:p>
          <a:p>
            <a:pPr indent="0" lvl="0" marL="0" rtl="0" algn="ctr">
              <a:spcBef>
                <a:spcPts val="0"/>
              </a:spcBef>
              <a:spcAft>
                <a:spcPts val="0"/>
              </a:spcAft>
              <a:buNone/>
            </a:pPr>
            <a:r>
              <a:rPr lang="fr"/>
              <a:t>les apprentissages</a:t>
            </a:r>
            <a:endParaRPr/>
          </a:p>
        </p:txBody>
      </p:sp>
      <p:sp>
        <p:nvSpPr>
          <p:cNvPr id="466" name="Google Shape;466;p54"/>
          <p:cNvSpPr/>
          <p:nvPr/>
        </p:nvSpPr>
        <p:spPr>
          <a:xfrm>
            <a:off x="3162749" y="1550200"/>
            <a:ext cx="27477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Pendant les apprentissages</a:t>
            </a:r>
            <a:endParaRPr/>
          </a:p>
        </p:txBody>
      </p:sp>
      <p:sp>
        <p:nvSpPr>
          <p:cNvPr id="467" name="Google Shape;467;p54"/>
          <p:cNvSpPr/>
          <p:nvPr/>
        </p:nvSpPr>
        <p:spPr>
          <a:xfrm>
            <a:off x="6084425" y="1550200"/>
            <a:ext cx="2747700" cy="6414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Où il est souhaité que les apprentissages se rendent</a:t>
            </a:r>
            <a:endParaRPr/>
          </a:p>
        </p:txBody>
      </p:sp>
      <p:pic>
        <p:nvPicPr>
          <p:cNvPr id="468" name="Google Shape;468;p54"/>
          <p:cNvPicPr preferRelativeResize="0"/>
          <p:nvPr/>
        </p:nvPicPr>
        <p:blipFill>
          <a:blip r:embed="rId4">
            <a:alphaModFix/>
          </a:blip>
          <a:stretch>
            <a:fillRect/>
          </a:stretch>
        </p:blipFill>
        <p:spPr>
          <a:xfrm>
            <a:off x="6844003" y="2468075"/>
            <a:ext cx="1581251" cy="1089574"/>
          </a:xfrm>
          <a:prstGeom prst="rect">
            <a:avLst/>
          </a:prstGeom>
          <a:noFill/>
          <a:ln>
            <a:noFill/>
          </a:ln>
        </p:spPr>
      </p:pic>
      <p:pic>
        <p:nvPicPr>
          <p:cNvPr id="469" name="Google Shape;469;p54"/>
          <p:cNvPicPr preferRelativeResize="0"/>
          <p:nvPr/>
        </p:nvPicPr>
        <p:blipFill>
          <a:blip r:embed="rId5">
            <a:alphaModFix/>
          </a:blip>
          <a:stretch>
            <a:fillRect/>
          </a:stretch>
        </p:blipFill>
        <p:spPr>
          <a:xfrm>
            <a:off x="938724" y="2271650"/>
            <a:ext cx="658848" cy="1089574"/>
          </a:xfrm>
          <a:prstGeom prst="rect">
            <a:avLst/>
          </a:prstGeom>
          <a:noFill/>
          <a:ln>
            <a:noFill/>
          </a:ln>
        </p:spPr>
      </p:pic>
      <p:pic>
        <p:nvPicPr>
          <p:cNvPr id="470" name="Google Shape;470;p54"/>
          <p:cNvPicPr preferRelativeResize="0"/>
          <p:nvPr/>
        </p:nvPicPr>
        <p:blipFill rotWithShape="1">
          <a:blip r:embed="rId6">
            <a:alphaModFix/>
          </a:blip>
          <a:srcRect b="47476" l="0" r="0" t="0"/>
          <a:stretch/>
        </p:blipFill>
        <p:spPr>
          <a:xfrm>
            <a:off x="1795775" y="2355187"/>
            <a:ext cx="878174" cy="922499"/>
          </a:xfrm>
          <a:prstGeom prst="rect">
            <a:avLst/>
          </a:prstGeom>
          <a:noFill/>
          <a:ln>
            <a:noFill/>
          </a:ln>
        </p:spPr>
      </p:pic>
      <p:pic>
        <p:nvPicPr>
          <p:cNvPr id="471" name="Google Shape;471;p54"/>
          <p:cNvPicPr preferRelativeResize="0"/>
          <p:nvPr/>
        </p:nvPicPr>
        <p:blipFill>
          <a:blip r:embed="rId7">
            <a:alphaModFix/>
          </a:blip>
          <a:stretch>
            <a:fillRect/>
          </a:stretch>
        </p:blipFill>
        <p:spPr>
          <a:xfrm>
            <a:off x="3881276" y="2268675"/>
            <a:ext cx="1709264" cy="1240545"/>
          </a:xfrm>
          <a:prstGeom prst="rect">
            <a:avLst/>
          </a:prstGeom>
          <a:noFill/>
          <a:ln>
            <a:noFill/>
          </a:ln>
        </p:spPr>
      </p:pic>
      <p:sp>
        <p:nvSpPr>
          <p:cNvPr id="472" name="Google Shape;472;p54"/>
          <p:cNvSpPr txBox="1"/>
          <p:nvPr/>
        </p:nvSpPr>
        <p:spPr>
          <a:xfrm rot="-1211523">
            <a:off x="524212" y="3821319"/>
            <a:ext cx="1215930" cy="53863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300">
                <a:solidFill>
                  <a:schemeClr val="lt1"/>
                </a:solidFill>
                <a:latin typeface="Caveat"/>
                <a:ea typeface="Caveat"/>
                <a:cs typeface="Caveat"/>
                <a:sym typeface="Caveat"/>
              </a:rPr>
              <a:t>Intention</a:t>
            </a:r>
            <a:endParaRPr sz="2300">
              <a:solidFill>
                <a:schemeClr val="lt1"/>
              </a:solidFill>
              <a:latin typeface="Caveat"/>
              <a:ea typeface="Caveat"/>
              <a:cs typeface="Caveat"/>
              <a:sym typeface="Caveat"/>
            </a:endParaRPr>
          </a:p>
        </p:txBody>
      </p:sp>
      <p:sp>
        <p:nvSpPr>
          <p:cNvPr id="473" name="Google Shape;473;p54"/>
          <p:cNvSpPr txBox="1"/>
          <p:nvPr/>
        </p:nvSpPr>
        <p:spPr>
          <a:xfrm rot="816305">
            <a:off x="2234779" y="3376430"/>
            <a:ext cx="1779122" cy="53859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300">
                <a:solidFill>
                  <a:schemeClr val="lt1"/>
                </a:solidFill>
                <a:latin typeface="Caveat"/>
                <a:ea typeface="Caveat"/>
                <a:cs typeface="Caveat"/>
                <a:sym typeface="Caveat"/>
              </a:rPr>
              <a:t>Collaboration</a:t>
            </a:r>
            <a:endParaRPr sz="2300">
              <a:solidFill>
                <a:schemeClr val="lt1"/>
              </a:solidFill>
              <a:latin typeface="Caveat"/>
              <a:ea typeface="Caveat"/>
              <a:cs typeface="Caveat"/>
              <a:sym typeface="Caveat"/>
            </a:endParaRPr>
          </a:p>
        </p:txBody>
      </p:sp>
      <p:sp>
        <p:nvSpPr>
          <p:cNvPr id="474" name="Google Shape;474;p54"/>
          <p:cNvSpPr txBox="1"/>
          <p:nvPr/>
        </p:nvSpPr>
        <p:spPr>
          <a:xfrm rot="408111">
            <a:off x="3688109" y="4048484"/>
            <a:ext cx="1768044" cy="53866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300">
                <a:solidFill>
                  <a:schemeClr val="lt1"/>
                </a:solidFill>
                <a:latin typeface="Caveat"/>
                <a:ea typeface="Caveat"/>
                <a:cs typeface="Caveat"/>
                <a:sym typeface="Caveat"/>
              </a:rPr>
              <a:t>État d’esprit</a:t>
            </a:r>
            <a:endParaRPr sz="2300">
              <a:solidFill>
                <a:schemeClr val="lt1"/>
              </a:solidFill>
              <a:latin typeface="Caveat"/>
              <a:ea typeface="Caveat"/>
              <a:cs typeface="Caveat"/>
              <a:sym typeface="Caveat"/>
            </a:endParaRPr>
          </a:p>
        </p:txBody>
      </p:sp>
      <p:sp>
        <p:nvSpPr>
          <p:cNvPr id="475" name="Google Shape;475;p54"/>
          <p:cNvSpPr txBox="1"/>
          <p:nvPr/>
        </p:nvSpPr>
        <p:spPr>
          <a:xfrm rot="134802">
            <a:off x="4973832" y="3543676"/>
            <a:ext cx="1767759" cy="53861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300">
                <a:solidFill>
                  <a:schemeClr val="lt1"/>
                </a:solidFill>
                <a:latin typeface="Caveat"/>
                <a:ea typeface="Caveat"/>
                <a:cs typeface="Caveat"/>
                <a:sym typeface="Caveat"/>
              </a:rPr>
              <a:t>Climat de classe</a:t>
            </a:r>
            <a:endParaRPr sz="2300">
              <a:solidFill>
                <a:schemeClr val="lt1"/>
              </a:solidFill>
              <a:latin typeface="Caveat"/>
              <a:ea typeface="Caveat"/>
              <a:cs typeface="Caveat"/>
              <a:sym typeface="Caveat"/>
            </a:endParaRPr>
          </a:p>
        </p:txBody>
      </p:sp>
      <p:sp>
        <p:nvSpPr>
          <p:cNvPr id="476" name="Google Shape;476;p54"/>
          <p:cNvSpPr txBox="1"/>
          <p:nvPr/>
        </p:nvSpPr>
        <p:spPr>
          <a:xfrm rot="583">
            <a:off x="1795778" y="3945836"/>
            <a:ext cx="17679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300">
                <a:solidFill>
                  <a:schemeClr val="lt1"/>
                </a:solidFill>
                <a:latin typeface="Caveat"/>
                <a:ea typeface="Caveat"/>
                <a:cs typeface="Caveat"/>
                <a:sym typeface="Caveat"/>
              </a:rPr>
              <a:t>Résolution de problème</a:t>
            </a:r>
            <a:endParaRPr sz="2300">
              <a:solidFill>
                <a:schemeClr val="lt1"/>
              </a:solidFill>
              <a:latin typeface="Caveat"/>
              <a:ea typeface="Caveat"/>
              <a:cs typeface="Caveat"/>
              <a:sym typeface="Caveat"/>
            </a:endParaRPr>
          </a:p>
        </p:txBody>
      </p:sp>
      <p:sp>
        <p:nvSpPr>
          <p:cNvPr id="477" name="Google Shape;477;p54"/>
          <p:cNvSpPr txBox="1"/>
          <p:nvPr/>
        </p:nvSpPr>
        <p:spPr>
          <a:xfrm rot="-663801">
            <a:off x="6322185" y="3871540"/>
            <a:ext cx="2624882" cy="89264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300">
                <a:solidFill>
                  <a:schemeClr val="lt1"/>
                </a:solidFill>
                <a:latin typeface="Caveat"/>
                <a:ea typeface="Caveat"/>
                <a:cs typeface="Caveat"/>
                <a:sym typeface="Caveat"/>
              </a:rPr>
              <a:t>Apprentissages et compétences en synergie</a:t>
            </a:r>
            <a:endParaRPr sz="2300">
              <a:solidFill>
                <a:schemeClr val="lt1"/>
              </a:solidFill>
              <a:latin typeface="Caveat"/>
              <a:ea typeface="Caveat"/>
              <a:cs typeface="Caveat"/>
              <a:sym typeface="Cave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1" name="Shape 481"/>
        <p:cNvGrpSpPr/>
        <p:nvPr/>
      </p:nvGrpSpPr>
      <p:grpSpPr>
        <a:xfrm>
          <a:off x="0" y="0"/>
          <a:ext cx="0" cy="0"/>
          <a:chOff x="0" y="0"/>
          <a:chExt cx="0" cy="0"/>
        </a:xfrm>
      </p:grpSpPr>
      <p:sp>
        <p:nvSpPr>
          <p:cNvPr id="482" name="Google Shape;482;p55"/>
          <p:cNvSpPr txBox="1"/>
          <p:nvPr>
            <p:ph type="ctrTitle"/>
          </p:nvPr>
        </p:nvSpPr>
        <p:spPr>
          <a:xfrm>
            <a:off x="311700" y="415925"/>
            <a:ext cx="8520600" cy="843600"/>
          </a:xfrm>
          <a:prstGeom prst="rect">
            <a:avLst/>
          </a:prstGeom>
          <a:noFill/>
          <a:ln>
            <a:noFill/>
          </a:ln>
        </p:spPr>
        <p:txBody>
          <a:bodyPr anchorCtr="0" anchor="b" bIns="91425" lIns="91425" spcFirstLastPara="1" rIns="91425" wrap="square" tIns="91425">
            <a:spAutoFit/>
          </a:bodyPr>
          <a:lstStyle/>
          <a:p>
            <a:pPr indent="0" lvl="0" marL="0" rtl="0" algn="ctr">
              <a:lnSpc>
                <a:spcPct val="100000"/>
              </a:lnSpc>
              <a:spcBef>
                <a:spcPts val="0"/>
              </a:spcBef>
              <a:spcAft>
                <a:spcPts val="0"/>
              </a:spcAft>
              <a:buSzPts val="5200"/>
              <a:buNone/>
            </a:pPr>
            <a:r>
              <a:rPr lang="fr" sz="4280">
                <a:solidFill>
                  <a:schemeClr val="lt1"/>
                </a:solidFill>
                <a:latin typeface="Caveat"/>
                <a:ea typeface="Caveat"/>
                <a:cs typeface="Caveat"/>
                <a:sym typeface="Caveat"/>
              </a:rPr>
              <a:t>Badge de participation</a:t>
            </a:r>
            <a:endParaRPr sz="3980">
              <a:solidFill>
                <a:schemeClr val="lt1"/>
              </a:solidFill>
              <a:latin typeface="Caveat"/>
              <a:ea typeface="Caveat"/>
              <a:cs typeface="Caveat"/>
              <a:sym typeface="Caveat"/>
            </a:endParaRPr>
          </a:p>
        </p:txBody>
      </p:sp>
      <p:sp>
        <p:nvSpPr>
          <p:cNvPr id="483" name="Google Shape;483;p55"/>
          <p:cNvSpPr txBox="1"/>
          <p:nvPr/>
        </p:nvSpPr>
        <p:spPr>
          <a:xfrm>
            <a:off x="692100" y="1555076"/>
            <a:ext cx="6739200" cy="2598000"/>
          </a:xfrm>
          <a:prstGeom prst="rect">
            <a:avLst/>
          </a:prstGeom>
          <a:noFill/>
          <a:ln>
            <a:noFill/>
          </a:ln>
        </p:spPr>
        <p:txBody>
          <a:bodyPr anchorCtr="0" anchor="t" bIns="91425" lIns="91425" spcFirstLastPara="1" rIns="91425" wrap="square" tIns="91425">
            <a:noAutofit/>
          </a:bodyPr>
          <a:lstStyle/>
          <a:p>
            <a:pPr indent="-342900" lvl="0" marL="457200" rtl="0" algn="l">
              <a:lnSpc>
                <a:spcPct val="80000"/>
              </a:lnSpc>
              <a:spcBef>
                <a:spcPts val="0"/>
              </a:spcBef>
              <a:spcAft>
                <a:spcPts val="0"/>
              </a:spcAft>
              <a:buClr>
                <a:schemeClr val="lt1"/>
              </a:buClr>
              <a:buSzPts val="1800"/>
              <a:buFont typeface="Ubuntu"/>
              <a:buChar char="■"/>
            </a:pPr>
            <a:r>
              <a:rPr lang="fr" sz="1800">
                <a:solidFill>
                  <a:schemeClr val="lt1"/>
                </a:solidFill>
                <a:latin typeface="Ubuntu"/>
                <a:ea typeface="Ubuntu"/>
                <a:cs typeface="Ubuntu"/>
                <a:sym typeface="Ubuntu"/>
              </a:rPr>
              <a:t>Se créer un compte gratuit sur </a:t>
            </a:r>
            <a:r>
              <a:rPr lang="fr" sz="1800" u="sng">
                <a:solidFill>
                  <a:srgbClr val="FFAB40"/>
                </a:solidFill>
                <a:latin typeface="Ubuntu"/>
                <a:ea typeface="Ubuntu"/>
                <a:cs typeface="Ubuntu"/>
                <a:sym typeface="Ubuntu"/>
                <a:hlinkClick r:id="rId4">
                  <a:extLst>
                    <a:ext uri="{A12FA001-AC4F-418D-AE19-62706E023703}">
                      <ahyp:hlinkClr val="tx"/>
                    </a:ext>
                  </a:extLst>
                </a:hlinkClick>
              </a:rPr>
              <a:t>Campus RÉCIT</a:t>
            </a:r>
            <a:r>
              <a:rPr lang="fr" sz="1800">
                <a:solidFill>
                  <a:schemeClr val="lt1"/>
                </a:solidFill>
                <a:latin typeface="Ubuntu"/>
                <a:ea typeface="Ubuntu"/>
                <a:cs typeface="Ubuntu"/>
                <a:sym typeface="Ubuntu"/>
              </a:rPr>
              <a:t>;</a:t>
            </a:r>
            <a:endParaRPr sz="1800">
              <a:solidFill>
                <a:schemeClr val="lt1"/>
              </a:solidFill>
              <a:latin typeface="Ubuntu"/>
              <a:ea typeface="Ubuntu"/>
              <a:cs typeface="Ubuntu"/>
              <a:sym typeface="Ubuntu"/>
            </a:endParaRPr>
          </a:p>
          <a:p>
            <a:pPr indent="-342900" lvl="1" marL="914400" rtl="0" algn="l">
              <a:lnSpc>
                <a:spcPct val="80000"/>
              </a:lnSpc>
              <a:spcBef>
                <a:spcPts val="0"/>
              </a:spcBef>
              <a:spcAft>
                <a:spcPts val="0"/>
              </a:spcAft>
              <a:buClr>
                <a:schemeClr val="lt1"/>
              </a:buClr>
              <a:buSzPts val="1800"/>
              <a:buFont typeface="Ubuntu"/>
              <a:buChar char="✓"/>
            </a:pPr>
            <a:r>
              <a:rPr lang="fr" sz="1800">
                <a:solidFill>
                  <a:schemeClr val="lt1"/>
                </a:solidFill>
                <a:latin typeface="Ubuntu"/>
                <a:ea typeface="Ubuntu"/>
                <a:cs typeface="Ubuntu"/>
                <a:sym typeface="Ubuntu"/>
              </a:rPr>
              <a:t>Valider le courriel, se connecter;</a:t>
            </a:r>
            <a:endParaRPr sz="1800">
              <a:solidFill>
                <a:schemeClr val="lt1"/>
              </a:solidFill>
              <a:latin typeface="Ubuntu"/>
              <a:ea typeface="Ubuntu"/>
              <a:cs typeface="Ubuntu"/>
              <a:sym typeface="Ubuntu"/>
            </a:endParaRPr>
          </a:p>
          <a:p>
            <a:pPr indent="0" lvl="0" marL="914400" rtl="0" algn="l">
              <a:lnSpc>
                <a:spcPct val="80000"/>
              </a:lnSpc>
              <a:spcBef>
                <a:spcPts val="0"/>
              </a:spcBef>
              <a:spcAft>
                <a:spcPts val="0"/>
              </a:spcAft>
              <a:buNone/>
            </a:pPr>
            <a:r>
              <a:t/>
            </a:r>
            <a:endParaRPr sz="1800">
              <a:solidFill>
                <a:schemeClr val="lt1"/>
              </a:solidFill>
              <a:latin typeface="Ubuntu"/>
              <a:ea typeface="Ubuntu"/>
              <a:cs typeface="Ubuntu"/>
              <a:sym typeface="Ubuntu"/>
            </a:endParaRPr>
          </a:p>
          <a:p>
            <a:pPr indent="-342900" lvl="0" marL="457200" rtl="0" algn="l">
              <a:lnSpc>
                <a:spcPct val="80000"/>
              </a:lnSpc>
              <a:spcBef>
                <a:spcPts val="0"/>
              </a:spcBef>
              <a:spcAft>
                <a:spcPts val="0"/>
              </a:spcAft>
              <a:buClr>
                <a:schemeClr val="lt1"/>
              </a:buClr>
              <a:buSzPts val="1800"/>
              <a:buFont typeface="Ubuntu"/>
              <a:buChar char="■"/>
            </a:pPr>
            <a:r>
              <a:rPr lang="fr" sz="1800">
                <a:solidFill>
                  <a:schemeClr val="lt1"/>
                </a:solidFill>
                <a:latin typeface="Ubuntu"/>
                <a:ea typeface="Ubuntu"/>
                <a:cs typeface="Ubuntu"/>
                <a:sym typeface="Ubuntu"/>
              </a:rPr>
              <a:t>S’inscrire à l’autoformation </a:t>
            </a:r>
            <a:endParaRPr sz="1800">
              <a:solidFill>
                <a:schemeClr val="lt1"/>
              </a:solidFill>
              <a:latin typeface="Ubuntu"/>
              <a:ea typeface="Ubuntu"/>
              <a:cs typeface="Ubuntu"/>
              <a:sym typeface="Ubuntu"/>
            </a:endParaRPr>
          </a:p>
          <a:p>
            <a:pPr indent="-323850" lvl="1" marL="914400" rtl="0" algn="l">
              <a:lnSpc>
                <a:spcPct val="80000"/>
              </a:lnSpc>
              <a:spcBef>
                <a:spcPts val="0"/>
              </a:spcBef>
              <a:spcAft>
                <a:spcPts val="0"/>
              </a:spcAft>
              <a:buClr>
                <a:schemeClr val="lt1"/>
              </a:buClr>
              <a:buSzPts val="1500"/>
              <a:buFont typeface="Ubuntu"/>
              <a:buChar char="✓"/>
            </a:pPr>
            <a:r>
              <a:rPr lang="fr" sz="1500">
                <a:solidFill>
                  <a:schemeClr val="lt1"/>
                </a:solidFill>
                <a:latin typeface="Ubuntu"/>
                <a:ea typeface="Ubuntu"/>
                <a:cs typeface="Ubuntu"/>
                <a:sym typeface="Ubuntu"/>
              </a:rPr>
              <a:t>« </a:t>
            </a:r>
            <a:r>
              <a:rPr lang="fr" sz="1500" u="sng">
                <a:solidFill>
                  <a:srgbClr val="FFAB40"/>
                </a:solidFill>
                <a:latin typeface="Ubuntu"/>
                <a:ea typeface="Ubuntu"/>
                <a:cs typeface="Ubuntu"/>
                <a:sym typeface="Ubuntu"/>
                <a:hlinkClick r:id="rId5">
                  <a:extLst>
                    <a:ext uri="{A12FA001-AC4F-418D-AE19-62706E023703}">
                      <ahyp:hlinkClr val="tx"/>
                    </a:ext>
                  </a:extLst>
                </a:hlinkClick>
              </a:rPr>
              <a:t>Apprendre et évaluer autrement en mathématique</a:t>
            </a:r>
            <a:r>
              <a:rPr lang="fr" sz="1500">
                <a:solidFill>
                  <a:schemeClr val="lt1"/>
                </a:solidFill>
                <a:latin typeface="Ubuntu"/>
                <a:ea typeface="Ubuntu"/>
                <a:cs typeface="Ubuntu"/>
                <a:sym typeface="Ubuntu"/>
              </a:rPr>
              <a:t> </a:t>
            </a:r>
            <a:r>
              <a:rPr lang="fr" sz="1500">
                <a:solidFill>
                  <a:schemeClr val="lt1"/>
                </a:solidFill>
                <a:latin typeface="Ubuntu"/>
                <a:ea typeface="Ubuntu"/>
                <a:cs typeface="Ubuntu"/>
                <a:sym typeface="Ubuntu"/>
              </a:rPr>
              <a:t>»; </a:t>
            </a:r>
            <a:endParaRPr sz="1500">
              <a:solidFill>
                <a:schemeClr val="lt1"/>
              </a:solidFill>
              <a:latin typeface="Ubuntu"/>
              <a:ea typeface="Ubuntu"/>
              <a:cs typeface="Ubuntu"/>
              <a:sym typeface="Ubuntu"/>
            </a:endParaRPr>
          </a:p>
          <a:p>
            <a:pPr indent="0" lvl="0" marL="457200" rtl="0" algn="l">
              <a:lnSpc>
                <a:spcPct val="80000"/>
              </a:lnSpc>
              <a:spcBef>
                <a:spcPts val="0"/>
              </a:spcBef>
              <a:spcAft>
                <a:spcPts val="0"/>
              </a:spcAft>
              <a:buNone/>
            </a:pPr>
            <a:r>
              <a:t/>
            </a:r>
            <a:endParaRPr sz="1800">
              <a:solidFill>
                <a:schemeClr val="lt1"/>
              </a:solidFill>
              <a:latin typeface="Ubuntu"/>
              <a:ea typeface="Ubuntu"/>
              <a:cs typeface="Ubuntu"/>
              <a:sym typeface="Ubuntu"/>
            </a:endParaRPr>
          </a:p>
          <a:p>
            <a:pPr indent="-342900" lvl="0" marL="457200" rtl="0" algn="l">
              <a:lnSpc>
                <a:spcPct val="80000"/>
              </a:lnSpc>
              <a:spcBef>
                <a:spcPts val="0"/>
              </a:spcBef>
              <a:spcAft>
                <a:spcPts val="0"/>
              </a:spcAft>
              <a:buClr>
                <a:schemeClr val="lt1"/>
              </a:buClr>
              <a:buSzPts val="1800"/>
              <a:buFont typeface="Ubuntu"/>
              <a:buChar char="■"/>
            </a:pPr>
            <a:r>
              <a:rPr lang="fr" sz="1800">
                <a:solidFill>
                  <a:schemeClr val="lt1"/>
                </a:solidFill>
                <a:latin typeface="Ubuntu"/>
                <a:ea typeface="Ubuntu"/>
                <a:cs typeface="Ubuntu"/>
                <a:sym typeface="Ubuntu"/>
              </a:rPr>
              <a:t>Voir </a:t>
            </a:r>
            <a:r>
              <a:rPr lang="fr" sz="1800" u="sng">
                <a:solidFill>
                  <a:srgbClr val="FFAB40"/>
                </a:solidFill>
                <a:latin typeface="Ubuntu"/>
                <a:ea typeface="Ubuntu"/>
                <a:cs typeface="Ubuntu"/>
                <a:sym typeface="Ubuntu"/>
                <a:hlinkClick r:id="rId6">
                  <a:extLst>
                    <a:ext uri="{A12FA001-AC4F-418D-AE19-62706E023703}">
                      <ahyp:hlinkClr val="tx"/>
                    </a:ext>
                  </a:extLst>
                </a:hlinkClick>
              </a:rPr>
              <a:t>cette page</a:t>
            </a:r>
            <a:r>
              <a:rPr lang="fr" sz="1800">
                <a:solidFill>
                  <a:schemeClr val="lt1"/>
                </a:solidFill>
                <a:latin typeface="Ubuntu"/>
                <a:ea typeface="Ubuntu"/>
                <a:cs typeface="Ubuntu"/>
                <a:sym typeface="Ubuntu"/>
              </a:rPr>
              <a:t>.</a:t>
            </a:r>
            <a:endParaRPr sz="1800">
              <a:solidFill>
                <a:schemeClr val="lt1"/>
              </a:solidFill>
              <a:latin typeface="Ubuntu"/>
              <a:ea typeface="Ubuntu"/>
              <a:cs typeface="Ubuntu"/>
              <a:sym typeface="Ubuntu"/>
            </a:endParaRPr>
          </a:p>
          <a:p>
            <a:pPr indent="0" lvl="0" marL="0" rtl="0" algn="l">
              <a:lnSpc>
                <a:spcPct val="80000"/>
              </a:lnSpc>
              <a:spcBef>
                <a:spcPts val="0"/>
              </a:spcBef>
              <a:spcAft>
                <a:spcPts val="0"/>
              </a:spcAft>
              <a:buNone/>
            </a:pPr>
            <a:r>
              <a:t/>
            </a:r>
            <a:endParaRPr sz="1800">
              <a:solidFill>
                <a:schemeClr val="lt1"/>
              </a:solidFill>
              <a:latin typeface="Ubuntu"/>
              <a:ea typeface="Ubuntu"/>
              <a:cs typeface="Ubuntu"/>
              <a:sym typeface="Ubuntu"/>
            </a:endParaRPr>
          </a:p>
          <a:p>
            <a:pPr indent="0" lvl="0" marL="0" rtl="0" algn="l">
              <a:lnSpc>
                <a:spcPct val="80000"/>
              </a:lnSpc>
              <a:spcBef>
                <a:spcPts val="0"/>
              </a:spcBef>
              <a:spcAft>
                <a:spcPts val="0"/>
              </a:spcAft>
              <a:buNone/>
            </a:pPr>
            <a:r>
              <a:rPr i="1" lang="fr">
                <a:solidFill>
                  <a:schemeClr val="lt1"/>
                </a:solidFill>
                <a:latin typeface="Ubuntu"/>
                <a:ea typeface="Ubuntu"/>
                <a:cs typeface="Ubuntu"/>
                <a:sym typeface="Ubuntu"/>
              </a:rPr>
              <a:t>Note : le lien sera disponible que quelques heures.</a:t>
            </a:r>
            <a:endParaRPr i="1">
              <a:solidFill>
                <a:schemeClr val="lt1"/>
              </a:solidFill>
              <a:latin typeface="Ubuntu"/>
              <a:ea typeface="Ubuntu"/>
              <a:cs typeface="Ubuntu"/>
              <a:sym typeface="Ubuntu"/>
            </a:endParaRPr>
          </a:p>
          <a:p>
            <a:pPr indent="0" lvl="0" marL="457200" rtl="0" algn="l">
              <a:lnSpc>
                <a:spcPct val="95000"/>
              </a:lnSpc>
              <a:spcBef>
                <a:spcPts val="0"/>
              </a:spcBef>
              <a:spcAft>
                <a:spcPts val="1200"/>
              </a:spcAft>
              <a:buNone/>
            </a:pPr>
            <a:r>
              <a:t/>
            </a:r>
            <a:endParaRPr sz="2000">
              <a:solidFill>
                <a:schemeClr val="lt1"/>
              </a:solidFill>
              <a:latin typeface="Ubuntu"/>
              <a:ea typeface="Ubuntu"/>
              <a:cs typeface="Ubuntu"/>
              <a:sym typeface="Ubuntu"/>
            </a:endParaRPr>
          </a:p>
        </p:txBody>
      </p:sp>
      <p:pic>
        <p:nvPicPr>
          <p:cNvPr id="484" name="Google Shape;484;p55"/>
          <p:cNvPicPr preferRelativeResize="0"/>
          <p:nvPr/>
        </p:nvPicPr>
        <p:blipFill>
          <a:blip r:embed="rId7">
            <a:alphaModFix/>
          </a:blip>
          <a:stretch>
            <a:fillRect/>
          </a:stretch>
        </p:blipFill>
        <p:spPr>
          <a:xfrm>
            <a:off x="5921050" y="2522049"/>
            <a:ext cx="2627876" cy="2279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pic>
        <p:nvPicPr>
          <p:cNvPr id="163" name="Google Shape;163;p20"/>
          <p:cNvPicPr preferRelativeResize="0"/>
          <p:nvPr/>
        </p:nvPicPr>
        <p:blipFill>
          <a:blip r:embed="rId4">
            <a:alphaModFix/>
          </a:blip>
          <a:stretch>
            <a:fillRect/>
          </a:stretch>
        </p:blipFill>
        <p:spPr>
          <a:xfrm>
            <a:off x="121773" y="3881169"/>
            <a:ext cx="918875" cy="887582"/>
          </a:xfrm>
          <a:prstGeom prst="rect">
            <a:avLst/>
          </a:prstGeom>
          <a:noFill/>
          <a:ln>
            <a:noFill/>
          </a:ln>
        </p:spPr>
      </p:pic>
      <p:grpSp>
        <p:nvGrpSpPr>
          <p:cNvPr id="164" name="Google Shape;164;p20"/>
          <p:cNvGrpSpPr/>
          <p:nvPr/>
        </p:nvGrpSpPr>
        <p:grpSpPr>
          <a:xfrm>
            <a:off x="2365450" y="542475"/>
            <a:ext cx="4023820" cy="4275895"/>
            <a:chOff x="2365450" y="-59209"/>
            <a:chExt cx="4413051" cy="4877261"/>
          </a:xfrm>
        </p:grpSpPr>
        <p:sp>
          <p:nvSpPr>
            <p:cNvPr id="165" name="Google Shape;165;p20"/>
            <p:cNvSpPr/>
            <p:nvPr/>
          </p:nvSpPr>
          <p:spPr>
            <a:xfrm>
              <a:off x="2365450" y="735897"/>
              <a:ext cx="4320359" cy="4082155"/>
            </a:xfrm>
            <a:custGeom>
              <a:rect b="b" l="l" r="r" t="t"/>
              <a:pathLst>
                <a:path extrusionOk="0" h="47183" w="47822">
                  <a:moveTo>
                    <a:pt x="1" y="1"/>
                  </a:moveTo>
                  <a:lnTo>
                    <a:pt x="252" y="47183"/>
                  </a:lnTo>
                  <a:lnTo>
                    <a:pt x="47822" y="44948"/>
                  </a:lnTo>
                  <a:lnTo>
                    <a:pt x="47776" y="43192"/>
                  </a:lnTo>
                  <a:lnTo>
                    <a:pt x="2806" y="45085"/>
                  </a:lnTo>
                  <a:lnTo>
                    <a:pt x="2737" y="45085"/>
                  </a:lnTo>
                  <a:lnTo>
                    <a:pt x="2715" y="45062"/>
                  </a:lnTo>
                  <a:lnTo>
                    <a:pt x="2669" y="45017"/>
                  </a:lnTo>
                  <a:lnTo>
                    <a:pt x="2669" y="44948"/>
                  </a:lnTo>
                  <a:lnTo>
                    <a:pt x="525"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p:nvPr/>
          </p:nvSpPr>
          <p:spPr>
            <a:xfrm>
              <a:off x="2421101" y="518908"/>
              <a:ext cx="4345113" cy="4105861"/>
            </a:xfrm>
            <a:custGeom>
              <a:rect b="b" l="l" r="r" t="t"/>
              <a:pathLst>
                <a:path extrusionOk="0" h="47457" w="48096">
                  <a:moveTo>
                    <a:pt x="34230" y="0"/>
                  </a:moveTo>
                  <a:lnTo>
                    <a:pt x="1" y="1551"/>
                  </a:lnTo>
                  <a:lnTo>
                    <a:pt x="2190" y="47456"/>
                  </a:lnTo>
                  <a:lnTo>
                    <a:pt x="48095" y="45518"/>
                  </a:lnTo>
                  <a:lnTo>
                    <a:pt x="46750" y="9259"/>
                  </a:lnTo>
                  <a:lnTo>
                    <a:pt x="37651" y="1209"/>
                  </a:lnTo>
                  <a:lnTo>
                    <a:pt x="37286" y="935"/>
                  </a:lnTo>
                  <a:lnTo>
                    <a:pt x="36898" y="661"/>
                  </a:lnTo>
                  <a:lnTo>
                    <a:pt x="36488" y="456"/>
                  </a:lnTo>
                  <a:lnTo>
                    <a:pt x="36077" y="274"/>
                  </a:lnTo>
                  <a:lnTo>
                    <a:pt x="35621" y="160"/>
                  </a:lnTo>
                  <a:lnTo>
                    <a:pt x="35165" y="69"/>
                  </a:lnTo>
                  <a:lnTo>
                    <a:pt x="34709" y="23"/>
                  </a:lnTo>
                  <a:lnTo>
                    <a:pt x="34230" y="0"/>
                  </a:ln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a:off x="2421101" y="518908"/>
              <a:ext cx="4345113" cy="4105861"/>
            </a:xfrm>
            <a:custGeom>
              <a:rect b="b" l="l" r="r" t="t"/>
              <a:pathLst>
                <a:path extrusionOk="0" fill="none" h="47457" w="48096">
                  <a:moveTo>
                    <a:pt x="1" y="1551"/>
                  </a:moveTo>
                  <a:lnTo>
                    <a:pt x="2190" y="47456"/>
                  </a:lnTo>
                  <a:lnTo>
                    <a:pt x="48095" y="45518"/>
                  </a:lnTo>
                  <a:lnTo>
                    <a:pt x="46750" y="9259"/>
                  </a:lnTo>
                  <a:lnTo>
                    <a:pt x="37651" y="1209"/>
                  </a:lnTo>
                  <a:lnTo>
                    <a:pt x="37651" y="1209"/>
                  </a:lnTo>
                  <a:lnTo>
                    <a:pt x="37286" y="935"/>
                  </a:lnTo>
                  <a:lnTo>
                    <a:pt x="36898" y="661"/>
                  </a:lnTo>
                  <a:lnTo>
                    <a:pt x="36488" y="456"/>
                  </a:lnTo>
                  <a:lnTo>
                    <a:pt x="36077" y="274"/>
                  </a:lnTo>
                  <a:lnTo>
                    <a:pt x="35621" y="160"/>
                  </a:lnTo>
                  <a:lnTo>
                    <a:pt x="35165" y="69"/>
                  </a:lnTo>
                  <a:lnTo>
                    <a:pt x="34709" y="23"/>
                  </a:lnTo>
                  <a:lnTo>
                    <a:pt x="34230" y="0"/>
                  </a:lnTo>
                  <a:lnTo>
                    <a:pt x="1" y="15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a:off x="3395629" y="528771"/>
              <a:ext cx="1633754" cy="94737"/>
            </a:xfrm>
            <a:custGeom>
              <a:rect b="b" l="l" r="r" t="t"/>
              <a:pathLst>
                <a:path extrusionOk="0" h="1095" w="18084">
                  <a:moveTo>
                    <a:pt x="17924" y="0"/>
                  </a:moveTo>
                  <a:lnTo>
                    <a:pt x="137" y="798"/>
                  </a:lnTo>
                  <a:lnTo>
                    <a:pt x="91" y="821"/>
                  </a:lnTo>
                  <a:lnTo>
                    <a:pt x="46" y="844"/>
                  </a:lnTo>
                  <a:lnTo>
                    <a:pt x="0" y="890"/>
                  </a:lnTo>
                  <a:lnTo>
                    <a:pt x="0" y="958"/>
                  </a:lnTo>
                  <a:lnTo>
                    <a:pt x="23" y="1004"/>
                  </a:lnTo>
                  <a:lnTo>
                    <a:pt x="46" y="1049"/>
                  </a:lnTo>
                  <a:lnTo>
                    <a:pt x="91" y="1072"/>
                  </a:lnTo>
                  <a:lnTo>
                    <a:pt x="137" y="1095"/>
                  </a:lnTo>
                  <a:lnTo>
                    <a:pt x="17947" y="297"/>
                  </a:lnTo>
                  <a:lnTo>
                    <a:pt x="17993" y="274"/>
                  </a:lnTo>
                  <a:lnTo>
                    <a:pt x="18038" y="251"/>
                  </a:lnTo>
                  <a:lnTo>
                    <a:pt x="18084" y="205"/>
                  </a:lnTo>
                  <a:lnTo>
                    <a:pt x="18084" y="137"/>
                  </a:lnTo>
                  <a:lnTo>
                    <a:pt x="18061" y="91"/>
                  </a:lnTo>
                  <a:lnTo>
                    <a:pt x="18038" y="46"/>
                  </a:lnTo>
                  <a:lnTo>
                    <a:pt x="17993" y="23"/>
                  </a:lnTo>
                  <a:lnTo>
                    <a:pt x="17924"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p:nvPr/>
          </p:nvSpPr>
          <p:spPr>
            <a:xfrm>
              <a:off x="3395629" y="528771"/>
              <a:ext cx="1633754" cy="94737"/>
            </a:xfrm>
            <a:custGeom>
              <a:rect b="b" l="l" r="r" t="t"/>
              <a:pathLst>
                <a:path extrusionOk="0" fill="none" h="1095" w="18084">
                  <a:moveTo>
                    <a:pt x="17924" y="0"/>
                  </a:moveTo>
                  <a:lnTo>
                    <a:pt x="137" y="798"/>
                  </a:lnTo>
                  <a:lnTo>
                    <a:pt x="137" y="798"/>
                  </a:lnTo>
                  <a:lnTo>
                    <a:pt x="91" y="821"/>
                  </a:lnTo>
                  <a:lnTo>
                    <a:pt x="46" y="844"/>
                  </a:lnTo>
                  <a:lnTo>
                    <a:pt x="0" y="890"/>
                  </a:lnTo>
                  <a:lnTo>
                    <a:pt x="0" y="958"/>
                  </a:lnTo>
                  <a:lnTo>
                    <a:pt x="0" y="958"/>
                  </a:lnTo>
                  <a:lnTo>
                    <a:pt x="23" y="1004"/>
                  </a:lnTo>
                  <a:lnTo>
                    <a:pt x="46" y="1049"/>
                  </a:lnTo>
                  <a:lnTo>
                    <a:pt x="91" y="1072"/>
                  </a:lnTo>
                  <a:lnTo>
                    <a:pt x="137" y="1095"/>
                  </a:lnTo>
                  <a:lnTo>
                    <a:pt x="17947" y="297"/>
                  </a:lnTo>
                  <a:lnTo>
                    <a:pt x="17947" y="297"/>
                  </a:lnTo>
                  <a:lnTo>
                    <a:pt x="17993" y="274"/>
                  </a:lnTo>
                  <a:lnTo>
                    <a:pt x="18038" y="251"/>
                  </a:lnTo>
                  <a:lnTo>
                    <a:pt x="18084" y="205"/>
                  </a:lnTo>
                  <a:lnTo>
                    <a:pt x="18084" y="137"/>
                  </a:lnTo>
                  <a:lnTo>
                    <a:pt x="18084" y="137"/>
                  </a:lnTo>
                  <a:lnTo>
                    <a:pt x="18061" y="91"/>
                  </a:lnTo>
                  <a:lnTo>
                    <a:pt x="18038" y="46"/>
                  </a:lnTo>
                  <a:lnTo>
                    <a:pt x="17993" y="23"/>
                  </a:lnTo>
                  <a:lnTo>
                    <a:pt x="179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p:nvPr/>
          </p:nvSpPr>
          <p:spPr>
            <a:xfrm>
              <a:off x="2408724" y="514928"/>
              <a:ext cx="4369776" cy="4121607"/>
            </a:xfrm>
            <a:custGeom>
              <a:rect b="b" l="l" r="r" t="t"/>
              <a:pathLst>
                <a:path extrusionOk="0" h="47639" w="48369">
                  <a:moveTo>
                    <a:pt x="35439" y="1"/>
                  </a:moveTo>
                  <a:lnTo>
                    <a:pt x="35393" y="23"/>
                  </a:lnTo>
                  <a:lnTo>
                    <a:pt x="35348" y="46"/>
                  </a:lnTo>
                  <a:lnTo>
                    <a:pt x="35325" y="115"/>
                  </a:lnTo>
                  <a:lnTo>
                    <a:pt x="35325" y="160"/>
                  </a:lnTo>
                  <a:lnTo>
                    <a:pt x="35348" y="206"/>
                  </a:lnTo>
                  <a:lnTo>
                    <a:pt x="35393" y="251"/>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539" y="1528"/>
                  </a:lnTo>
                  <a:lnTo>
                    <a:pt x="4584" y="1506"/>
                  </a:lnTo>
                  <a:lnTo>
                    <a:pt x="4607" y="1460"/>
                  </a:lnTo>
                  <a:lnTo>
                    <a:pt x="4630" y="1392"/>
                  </a:lnTo>
                  <a:lnTo>
                    <a:pt x="4607" y="1346"/>
                  </a:lnTo>
                  <a:lnTo>
                    <a:pt x="4584" y="1300"/>
                  </a:lnTo>
                  <a:lnTo>
                    <a:pt x="4539" y="1278"/>
                  </a:lnTo>
                  <a:lnTo>
                    <a:pt x="4470" y="1255"/>
                  </a:lnTo>
                  <a:lnTo>
                    <a:pt x="138" y="1460"/>
                  </a:lnTo>
                  <a:lnTo>
                    <a:pt x="69" y="1460"/>
                  </a:lnTo>
                  <a:lnTo>
                    <a:pt x="24" y="1506"/>
                  </a:lnTo>
                  <a:lnTo>
                    <a:pt x="1" y="1551"/>
                  </a:lnTo>
                  <a:lnTo>
                    <a:pt x="1" y="1597"/>
                  </a:lnTo>
                  <a:lnTo>
                    <a:pt x="2190" y="47502"/>
                  </a:lnTo>
                  <a:lnTo>
                    <a:pt x="2190" y="47571"/>
                  </a:lnTo>
                  <a:lnTo>
                    <a:pt x="2236" y="47616"/>
                  </a:lnTo>
                  <a:lnTo>
                    <a:pt x="2281" y="47639"/>
                  </a:lnTo>
                  <a:lnTo>
                    <a:pt x="2327" y="47639"/>
                  </a:lnTo>
                  <a:lnTo>
                    <a:pt x="48232" y="45701"/>
                  </a:lnTo>
                  <a:lnTo>
                    <a:pt x="48300" y="45678"/>
                  </a:lnTo>
                  <a:lnTo>
                    <a:pt x="48346" y="45655"/>
                  </a:lnTo>
                  <a:lnTo>
                    <a:pt x="48369" y="45609"/>
                  </a:lnTo>
                  <a:lnTo>
                    <a:pt x="48369" y="45564"/>
                  </a:lnTo>
                  <a:lnTo>
                    <a:pt x="47023" y="9305"/>
                  </a:lnTo>
                  <a:lnTo>
                    <a:pt x="47023" y="9236"/>
                  </a:lnTo>
                  <a:lnTo>
                    <a:pt x="46978" y="9191"/>
                  </a:lnTo>
                  <a:lnTo>
                    <a:pt x="37879" y="1164"/>
                  </a:lnTo>
                  <a:lnTo>
                    <a:pt x="37628" y="935"/>
                  </a:lnTo>
                  <a:lnTo>
                    <a:pt x="37354" y="753"/>
                  </a:lnTo>
                  <a:lnTo>
                    <a:pt x="37058" y="571"/>
                  </a:lnTo>
                  <a:lnTo>
                    <a:pt x="36761" y="411"/>
                  </a:lnTo>
                  <a:lnTo>
                    <a:pt x="36465" y="274"/>
                  </a:lnTo>
                  <a:lnTo>
                    <a:pt x="36146" y="160"/>
                  </a:lnTo>
                  <a:lnTo>
                    <a:pt x="35826" y="69"/>
                  </a:lnTo>
                  <a:lnTo>
                    <a:pt x="35507"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p:nvPr/>
          </p:nvSpPr>
          <p:spPr>
            <a:xfrm>
              <a:off x="2408724" y="514928"/>
              <a:ext cx="4369776" cy="4121607"/>
            </a:xfrm>
            <a:custGeom>
              <a:rect b="b" l="l" r="r" t="t"/>
              <a:pathLst>
                <a:path extrusionOk="0" fill="none" h="47639" w="48369">
                  <a:moveTo>
                    <a:pt x="4470" y="1255"/>
                  </a:moveTo>
                  <a:lnTo>
                    <a:pt x="138" y="1460"/>
                  </a:lnTo>
                  <a:lnTo>
                    <a:pt x="138" y="1460"/>
                  </a:lnTo>
                  <a:lnTo>
                    <a:pt x="69" y="1460"/>
                  </a:lnTo>
                  <a:lnTo>
                    <a:pt x="24" y="1506"/>
                  </a:lnTo>
                  <a:lnTo>
                    <a:pt x="24" y="1506"/>
                  </a:lnTo>
                  <a:lnTo>
                    <a:pt x="1" y="1551"/>
                  </a:lnTo>
                  <a:lnTo>
                    <a:pt x="1" y="1597"/>
                  </a:lnTo>
                  <a:lnTo>
                    <a:pt x="2190" y="47502"/>
                  </a:lnTo>
                  <a:lnTo>
                    <a:pt x="2190" y="47502"/>
                  </a:lnTo>
                  <a:lnTo>
                    <a:pt x="2190" y="47571"/>
                  </a:lnTo>
                  <a:lnTo>
                    <a:pt x="2236" y="47616"/>
                  </a:lnTo>
                  <a:lnTo>
                    <a:pt x="2281" y="47639"/>
                  </a:lnTo>
                  <a:lnTo>
                    <a:pt x="2327" y="47639"/>
                  </a:lnTo>
                  <a:lnTo>
                    <a:pt x="48232" y="45701"/>
                  </a:lnTo>
                  <a:lnTo>
                    <a:pt x="48232" y="45701"/>
                  </a:lnTo>
                  <a:lnTo>
                    <a:pt x="48300" y="45678"/>
                  </a:lnTo>
                  <a:lnTo>
                    <a:pt x="48346" y="45655"/>
                  </a:lnTo>
                  <a:lnTo>
                    <a:pt x="48369" y="45609"/>
                  </a:lnTo>
                  <a:lnTo>
                    <a:pt x="48369" y="45564"/>
                  </a:lnTo>
                  <a:lnTo>
                    <a:pt x="47023" y="9305"/>
                  </a:lnTo>
                  <a:lnTo>
                    <a:pt x="47023" y="9305"/>
                  </a:lnTo>
                  <a:lnTo>
                    <a:pt x="47023" y="9236"/>
                  </a:lnTo>
                  <a:lnTo>
                    <a:pt x="46978" y="9191"/>
                  </a:lnTo>
                  <a:lnTo>
                    <a:pt x="37879" y="1164"/>
                  </a:lnTo>
                  <a:lnTo>
                    <a:pt x="37879" y="1164"/>
                  </a:lnTo>
                  <a:lnTo>
                    <a:pt x="37628" y="935"/>
                  </a:lnTo>
                  <a:lnTo>
                    <a:pt x="37354" y="753"/>
                  </a:lnTo>
                  <a:lnTo>
                    <a:pt x="37058" y="571"/>
                  </a:lnTo>
                  <a:lnTo>
                    <a:pt x="36761" y="411"/>
                  </a:lnTo>
                  <a:lnTo>
                    <a:pt x="36465" y="274"/>
                  </a:lnTo>
                  <a:lnTo>
                    <a:pt x="36146" y="160"/>
                  </a:lnTo>
                  <a:lnTo>
                    <a:pt x="35826" y="69"/>
                  </a:lnTo>
                  <a:lnTo>
                    <a:pt x="35507" y="1"/>
                  </a:lnTo>
                  <a:lnTo>
                    <a:pt x="35507" y="1"/>
                  </a:lnTo>
                  <a:lnTo>
                    <a:pt x="35439" y="1"/>
                  </a:lnTo>
                  <a:lnTo>
                    <a:pt x="35393" y="23"/>
                  </a:lnTo>
                  <a:lnTo>
                    <a:pt x="35348" y="46"/>
                  </a:lnTo>
                  <a:lnTo>
                    <a:pt x="35325" y="115"/>
                  </a:lnTo>
                  <a:lnTo>
                    <a:pt x="35325" y="115"/>
                  </a:lnTo>
                  <a:lnTo>
                    <a:pt x="35325" y="160"/>
                  </a:lnTo>
                  <a:lnTo>
                    <a:pt x="35348" y="206"/>
                  </a:lnTo>
                  <a:lnTo>
                    <a:pt x="35393" y="251"/>
                  </a:lnTo>
                  <a:lnTo>
                    <a:pt x="35439" y="274"/>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493" y="1551"/>
                  </a:lnTo>
                  <a:lnTo>
                    <a:pt x="4539" y="1528"/>
                  </a:lnTo>
                  <a:lnTo>
                    <a:pt x="4584" y="1506"/>
                  </a:lnTo>
                  <a:lnTo>
                    <a:pt x="4607" y="1460"/>
                  </a:lnTo>
                  <a:lnTo>
                    <a:pt x="4630" y="1392"/>
                  </a:lnTo>
                  <a:lnTo>
                    <a:pt x="4630" y="1392"/>
                  </a:lnTo>
                  <a:lnTo>
                    <a:pt x="4607" y="1346"/>
                  </a:lnTo>
                  <a:lnTo>
                    <a:pt x="4584" y="1300"/>
                  </a:lnTo>
                  <a:lnTo>
                    <a:pt x="4539" y="1278"/>
                  </a:lnTo>
                  <a:lnTo>
                    <a:pt x="4470" y="1255"/>
                  </a:lnTo>
                  <a:lnTo>
                    <a:pt x="4470" y="12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p:nvPr/>
          </p:nvSpPr>
          <p:spPr>
            <a:xfrm>
              <a:off x="5649503" y="550401"/>
              <a:ext cx="995123" cy="775543"/>
            </a:xfrm>
            <a:custGeom>
              <a:rect b="b" l="l" r="r" t="t"/>
              <a:pathLst>
                <a:path extrusionOk="0" h="8964" w="11015">
                  <a:moveTo>
                    <a:pt x="525" y="1"/>
                  </a:moveTo>
                  <a:lnTo>
                    <a:pt x="707" y="115"/>
                  </a:lnTo>
                  <a:lnTo>
                    <a:pt x="867" y="275"/>
                  </a:lnTo>
                  <a:lnTo>
                    <a:pt x="1026" y="434"/>
                  </a:lnTo>
                  <a:lnTo>
                    <a:pt x="1186" y="594"/>
                  </a:lnTo>
                  <a:lnTo>
                    <a:pt x="1346" y="799"/>
                  </a:lnTo>
                  <a:lnTo>
                    <a:pt x="1482" y="1004"/>
                  </a:lnTo>
                  <a:lnTo>
                    <a:pt x="1619" y="1210"/>
                  </a:lnTo>
                  <a:lnTo>
                    <a:pt x="1733" y="1460"/>
                  </a:lnTo>
                  <a:lnTo>
                    <a:pt x="1870" y="1689"/>
                  </a:lnTo>
                  <a:lnTo>
                    <a:pt x="1961" y="1939"/>
                  </a:lnTo>
                  <a:lnTo>
                    <a:pt x="2052" y="2213"/>
                  </a:lnTo>
                  <a:lnTo>
                    <a:pt x="2144" y="2487"/>
                  </a:lnTo>
                  <a:lnTo>
                    <a:pt x="2212" y="2783"/>
                  </a:lnTo>
                  <a:lnTo>
                    <a:pt x="2281" y="3080"/>
                  </a:lnTo>
                  <a:lnTo>
                    <a:pt x="2303" y="3376"/>
                  </a:lnTo>
                  <a:lnTo>
                    <a:pt x="2349" y="3673"/>
                  </a:lnTo>
                  <a:lnTo>
                    <a:pt x="2349" y="3992"/>
                  </a:lnTo>
                  <a:lnTo>
                    <a:pt x="2349" y="4311"/>
                  </a:lnTo>
                  <a:lnTo>
                    <a:pt x="2326" y="4653"/>
                  </a:lnTo>
                  <a:lnTo>
                    <a:pt x="2281" y="4972"/>
                  </a:lnTo>
                  <a:lnTo>
                    <a:pt x="2212" y="5314"/>
                  </a:lnTo>
                  <a:lnTo>
                    <a:pt x="2121" y="5634"/>
                  </a:lnTo>
                  <a:lnTo>
                    <a:pt x="2030" y="5976"/>
                  </a:lnTo>
                  <a:lnTo>
                    <a:pt x="1893" y="6318"/>
                  </a:lnTo>
                  <a:lnTo>
                    <a:pt x="1756" y="6660"/>
                  </a:lnTo>
                  <a:lnTo>
                    <a:pt x="1574" y="6979"/>
                  </a:lnTo>
                  <a:lnTo>
                    <a:pt x="1368" y="7321"/>
                  </a:lnTo>
                  <a:lnTo>
                    <a:pt x="1163" y="7663"/>
                  </a:lnTo>
                  <a:lnTo>
                    <a:pt x="912" y="7983"/>
                  </a:lnTo>
                  <a:lnTo>
                    <a:pt x="639" y="8325"/>
                  </a:lnTo>
                  <a:lnTo>
                    <a:pt x="319" y="8644"/>
                  </a:lnTo>
                  <a:lnTo>
                    <a:pt x="0" y="8963"/>
                  </a:lnTo>
                  <a:lnTo>
                    <a:pt x="11015" y="8895"/>
                  </a:lnTo>
                  <a:lnTo>
                    <a:pt x="1916" y="845"/>
                  </a:lnTo>
                  <a:lnTo>
                    <a:pt x="1596" y="594"/>
                  </a:lnTo>
                  <a:lnTo>
                    <a:pt x="1254" y="366"/>
                  </a:lnTo>
                  <a:lnTo>
                    <a:pt x="912" y="161"/>
                  </a:lnTo>
                  <a:lnTo>
                    <a:pt x="525" y="1"/>
                  </a:lnTo>
                  <a:close/>
                </a:path>
              </a:pathLst>
            </a:custGeom>
            <a:solidFill>
              <a:srgbClr val="DDB2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p:nvPr/>
          </p:nvSpPr>
          <p:spPr>
            <a:xfrm>
              <a:off x="5637126" y="536644"/>
              <a:ext cx="1019876" cy="801066"/>
            </a:xfrm>
            <a:custGeom>
              <a:rect b="b" l="l" r="r" t="t"/>
              <a:pathLst>
                <a:path extrusionOk="0" h="9259" w="11289">
                  <a:moveTo>
                    <a:pt x="1522" y="781"/>
                  </a:moveTo>
                  <a:lnTo>
                    <a:pt x="1642" y="867"/>
                  </a:lnTo>
                  <a:lnTo>
                    <a:pt x="1961" y="1118"/>
                  </a:lnTo>
                  <a:lnTo>
                    <a:pt x="10787" y="8917"/>
                  </a:lnTo>
                  <a:lnTo>
                    <a:pt x="481" y="8983"/>
                  </a:lnTo>
                  <a:lnTo>
                    <a:pt x="481" y="8983"/>
                  </a:lnTo>
                  <a:lnTo>
                    <a:pt x="548" y="8917"/>
                  </a:lnTo>
                  <a:lnTo>
                    <a:pt x="844" y="8620"/>
                  </a:lnTo>
                  <a:lnTo>
                    <a:pt x="1095" y="8301"/>
                  </a:lnTo>
                  <a:lnTo>
                    <a:pt x="1346" y="8005"/>
                  </a:lnTo>
                  <a:lnTo>
                    <a:pt x="1551" y="7685"/>
                  </a:lnTo>
                  <a:lnTo>
                    <a:pt x="1756" y="7366"/>
                  </a:lnTo>
                  <a:lnTo>
                    <a:pt x="1939" y="7047"/>
                  </a:lnTo>
                  <a:lnTo>
                    <a:pt x="2075" y="6705"/>
                  </a:lnTo>
                  <a:lnTo>
                    <a:pt x="2212" y="6386"/>
                  </a:lnTo>
                  <a:lnTo>
                    <a:pt x="2326" y="6066"/>
                  </a:lnTo>
                  <a:lnTo>
                    <a:pt x="2418" y="5747"/>
                  </a:lnTo>
                  <a:lnTo>
                    <a:pt x="2509" y="5428"/>
                  </a:lnTo>
                  <a:lnTo>
                    <a:pt x="2554" y="5109"/>
                  </a:lnTo>
                  <a:lnTo>
                    <a:pt x="2600" y="4812"/>
                  </a:lnTo>
                  <a:lnTo>
                    <a:pt x="2623" y="4493"/>
                  </a:lnTo>
                  <a:lnTo>
                    <a:pt x="2623" y="4196"/>
                  </a:lnTo>
                  <a:lnTo>
                    <a:pt x="2623" y="3854"/>
                  </a:lnTo>
                  <a:lnTo>
                    <a:pt x="2577" y="3512"/>
                  </a:lnTo>
                  <a:lnTo>
                    <a:pt x="2532" y="3170"/>
                  </a:lnTo>
                  <a:lnTo>
                    <a:pt x="2486" y="2851"/>
                  </a:lnTo>
                  <a:lnTo>
                    <a:pt x="2395" y="2554"/>
                  </a:lnTo>
                  <a:lnTo>
                    <a:pt x="2303" y="2235"/>
                  </a:lnTo>
                  <a:lnTo>
                    <a:pt x="2189" y="1962"/>
                  </a:lnTo>
                  <a:lnTo>
                    <a:pt x="2075" y="1688"/>
                  </a:lnTo>
                  <a:lnTo>
                    <a:pt x="1939" y="1414"/>
                  </a:lnTo>
                  <a:lnTo>
                    <a:pt x="1802" y="1163"/>
                  </a:lnTo>
                  <a:lnTo>
                    <a:pt x="1642" y="935"/>
                  </a:lnTo>
                  <a:lnTo>
                    <a:pt x="1522" y="781"/>
                  </a:lnTo>
                  <a:close/>
                  <a:moveTo>
                    <a:pt x="662" y="0"/>
                  </a:moveTo>
                  <a:lnTo>
                    <a:pt x="616" y="23"/>
                  </a:lnTo>
                  <a:lnTo>
                    <a:pt x="570" y="46"/>
                  </a:lnTo>
                  <a:lnTo>
                    <a:pt x="548" y="92"/>
                  </a:lnTo>
                  <a:lnTo>
                    <a:pt x="525" y="137"/>
                  </a:lnTo>
                  <a:lnTo>
                    <a:pt x="525" y="183"/>
                  </a:lnTo>
                  <a:lnTo>
                    <a:pt x="548" y="228"/>
                  </a:lnTo>
                  <a:lnTo>
                    <a:pt x="593" y="274"/>
                  </a:lnTo>
                  <a:lnTo>
                    <a:pt x="753" y="388"/>
                  </a:lnTo>
                  <a:lnTo>
                    <a:pt x="935" y="548"/>
                  </a:lnTo>
                  <a:lnTo>
                    <a:pt x="1095" y="707"/>
                  </a:lnTo>
                  <a:lnTo>
                    <a:pt x="1254" y="890"/>
                  </a:lnTo>
                  <a:lnTo>
                    <a:pt x="1414" y="1095"/>
                  </a:lnTo>
                  <a:lnTo>
                    <a:pt x="1551" y="1323"/>
                  </a:lnTo>
                  <a:lnTo>
                    <a:pt x="1688" y="1551"/>
                  </a:lnTo>
                  <a:lnTo>
                    <a:pt x="1825" y="1802"/>
                  </a:lnTo>
                  <a:lnTo>
                    <a:pt x="1939" y="2053"/>
                  </a:lnTo>
                  <a:lnTo>
                    <a:pt x="2030" y="2326"/>
                  </a:lnTo>
                  <a:lnTo>
                    <a:pt x="2121" y="2623"/>
                  </a:lnTo>
                  <a:lnTo>
                    <a:pt x="2189" y="2919"/>
                  </a:lnTo>
                  <a:lnTo>
                    <a:pt x="2258" y="3216"/>
                  </a:lnTo>
                  <a:lnTo>
                    <a:pt x="2303" y="3535"/>
                  </a:lnTo>
                  <a:lnTo>
                    <a:pt x="2326" y="3854"/>
                  </a:lnTo>
                  <a:lnTo>
                    <a:pt x="2349" y="4196"/>
                  </a:lnTo>
                  <a:lnTo>
                    <a:pt x="2326" y="4470"/>
                  </a:lnTo>
                  <a:lnTo>
                    <a:pt x="2303" y="4766"/>
                  </a:lnTo>
                  <a:lnTo>
                    <a:pt x="2281" y="5063"/>
                  </a:lnTo>
                  <a:lnTo>
                    <a:pt x="2212" y="5382"/>
                  </a:lnTo>
                  <a:lnTo>
                    <a:pt x="2144" y="5679"/>
                  </a:lnTo>
                  <a:lnTo>
                    <a:pt x="2053" y="5975"/>
                  </a:lnTo>
                  <a:lnTo>
                    <a:pt x="1961" y="6294"/>
                  </a:lnTo>
                  <a:lnTo>
                    <a:pt x="1825" y="6591"/>
                  </a:lnTo>
                  <a:lnTo>
                    <a:pt x="1688" y="6910"/>
                  </a:lnTo>
                  <a:lnTo>
                    <a:pt x="1505" y="7207"/>
                  </a:lnTo>
                  <a:lnTo>
                    <a:pt x="1323" y="7526"/>
                  </a:lnTo>
                  <a:lnTo>
                    <a:pt x="1118" y="7822"/>
                  </a:lnTo>
                  <a:lnTo>
                    <a:pt x="867" y="8142"/>
                  </a:lnTo>
                  <a:lnTo>
                    <a:pt x="616" y="8438"/>
                  </a:lnTo>
                  <a:lnTo>
                    <a:pt x="342" y="8734"/>
                  </a:lnTo>
                  <a:lnTo>
                    <a:pt x="46" y="9031"/>
                  </a:lnTo>
                  <a:lnTo>
                    <a:pt x="0" y="9099"/>
                  </a:lnTo>
                  <a:lnTo>
                    <a:pt x="0" y="9168"/>
                  </a:lnTo>
                  <a:lnTo>
                    <a:pt x="46" y="9236"/>
                  </a:lnTo>
                  <a:lnTo>
                    <a:pt x="137" y="9259"/>
                  </a:lnTo>
                  <a:lnTo>
                    <a:pt x="11152" y="9191"/>
                  </a:lnTo>
                  <a:lnTo>
                    <a:pt x="11243" y="9168"/>
                  </a:lnTo>
                  <a:lnTo>
                    <a:pt x="11288" y="9099"/>
                  </a:lnTo>
                  <a:lnTo>
                    <a:pt x="11288" y="9008"/>
                  </a:lnTo>
                  <a:lnTo>
                    <a:pt x="11243" y="8940"/>
                  </a:lnTo>
                  <a:lnTo>
                    <a:pt x="2144" y="913"/>
                  </a:lnTo>
                  <a:lnTo>
                    <a:pt x="1825" y="639"/>
                  </a:lnTo>
                  <a:lnTo>
                    <a:pt x="1460" y="411"/>
                  </a:lnTo>
                  <a:lnTo>
                    <a:pt x="1095" y="183"/>
                  </a:lnTo>
                  <a:lnTo>
                    <a:pt x="730" y="23"/>
                  </a:lnTo>
                  <a:lnTo>
                    <a:pt x="66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a:off x="2763139" y="230846"/>
              <a:ext cx="644865" cy="605796"/>
            </a:xfrm>
            <a:custGeom>
              <a:rect b="b" l="l" r="r" t="t"/>
              <a:pathLst>
                <a:path extrusionOk="0" h="7002" w="7138">
                  <a:moveTo>
                    <a:pt x="6613" y="1"/>
                  </a:moveTo>
                  <a:lnTo>
                    <a:pt x="5724" y="1460"/>
                  </a:lnTo>
                  <a:lnTo>
                    <a:pt x="5040" y="457"/>
                  </a:lnTo>
                  <a:lnTo>
                    <a:pt x="4424" y="1688"/>
                  </a:lnTo>
                  <a:lnTo>
                    <a:pt x="3603" y="365"/>
                  </a:lnTo>
                  <a:lnTo>
                    <a:pt x="3079" y="1711"/>
                  </a:lnTo>
                  <a:lnTo>
                    <a:pt x="1939" y="525"/>
                  </a:lnTo>
                  <a:lnTo>
                    <a:pt x="1300" y="1825"/>
                  </a:lnTo>
                  <a:lnTo>
                    <a:pt x="0" y="502"/>
                  </a:lnTo>
                  <a:lnTo>
                    <a:pt x="547" y="6865"/>
                  </a:lnTo>
                  <a:lnTo>
                    <a:pt x="616" y="6888"/>
                  </a:lnTo>
                  <a:lnTo>
                    <a:pt x="661" y="6910"/>
                  </a:lnTo>
                  <a:lnTo>
                    <a:pt x="684" y="6956"/>
                  </a:lnTo>
                  <a:lnTo>
                    <a:pt x="707" y="7002"/>
                  </a:lnTo>
                  <a:lnTo>
                    <a:pt x="7001" y="6728"/>
                  </a:lnTo>
                  <a:lnTo>
                    <a:pt x="7001" y="6660"/>
                  </a:lnTo>
                  <a:lnTo>
                    <a:pt x="7047" y="6614"/>
                  </a:lnTo>
                  <a:lnTo>
                    <a:pt x="7069" y="6591"/>
                  </a:lnTo>
                  <a:lnTo>
                    <a:pt x="7138" y="6568"/>
                  </a:lnTo>
                  <a:lnTo>
                    <a:pt x="6613" y="1"/>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a:off x="2763139" y="29559"/>
              <a:ext cx="644865" cy="605796"/>
            </a:xfrm>
            <a:custGeom>
              <a:rect b="b" l="l" r="r" t="t"/>
              <a:pathLst>
                <a:path extrusionOk="0" fill="none" h="7002" w="7138">
                  <a:moveTo>
                    <a:pt x="6613" y="1"/>
                  </a:moveTo>
                  <a:lnTo>
                    <a:pt x="5724" y="1460"/>
                  </a:lnTo>
                  <a:lnTo>
                    <a:pt x="5040" y="457"/>
                  </a:lnTo>
                  <a:lnTo>
                    <a:pt x="4424" y="1688"/>
                  </a:lnTo>
                  <a:lnTo>
                    <a:pt x="3603" y="365"/>
                  </a:lnTo>
                  <a:lnTo>
                    <a:pt x="3079" y="1711"/>
                  </a:lnTo>
                  <a:lnTo>
                    <a:pt x="1939" y="525"/>
                  </a:lnTo>
                  <a:lnTo>
                    <a:pt x="1300" y="1825"/>
                  </a:lnTo>
                  <a:lnTo>
                    <a:pt x="0" y="502"/>
                  </a:lnTo>
                  <a:lnTo>
                    <a:pt x="0" y="502"/>
                  </a:lnTo>
                  <a:lnTo>
                    <a:pt x="547" y="6865"/>
                  </a:lnTo>
                  <a:lnTo>
                    <a:pt x="547" y="6865"/>
                  </a:lnTo>
                  <a:lnTo>
                    <a:pt x="547" y="6865"/>
                  </a:lnTo>
                  <a:lnTo>
                    <a:pt x="547" y="6865"/>
                  </a:lnTo>
                  <a:lnTo>
                    <a:pt x="547" y="6865"/>
                  </a:lnTo>
                  <a:lnTo>
                    <a:pt x="547" y="6865"/>
                  </a:lnTo>
                  <a:lnTo>
                    <a:pt x="616" y="6888"/>
                  </a:lnTo>
                  <a:lnTo>
                    <a:pt x="661" y="6910"/>
                  </a:lnTo>
                  <a:lnTo>
                    <a:pt x="684" y="6956"/>
                  </a:lnTo>
                  <a:lnTo>
                    <a:pt x="707" y="7002"/>
                  </a:lnTo>
                  <a:lnTo>
                    <a:pt x="707" y="7002"/>
                  </a:lnTo>
                  <a:lnTo>
                    <a:pt x="7001" y="6728"/>
                  </a:lnTo>
                  <a:lnTo>
                    <a:pt x="7001" y="6728"/>
                  </a:lnTo>
                  <a:lnTo>
                    <a:pt x="7001" y="6728"/>
                  </a:lnTo>
                  <a:lnTo>
                    <a:pt x="7001" y="6660"/>
                  </a:lnTo>
                  <a:lnTo>
                    <a:pt x="7047" y="6614"/>
                  </a:lnTo>
                  <a:lnTo>
                    <a:pt x="7069" y="6591"/>
                  </a:lnTo>
                  <a:lnTo>
                    <a:pt x="7138" y="6568"/>
                  </a:lnTo>
                  <a:lnTo>
                    <a:pt x="661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p:nvPr/>
          </p:nvSpPr>
          <p:spPr>
            <a:xfrm>
              <a:off x="2814625" y="611580"/>
              <a:ext cx="628422" cy="678950"/>
            </a:xfrm>
            <a:custGeom>
              <a:rect b="b" l="l" r="r" t="t"/>
              <a:pathLst>
                <a:path extrusionOk="0" h="5246" w="6956">
                  <a:moveTo>
                    <a:pt x="6431" y="1"/>
                  </a:moveTo>
                  <a:lnTo>
                    <a:pt x="137" y="275"/>
                  </a:lnTo>
                  <a:lnTo>
                    <a:pt x="114" y="343"/>
                  </a:lnTo>
                  <a:lnTo>
                    <a:pt x="91" y="389"/>
                  </a:lnTo>
                  <a:lnTo>
                    <a:pt x="46" y="411"/>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22" y="115"/>
                  </a:lnTo>
                  <a:lnTo>
                    <a:pt x="6477" y="92"/>
                  </a:lnTo>
                  <a:lnTo>
                    <a:pt x="6454" y="47"/>
                  </a:lnTo>
                  <a:lnTo>
                    <a:pt x="6431" y="1"/>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p:nvPr/>
          </p:nvSpPr>
          <p:spPr>
            <a:xfrm>
              <a:off x="2814635" y="611570"/>
              <a:ext cx="628422" cy="453871"/>
            </a:xfrm>
            <a:custGeom>
              <a:rect b="b" l="l" r="r" t="t"/>
              <a:pathLst>
                <a:path extrusionOk="0" fill="none" h="5246" w="6956">
                  <a:moveTo>
                    <a:pt x="6431" y="1"/>
                  </a:moveTo>
                  <a:lnTo>
                    <a:pt x="137" y="275"/>
                  </a:lnTo>
                  <a:lnTo>
                    <a:pt x="137" y="275"/>
                  </a:lnTo>
                  <a:lnTo>
                    <a:pt x="114" y="343"/>
                  </a:lnTo>
                  <a:lnTo>
                    <a:pt x="91" y="389"/>
                  </a:lnTo>
                  <a:lnTo>
                    <a:pt x="46" y="411"/>
                  </a:lnTo>
                  <a:lnTo>
                    <a:pt x="0" y="434"/>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68" y="138"/>
                  </a:lnTo>
                  <a:lnTo>
                    <a:pt x="6568" y="138"/>
                  </a:lnTo>
                  <a:lnTo>
                    <a:pt x="6568" y="138"/>
                  </a:lnTo>
                  <a:lnTo>
                    <a:pt x="6522" y="115"/>
                  </a:lnTo>
                  <a:lnTo>
                    <a:pt x="6477" y="92"/>
                  </a:lnTo>
                  <a:lnTo>
                    <a:pt x="6454" y="47"/>
                  </a:lnTo>
                  <a:lnTo>
                    <a:pt x="643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p:nvPr/>
          </p:nvSpPr>
          <p:spPr>
            <a:xfrm>
              <a:off x="3395629" y="597813"/>
              <a:ext cx="14455" cy="25696"/>
            </a:xfrm>
            <a:custGeom>
              <a:rect b="b" l="l" r="r" t="t"/>
              <a:pathLst>
                <a:path extrusionOk="0" h="297" w="160">
                  <a:moveTo>
                    <a:pt x="137" y="0"/>
                  </a:moveTo>
                  <a:lnTo>
                    <a:pt x="68" y="23"/>
                  </a:lnTo>
                  <a:lnTo>
                    <a:pt x="46" y="46"/>
                  </a:lnTo>
                  <a:lnTo>
                    <a:pt x="0" y="92"/>
                  </a:lnTo>
                  <a:lnTo>
                    <a:pt x="0" y="160"/>
                  </a:lnTo>
                  <a:lnTo>
                    <a:pt x="23" y="206"/>
                  </a:lnTo>
                  <a:lnTo>
                    <a:pt x="46" y="251"/>
                  </a:lnTo>
                  <a:lnTo>
                    <a:pt x="91" y="274"/>
                  </a:lnTo>
                  <a:lnTo>
                    <a:pt x="137" y="297"/>
                  </a:lnTo>
                  <a:lnTo>
                    <a:pt x="160" y="297"/>
                  </a:lnTo>
                  <a:lnTo>
                    <a:pt x="137"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a:off x="3395629" y="597813"/>
              <a:ext cx="14455" cy="25696"/>
            </a:xfrm>
            <a:custGeom>
              <a:rect b="b" l="l" r="r" t="t"/>
              <a:pathLst>
                <a:path extrusionOk="0" fill="none" h="297" w="160">
                  <a:moveTo>
                    <a:pt x="137" y="0"/>
                  </a:moveTo>
                  <a:lnTo>
                    <a:pt x="137" y="0"/>
                  </a:lnTo>
                  <a:lnTo>
                    <a:pt x="68" y="23"/>
                  </a:lnTo>
                  <a:lnTo>
                    <a:pt x="46" y="46"/>
                  </a:lnTo>
                  <a:lnTo>
                    <a:pt x="0" y="92"/>
                  </a:lnTo>
                  <a:lnTo>
                    <a:pt x="0" y="160"/>
                  </a:lnTo>
                  <a:lnTo>
                    <a:pt x="0" y="160"/>
                  </a:lnTo>
                  <a:lnTo>
                    <a:pt x="0" y="160"/>
                  </a:lnTo>
                  <a:lnTo>
                    <a:pt x="23" y="206"/>
                  </a:lnTo>
                  <a:lnTo>
                    <a:pt x="46" y="251"/>
                  </a:lnTo>
                  <a:lnTo>
                    <a:pt x="91" y="274"/>
                  </a:lnTo>
                  <a:lnTo>
                    <a:pt x="137" y="297"/>
                  </a:lnTo>
                  <a:lnTo>
                    <a:pt x="137" y="297"/>
                  </a:lnTo>
                  <a:lnTo>
                    <a:pt x="137" y="297"/>
                  </a:lnTo>
                  <a:lnTo>
                    <a:pt x="160" y="297"/>
                  </a:lnTo>
                  <a:lnTo>
                    <a:pt x="13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p:nvPr/>
          </p:nvSpPr>
          <p:spPr>
            <a:xfrm>
              <a:off x="2812557" y="623423"/>
              <a:ext cx="14545" cy="25782"/>
            </a:xfrm>
            <a:custGeom>
              <a:rect b="b" l="l" r="r" t="t"/>
              <a:pathLst>
                <a:path extrusionOk="0" h="298" w="161">
                  <a:moveTo>
                    <a:pt x="0" y="1"/>
                  </a:moveTo>
                  <a:lnTo>
                    <a:pt x="23" y="297"/>
                  </a:lnTo>
                  <a:lnTo>
                    <a:pt x="69" y="274"/>
                  </a:lnTo>
                  <a:lnTo>
                    <a:pt x="114" y="252"/>
                  </a:lnTo>
                  <a:lnTo>
                    <a:pt x="137" y="206"/>
                  </a:lnTo>
                  <a:lnTo>
                    <a:pt x="160" y="138"/>
                  </a:lnTo>
                  <a:lnTo>
                    <a:pt x="137" y="92"/>
                  </a:lnTo>
                  <a:lnTo>
                    <a:pt x="114" y="46"/>
                  </a:lnTo>
                  <a:lnTo>
                    <a:pt x="69" y="24"/>
                  </a:lnTo>
                  <a:lnTo>
                    <a:pt x="0"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2812557" y="623423"/>
              <a:ext cx="14545" cy="25782"/>
            </a:xfrm>
            <a:custGeom>
              <a:rect b="b" l="l" r="r" t="t"/>
              <a:pathLst>
                <a:path extrusionOk="0" fill="none" h="298" w="161">
                  <a:moveTo>
                    <a:pt x="0" y="1"/>
                  </a:moveTo>
                  <a:lnTo>
                    <a:pt x="0" y="1"/>
                  </a:lnTo>
                  <a:lnTo>
                    <a:pt x="0" y="1"/>
                  </a:lnTo>
                  <a:lnTo>
                    <a:pt x="0" y="1"/>
                  </a:lnTo>
                  <a:lnTo>
                    <a:pt x="0" y="1"/>
                  </a:lnTo>
                  <a:lnTo>
                    <a:pt x="0" y="1"/>
                  </a:lnTo>
                  <a:lnTo>
                    <a:pt x="23" y="297"/>
                  </a:lnTo>
                  <a:lnTo>
                    <a:pt x="23" y="297"/>
                  </a:lnTo>
                  <a:lnTo>
                    <a:pt x="69" y="274"/>
                  </a:lnTo>
                  <a:lnTo>
                    <a:pt x="114" y="252"/>
                  </a:lnTo>
                  <a:lnTo>
                    <a:pt x="137" y="206"/>
                  </a:lnTo>
                  <a:lnTo>
                    <a:pt x="160" y="138"/>
                  </a:lnTo>
                  <a:lnTo>
                    <a:pt x="160" y="138"/>
                  </a:lnTo>
                  <a:lnTo>
                    <a:pt x="160" y="138"/>
                  </a:lnTo>
                  <a:lnTo>
                    <a:pt x="137" y="92"/>
                  </a:lnTo>
                  <a:lnTo>
                    <a:pt x="114" y="46"/>
                  </a:lnTo>
                  <a:lnTo>
                    <a:pt x="69" y="24"/>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2750762" y="217003"/>
              <a:ext cx="704672" cy="1061570"/>
            </a:xfrm>
            <a:custGeom>
              <a:rect b="b" l="l" r="r" t="t"/>
              <a:pathLst>
                <a:path extrusionOk="0" h="12270" w="7800">
                  <a:moveTo>
                    <a:pt x="6659" y="594"/>
                  </a:moveTo>
                  <a:lnTo>
                    <a:pt x="7480" y="11358"/>
                  </a:lnTo>
                  <a:lnTo>
                    <a:pt x="6636" y="10537"/>
                  </a:lnTo>
                  <a:lnTo>
                    <a:pt x="6568" y="10491"/>
                  </a:lnTo>
                  <a:lnTo>
                    <a:pt x="6500" y="10491"/>
                  </a:lnTo>
                  <a:lnTo>
                    <a:pt x="6454" y="10514"/>
                  </a:lnTo>
                  <a:lnTo>
                    <a:pt x="6408" y="10559"/>
                  </a:lnTo>
                  <a:lnTo>
                    <a:pt x="5929" y="11358"/>
                  </a:lnTo>
                  <a:lnTo>
                    <a:pt x="5291" y="10742"/>
                  </a:lnTo>
                  <a:lnTo>
                    <a:pt x="5245" y="10696"/>
                  </a:lnTo>
                  <a:lnTo>
                    <a:pt x="5177" y="10696"/>
                  </a:lnTo>
                  <a:lnTo>
                    <a:pt x="5131" y="10719"/>
                  </a:lnTo>
                  <a:lnTo>
                    <a:pt x="5086" y="10765"/>
                  </a:lnTo>
                  <a:lnTo>
                    <a:pt x="4402" y="11722"/>
                  </a:lnTo>
                  <a:lnTo>
                    <a:pt x="3626" y="11038"/>
                  </a:lnTo>
                  <a:lnTo>
                    <a:pt x="3581" y="11016"/>
                  </a:lnTo>
                  <a:lnTo>
                    <a:pt x="3444" y="11016"/>
                  </a:lnTo>
                  <a:lnTo>
                    <a:pt x="3421" y="11061"/>
                  </a:lnTo>
                  <a:lnTo>
                    <a:pt x="2965" y="11745"/>
                  </a:lnTo>
                  <a:lnTo>
                    <a:pt x="2144" y="11152"/>
                  </a:lnTo>
                  <a:lnTo>
                    <a:pt x="2098" y="11130"/>
                  </a:lnTo>
                  <a:lnTo>
                    <a:pt x="2053" y="11130"/>
                  </a:lnTo>
                  <a:lnTo>
                    <a:pt x="2007" y="11152"/>
                  </a:lnTo>
                  <a:lnTo>
                    <a:pt x="1961" y="11175"/>
                  </a:lnTo>
                  <a:lnTo>
                    <a:pt x="1229" y="11837"/>
                  </a:lnTo>
                  <a:lnTo>
                    <a:pt x="1209" y="11631"/>
                  </a:lnTo>
                  <a:lnTo>
                    <a:pt x="684" y="5383"/>
                  </a:lnTo>
                  <a:lnTo>
                    <a:pt x="411" y="2122"/>
                  </a:lnTo>
                  <a:lnTo>
                    <a:pt x="320" y="1073"/>
                  </a:lnTo>
                  <a:lnTo>
                    <a:pt x="316" y="1029"/>
                  </a:lnTo>
                  <a:lnTo>
                    <a:pt x="316" y="1029"/>
                  </a:lnTo>
                  <a:lnTo>
                    <a:pt x="1346" y="2076"/>
                  </a:lnTo>
                  <a:lnTo>
                    <a:pt x="1391" y="2122"/>
                  </a:lnTo>
                  <a:lnTo>
                    <a:pt x="1460" y="2122"/>
                  </a:lnTo>
                  <a:lnTo>
                    <a:pt x="1528" y="2099"/>
                  </a:lnTo>
                  <a:lnTo>
                    <a:pt x="1574" y="2053"/>
                  </a:lnTo>
                  <a:lnTo>
                    <a:pt x="2121" y="913"/>
                  </a:lnTo>
                  <a:lnTo>
                    <a:pt x="3102" y="1962"/>
                  </a:lnTo>
                  <a:lnTo>
                    <a:pt x="3170" y="2008"/>
                  </a:lnTo>
                  <a:lnTo>
                    <a:pt x="3239" y="2008"/>
                  </a:lnTo>
                  <a:lnTo>
                    <a:pt x="3307" y="1985"/>
                  </a:lnTo>
                  <a:lnTo>
                    <a:pt x="3330" y="1917"/>
                  </a:lnTo>
                  <a:lnTo>
                    <a:pt x="3763" y="845"/>
                  </a:lnTo>
                  <a:lnTo>
                    <a:pt x="4424" y="1939"/>
                  </a:lnTo>
                  <a:lnTo>
                    <a:pt x="4493" y="1985"/>
                  </a:lnTo>
                  <a:lnTo>
                    <a:pt x="4561" y="2008"/>
                  </a:lnTo>
                  <a:lnTo>
                    <a:pt x="4630" y="1985"/>
                  </a:lnTo>
                  <a:lnTo>
                    <a:pt x="4675" y="1917"/>
                  </a:lnTo>
                  <a:lnTo>
                    <a:pt x="5200" y="913"/>
                  </a:lnTo>
                  <a:lnTo>
                    <a:pt x="5747" y="1689"/>
                  </a:lnTo>
                  <a:lnTo>
                    <a:pt x="5793" y="1734"/>
                  </a:lnTo>
                  <a:lnTo>
                    <a:pt x="5861" y="1757"/>
                  </a:lnTo>
                  <a:lnTo>
                    <a:pt x="5929" y="1734"/>
                  </a:lnTo>
                  <a:lnTo>
                    <a:pt x="5975" y="1689"/>
                  </a:lnTo>
                  <a:lnTo>
                    <a:pt x="6659" y="594"/>
                  </a:lnTo>
                  <a:close/>
                  <a:moveTo>
                    <a:pt x="6750" y="1"/>
                  </a:moveTo>
                  <a:lnTo>
                    <a:pt x="6705" y="24"/>
                  </a:lnTo>
                  <a:lnTo>
                    <a:pt x="6659" y="47"/>
                  </a:lnTo>
                  <a:lnTo>
                    <a:pt x="6636" y="69"/>
                  </a:lnTo>
                  <a:lnTo>
                    <a:pt x="5861" y="1346"/>
                  </a:lnTo>
                  <a:lnTo>
                    <a:pt x="5291" y="548"/>
                  </a:lnTo>
                  <a:lnTo>
                    <a:pt x="5223" y="503"/>
                  </a:lnTo>
                  <a:lnTo>
                    <a:pt x="5154" y="480"/>
                  </a:lnTo>
                  <a:lnTo>
                    <a:pt x="5086" y="503"/>
                  </a:lnTo>
                  <a:lnTo>
                    <a:pt x="5040" y="571"/>
                  </a:lnTo>
                  <a:lnTo>
                    <a:pt x="4538" y="1574"/>
                  </a:lnTo>
                  <a:lnTo>
                    <a:pt x="3854" y="457"/>
                  </a:lnTo>
                  <a:lnTo>
                    <a:pt x="3786" y="389"/>
                  </a:lnTo>
                  <a:lnTo>
                    <a:pt x="3717" y="389"/>
                  </a:lnTo>
                  <a:lnTo>
                    <a:pt x="3649" y="411"/>
                  </a:lnTo>
                  <a:lnTo>
                    <a:pt x="3603" y="480"/>
                  </a:lnTo>
                  <a:lnTo>
                    <a:pt x="3147" y="1597"/>
                  </a:lnTo>
                  <a:lnTo>
                    <a:pt x="2190" y="571"/>
                  </a:lnTo>
                  <a:lnTo>
                    <a:pt x="2121" y="548"/>
                  </a:lnTo>
                  <a:lnTo>
                    <a:pt x="2053" y="525"/>
                  </a:lnTo>
                  <a:lnTo>
                    <a:pt x="1984" y="571"/>
                  </a:lnTo>
                  <a:lnTo>
                    <a:pt x="1961" y="617"/>
                  </a:lnTo>
                  <a:lnTo>
                    <a:pt x="1414" y="1734"/>
                  </a:lnTo>
                  <a:lnTo>
                    <a:pt x="251" y="571"/>
                  </a:lnTo>
                  <a:lnTo>
                    <a:pt x="183" y="525"/>
                  </a:lnTo>
                  <a:lnTo>
                    <a:pt x="92" y="525"/>
                  </a:lnTo>
                  <a:lnTo>
                    <a:pt x="23" y="594"/>
                  </a:lnTo>
                  <a:lnTo>
                    <a:pt x="0" y="662"/>
                  </a:lnTo>
                  <a:lnTo>
                    <a:pt x="0" y="685"/>
                  </a:lnTo>
                  <a:lnTo>
                    <a:pt x="46" y="1324"/>
                  </a:lnTo>
                  <a:lnTo>
                    <a:pt x="981" y="12133"/>
                  </a:lnTo>
                  <a:lnTo>
                    <a:pt x="1004" y="12201"/>
                  </a:lnTo>
                  <a:lnTo>
                    <a:pt x="1072" y="12247"/>
                  </a:lnTo>
                  <a:lnTo>
                    <a:pt x="1141" y="12270"/>
                  </a:lnTo>
                  <a:lnTo>
                    <a:pt x="1209" y="12224"/>
                  </a:lnTo>
                  <a:lnTo>
                    <a:pt x="2076" y="11449"/>
                  </a:lnTo>
                  <a:lnTo>
                    <a:pt x="2896" y="12065"/>
                  </a:lnTo>
                  <a:lnTo>
                    <a:pt x="2965" y="12087"/>
                  </a:lnTo>
                  <a:lnTo>
                    <a:pt x="3010" y="12087"/>
                  </a:lnTo>
                  <a:lnTo>
                    <a:pt x="3056" y="12065"/>
                  </a:lnTo>
                  <a:lnTo>
                    <a:pt x="3102" y="12019"/>
                  </a:lnTo>
                  <a:lnTo>
                    <a:pt x="3558" y="11358"/>
                  </a:lnTo>
                  <a:lnTo>
                    <a:pt x="4333" y="12042"/>
                  </a:lnTo>
                  <a:lnTo>
                    <a:pt x="4379" y="12087"/>
                  </a:lnTo>
                  <a:lnTo>
                    <a:pt x="4447" y="12087"/>
                  </a:lnTo>
                  <a:lnTo>
                    <a:pt x="4493" y="12065"/>
                  </a:lnTo>
                  <a:lnTo>
                    <a:pt x="4538" y="12019"/>
                  </a:lnTo>
                  <a:lnTo>
                    <a:pt x="5223" y="11061"/>
                  </a:lnTo>
                  <a:lnTo>
                    <a:pt x="5861" y="11677"/>
                  </a:lnTo>
                  <a:lnTo>
                    <a:pt x="5929" y="11722"/>
                  </a:lnTo>
                  <a:lnTo>
                    <a:pt x="5975" y="11722"/>
                  </a:lnTo>
                  <a:lnTo>
                    <a:pt x="6043" y="11700"/>
                  </a:lnTo>
                  <a:lnTo>
                    <a:pt x="6089" y="11654"/>
                  </a:lnTo>
                  <a:lnTo>
                    <a:pt x="6568" y="10856"/>
                  </a:lnTo>
                  <a:lnTo>
                    <a:pt x="7549" y="11814"/>
                  </a:lnTo>
                  <a:lnTo>
                    <a:pt x="7640" y="11859"/>
                  </a:lnTo>
                  <a:lnTo>
                    <a:pt x="7708" y="11836"/>
                  </a:lnTo>
                  <a:lnTo>
                    <a:pt x="7777" y="11791"/>
                  </a:lnTo>
                  <a:lnTo>
                    <a:pt x="7799" y="11700"/>
                  </a:lnTo>
                  <a:lnTo>
                    <a:pt x="6910" y="138"/>
                  </a:lnTo>
                  <a:lnTo>
                    <a:pt x="6887" y="92"/>
                  </a:lnTo>
                  <a:lnTo>
                    <a:pt x="6864" y="69"/>
                  </a:lnTo>
                  <a:lnTo>
                    <a:pt x="6842" y="24"/>
                  </a:lnTo>
                  <a:lnTo>
                    <a:pt x="6796" y="24"/>
                  </a:lnTo>
                  <a:lnTo>
                    <a:pt x="6750"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4971660" y="154991"/>
              <a:ext cx="640799" cy="599826"/>
            </a:xfrm>
            <a:custGeom>
              <a:rect b="b" l="l" r="r" t="t"/>
              <a:pathLst>
                <a:path extrusionOk="0"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502" y="6796"/>
                  </a:lnTo>
                  <a:lnTo>
                    <a:pt x="548" y="6819"/>
                  </a:lnTo>
                  <a:lnTo>
                    <a:pt x="593" y="6842"/>
                  </a:lnTo>
                  <a:lnTo>
                    <a:pt x="616" y="6887"/>
                  </a:lnTo>
                  <a:lnTo>
                    <a:pt x="639" y="6933"/>
                  </a:lnTo>
                  <a:lnTo>
                    <a:pt x="5998" y="6682"/>
                  </a:lnTo>
                  <a:lnTo>
                    <a:pt x="6226" y="6682"/>
                  </a:lnTo>
                  <a:lnTo>
                    <a:pt x="6591" y="6705"/>
                  </a:lnTo>
                  <a:lnTo>
                    <a:pt x="6956" y="6751"/>
                  </a:lnTo>
                  <a:lnTo>
                    <a:pt x="6979" y="6705"/>
                  </a:lnTo>
                  <a:lnTo>
                    <a:pt x="7001" y="6659"/>
                  </a:lnTo>
                  <a:lnTo>
                    <a:pt x="7047" y="6637"/>
                  </a:lnTo>
                  <a:lnTo>
                    <a:pt x="7093" y="6637"/>
                  </a:lnTo>
                  <a:lnTo>
                    <a:pt x="6545" y="0"/>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4971660" y="-59209"/>
              <a:ext cx="640799" cy="599826"/>
            </a:xfrm>
            <a:custGeom>
              <a:rect b="b" l="l" r="r" t="t"/>
              <a:pathLst>
                <a:path extrusionOk="0" fill="none"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479" y="6796"/>
                  </a:lnTo>
                  <a:lnTo>
                    <a:pt x="479" y="6796"/>
                  </a:lnTo>
                  <a:lnTo>
                    <a:pt x="502" y="6796"/>
                  </a:lnTo>
                  <a:lnTo>
                    <a:pt x="502" y="6796"/>
                  </a:lnTo>
                  <a:lnTo>
                    <a:pt x="548" y="6819"/>
                  </a:lnTo>
                  <a:lnTo>
                    <a:pt x="593" y="6842"/>
                  </a:lnTo>
                  <a:lnTo>
                    <a:pt x="616" y="6887"/>
                  </a:lnTo>
                  <a:lnTo>
                    <a:pt x="639" y="6933"/>
                  </a:lnTo>
                  <a:lnTo>
                    <a:pt x="639" y="6933"/>
                  </a:lnTo>
                  <a:lnTo>
                    <a:pt x="639" y="6933"/>
                  </a:lnTo>
                  <a:lnTo>
                    <a:pt x="5998" y="6682"/>
                  </a:lnTo>
                  <a:lnTo>
                    <a:pt x="5998" y="6682"/>
                  </a:lnTo>
                  <a:lnTo>
                    <a:pt x="6226" y="6682"/>
                  </a:lnTo>
                  <a:lnTo>
                    <a:pt x="6226" y="6682"/>
                  </a:lnTo>
                  <a:lnTo>
                    <a:pt x="6591" y="6705"/>
                  </a:lnTo>
                  <a:lnTo>
                    <a:pt x="6956" y="6751"/>
                  </a:lnTo>
                  <a:lnTo>
                    <a:pt x="6956" y="6751"/>
                  </a:lnTo>
                  <a:lnTo>
                    <a:pt x="6956" y="6751"/>
                  </a:lnTo>
                  <a:lnTo>
                    <a:pt x="6956" y="6751"/>
                  </a:lnTo>
                  <a:lnTo>
                    <a:pt x="6979" y="6705"/>
                  </a:lnTo>
                  <a:lnTo>
                    <a:pt x="7001" y="6659"/>
                  </a:lnTo>
                  <a:lnTo>
                    <a:pt x="7047" y="6637"/>
                  </a:lnTo>
                  <a:lnTo>
                    <a:pt x="7093" y="6637"/>
                  </a:lnTo>
                  <a:lnTo>
                    <a:pt x="7093" y="6637"/>
                  </a:lnTo>
                  <a:lnTo>
                    <a:pt x="654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5017025" y="511926"/>
              <a:ext cx="630500" cy="678954"/>
            </a:xfrm>
            <a:custGeom>
              <a:rect b="b" l="l" r="r" t="t"/>
              <a:pathLst>
                <a:path extrusionOk="0" h="5291" w="6979">
                  <a:moveTo>
                    <a:pt x="5496" y="0"/>
                  </a:move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613" y="228"/>
                  </a:lnTo>
                  <a:lnTo>
                    <a:pt x="6568" y="228"/>
                  </a:lnTo>
                  <a:lnTo>
                    <a:pt x="6522" y="205"/>
                  </a:lnTo>
                  <a:lnTo>
                    <a:pt x="6477" y="160"/>
                  </a:lnTo>
                  <a:lnTo>
                    <a:pt x="6454" y="114"/>
                  </a:lnTo>
                  <a:lnTo>
                    <a:pt x="6454" y="69"/>
                  </a:lnTo>
                  <a:lnTo>
                    <a:pt x="6089" y="23"/>
                  </a:lnTo>
                  <a:lnTo>
                    <a:pt x="5724" y="0"/>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5017025" y="518895"/>
              <a:ext cx="630500" cy="720581"/>
            </a:xfrm>
            <a:custGeom>
              <a:rect b="b" l="l" r="r" t="t"/>
              <a:pathLst>
                <a:path extrusionOk="0" fill="none" h="5291" w="6979">
                  <a:moveTo>
                    <a:pt x="5724" y="0"/>
                  </a:moveTo>
                  <a:lnTo>
                    <a:pt x="5724" y="0"/>
                  </a:lnTo>
                  <a:lnTo>
                    <a:pt x="5496" y="0"/>
                  </a:lnTo>
                  <a:lnTo>
                    <a:pt x="137" y="251"/>
                  </a:ln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978" y="4789"/>
                  </a:lnTo>
                  <a:lnTo>
                    <a:pt x="6613" y="228"/>
                  </a:lnTo>
                  <a:lnTo>
                    <a:pt x="6613" y="228"/>
                  </a:lnTo>
                  <a:lnTo>
                    <a:pt x="6568" y="228"/>
                  </a:lnTo>
                  <a:lnTo>
                    <a:pt x="6568" y="228"/>
                  </a:lnTo>
                  <a:lnTo>
                    <a:pt x="6522" y="205"/>
                  </a:lnTo>
                  <a:lnTo>
                    <a:pt x="6477" y="160"/>
                  </a:lnTo>
                  <a:lnTo>
                    <a:pt x="6454" y="114"/>
                  </a:lnTo>
                  <a:lnTo>
                    <a:pt x="6454" y="69"/>
                  </a:lnTo>
                  <a:lnTo>
                    <a:pt x="6454" y="69"/>
                  </a:lnTo>
                  <a:lnTo>
                    <a:pt x="6089" y="23"/>
                  </a:lnTo>
                  <a:lnTo>
                    <a:pt x="57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5014935" y="528771"/>
              <a:ext cx="14455" cy="25696"/>
            </a:xfrm>
            <a:custGeom>
              <a:rect b="b" l="l" r="r" t="t"/>
              <a:pathLst>
                <a:path extrusionOk="0" h="297" w="160">
                  <a:moveTo>
                    <a:pt x="0" y="0"/>
                  </a:moveTo>
                  <a:lnTo>
                    <a:pt x="23" y="297"/>
                  </a:lnTo>
                  <a:lnTo>
                    <a:pt x="69" y="274"/>
                  </a:lnTo>
                  <a:lnTo>
                    <a:pt x="114" y="228"/>
                  </a:lnTo>
                  <a:lnTo>
                    <a:pt x="160" y="183"/>
                  </a:lnTo>
                  <a:lnTo>
                    <a:pt x="160" y="137"/>
                  </a:lnTo>
                  <a:lnTo>
                    <a:pt x="137" y="91"/>
                  </a:lnTo>
                  <a:lnTo>
                    <a:pt x="114" y="46"/>
                  </a:lnTo>
                  <a:lnTo>
                    <a:pt x="69" y="23"/>
                  </a:lnTo>
                  <a:lnTo>
                    <a:pt x="23"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5014935" y="528771"/>
              <a:ext cx="14455" cy="25696"/>
            </a:xfrm>
            <a:custGeom>
              <a:rect b="b" l="l" r="r" t="t"/>
              <a:pathLst>
                <a:path extrusionOk="0" fill="none" h="297" w="160">
                  <a:moveTo>
                    <a:pt x="23" y="0"/>
                  </a:moveTo>
                  <a:lnTo>
                    <a:pt x="23" y="0"/>
                  </a:lnTo>
                  <a:lnTo>
                    <a:pt x="0" y="0"/>
                  </a:lnTo>
                  <a:lnTo>
                    <a:pt x="0" y="0"/>
                  </a:lnTo>
                  <a:lnTo>
                    <a:pt x="23" y="297"/>
                  </a:lnTo>
                  <a:lnTo>
                    <a:pt x="23" y="297"/>
                  </a:lnTo>
                  <a:lnTo>
                    <a:pt x="69" y="274"/>
                  </a:lnTo>
                  <a:lnTo>
                    <a:pt x="114" y="228"/>
                  </a:lnTo>
                  <a:lnTo>
                    <a:pt x="160" y="183"/>
                  </a:lnTo>
                  <a:lnTo>
                    <a:pt x="160" y="137"/>
                  </a:lnTo>
                  <a:lnTo>
                    <a:pt x="160" y="137"/>
                  </a:lnTo>
                  <a:lnTo>
                    <a:pt x="160" y="137"/>
                  </a:lnTo>
                  <a:lnTo>
                    <a:pt x="160" y="137"/>
                  </a:lnTo>
                  <a:lnTo>
                    <a:pt x="137" y="91"/>
                  </a:lnTo>
                  <a:lnTo>
                    <a:pt x="114" y="46"/>
                  </a:lnTo>
                  <a:lnTo>
                    <a:pt x="69" y="23"/>
                  </a:lnTo>
                  <a:lnTo>
                    <a:pt x="23"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5599995" y="514928"/>
              <a:ext cx="14545" cy="23792"/>
            </a:xfrm>
            <a:custGeom>
              <a:rect b="b" l="l" r="r" t="t"/>
              <a:pathLst>
                <a:path extrusionOk="0" h="275" w="161">
                  <a:moveTo>
                    <a:pt x="92" y="1"/>
                  </a:moveTo>
                  <a:lnTo>
                    <a:pt x="46" y="23"/>
                  </a:lnTo>
                  <a:lnTo>
                    <a:pt x="24" y="69"/>
                  </a:lnTo>
                  <a:lnTo>
                    <a:pt x="1" y="115"/>
                  </a:lnTo>
                  <a:lnTo>
                    <a:pt x="1" y="160"/>
                  </a:lnTo>
                  <a:lnTo>
                    <a:pt x="24" y="206"/>
                  </a:lnTo>
                  <a:lnTo>
                    <a:pt x="69" y="251"/>
                  </a:lnTo>
                  <a:lnTo>
                    <a:pt x="115" y="274"/>
                  </a:lnTo>
                  <a:lnTo>
                    <a:pt x="160" y="274"/>
                  </a:lnTo>
                  <a:lnTo>
                    <a:pt x="138"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p:nvPr/>
          </p:nvSpPr>
          <p:spPr>
            <a:xfrm>
              <a:off x="5599995" y="514928"/>
              <a:ext cx="14545" cy="23792"/>
            </a:xfrm>
            <a:custGeom>
              <a:rect b="b" l="l" r="r" t="t"/>
              <a:pathLst>
                <a:path extrusionOk="0" fill="none" h="275" w="161">
                  <a:moveTo>
                    <a:pt x="138" y="1"/>
                  </a:moveTo>
                  <a:lnTo>
                    <a:pt x="138" y="1"/>
                  </a:lnTo>
                  <a:lnTo>
                    <a:pt x="92" y="1"/>
                  </a:lnTo>
                  <a:lnTo>
                    <a:pt x="46" y="23"/>
                  </a:lnTo>
                  <a:lnTo>
                    <a:pt x="24" y="69"/>
                  </a:lnTo>
                  <a:lnTo>
                    <a:pt x="1" y="115"/>
                  </a:lnTo>
                  <a:lnTo>
                    <a:pt x="1" y="115"/>
                  </a:lnTo>
                  <a:lnTo>
                    <a:pt x="1" y="115"/>
                  </a:lnTo>
                  <a:lnTo>
                    <a:pt x="1" y="115"/>
                  </a:lnTo>
                  <a:lnTo>
                    <a:pt x="1" y="160"/>
                  </a:lnTo>
                  <a:lnTo>
                    <a:pt x="24" y="206"/>
                  </a:lnTo>
                  <a:lnTo>
                    <a:pt x="69" y="251"/>
                  </a:lnTo>
                  <a:lnTo>
                    <a:pt x="115" y="274"/>
                  </a:lnTo>
                  <a:lnTo>
                    <a:pt x="115" y="274"/>
                  </a:lnTo>
                  <a:lnTo>
                    <a:pt x="160" y="274"/>
                  </a:lnTo>
                  <a:lnTo>
                    <a:pt x="160" y="274"/>
                  </a:lnTo>
                  <a:lnTo>
                    <a:pt x="138"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p:nvPr/>
          </p:nvSpPr>
          <p:spPr>
            <a:xfrm>
              <a:off x="4959284" y="143138"/>
              <a:ext cx="702594" cy="1059580"/>
            </a:xfrm>
            <a:custGeom>
              <a:rect b="b" l="l" r="r" t="t"/>
              <a:pathLst>
                <a:path extrusionOk="0" h="12247" w="7777">
                  <a:moveTo>
                    <a:pt x="6550" y="448"/>
                  </a:moveTo>
                  <a:lnTo>
                    <a:pt x="6568" y="639"/>
                  </a:lnTo>
                  <a:lnTo>
                    <a:pt x="7093" y="6888"/>
                  </a:lnTo>
                  <a:lnTo>
                    <a:pt x="7366" y="10149"/>
                  </a:lnTo>
                  <a:lnTo>
                    <a:pt x="7458" y="11198"/>
                  </a:lnTo>
                  <a:lnTo>
                    <a:pt x="7459" y="11217"/>
                  </a:lnTo>
                  <a:lnTo>
                    <a:pt x="6431" y="10171"/>
                  </a:lnTo>
                  <a:lnTo>
                    <a:pt x="6363" y="10149"/>
                  </a:lnTo>
                  <a:lnTo>
                    <a:pt x="6317" y="10126"/>
                  </a:lnTo>
                  <a:lnTo>
                    <a:pt x="6249" y="10171"/>
                  </a:lnTo>
                  <a:lnTo>
                    <a:pt x="6203" y="10217"/>
                  </a:lnTo>
                  <a:lnTo>
                    <a:pt x="5656" y="11334"/>
                  </a:lnTo>
                  <a:lnTo>
                    <a:pt x="4676" y="10285"/>
                  </a:lnTo>
                  <a:lnTo>
                    <a:pt x="4607" y="10263"/>
                  </a:lnTo>
                  <a:lnTo>
                    <a:pt x="4539" y="10240"/>
                  </a:lnTo>
                  <a:lnTo>
                    <a:pt x="4470" y="10285"/>
                  </a:lnTo>
                  <a:lnTo>
                    <a:pt x="4425" y="10331"/>
                  </a:lnTo>
                  <a:lnTo>
                    <a:pt x="4014" y="11426"/>
                  </a:lnTo>
                  <a:lnTo>
                    <a:pt x="3353" y="10331"/>
                  </a:lnTo>
                  <a:lnTo>
                    <a:pt x="3284" y="10263"/>
                  </a:lnTo>
                  <a:lnTo>
                    <a:pt x="3216" y="10263"/>
                  </a:lnTo>
                  <a:lnTo>
                    <a:pt x="3148" y="10285"/>
                  </a:lnTo>
                  <a:lnTo>
                    <a:pt x="3102" y="10331"/>
                  </a:lnTo>
                  <a:lnTo>
                    <a:pt x="2578" y="11357"/>
                  </a:lnTo>
                  <a:lnTo>
                    <a:pt x="2030" y="10559"/>
                  </a:lnTo>
                  <a:lnTo>
                    <a:pt x="1985" y="10513"/>
                  </a:lnTo>
                  <a:lnTo>
                    <a:pt x="1916" y="10491"/>
                  </a:lnTo>
                  <a:lnTo>
                    <a:pt x="1848" y="10513"/>
                  </a:lnTo>
                  <a:lnTo>
                    <a:pt x="1802" y="10559"/>
                  </a:lnTo>
                  <a:lnTo>
                    <a:pt x="1118" y="11654"/>
                  </a:lnTo>
                  <a:lnTo>
                    <a:pt x="297" y="890"/>
                  </a:lnTo>
                  <a:lnTo>
                    <a:pt x="1164" y="1711"/>
                  </a:lnTo>
                  <a:lnTo>
                    <a:pt x="1209" y="1757"/>
                  </a:lnTo>
                  <a:lnTo>
                    <a:pt x="1278" y="1757"/>
                  </a:lnTo>
                  <a:lnTo>
                    <a:pt x="1346" y="1734"/>
                  </a:lnTo>
                  <a:lnTo>
                    <a:pt x="1392" y="1688"/>
                  </a:lnTo>
                  <a:lnTo>
                    <a:pt x="1848" y="890"/>
                  </a:lnTo>
                  <a:lnTo>
                    <a:pt x="2486" y="1506"/>
                  </a:lnTo>
                  <a:lnTo>
                    <a:pt x="2555" y="1551"/>
                  </a:lnTo>
                  <a:lnTo>
                    <a:pt x="2600" y="1551"/>
                  </a:lnTo>
                  <a:lnTo>
                    <a:pt x="2669" y="1528"/>
                  </a:lnTo>
                  <a:lnTo>
                    <a:pt x="2714" y="1506"/>
                  </a:lnTo>
                  <a:lnTo>
                    <a:pt x="3398" y="525"/>
                  </a:lnTo>
                  <a:lnTo>
                    <a:pt x="4174" y="1209"/>
                  </a:lnTo>
                  <a:lnTo>
                    <a:pt x="4219" y="1255"/>
                  </a:lnTo>
                  <a:lnTo>
                    <a:pt x="4288" y="1255"/>
                  </a:lnTo>
                  <a:lnTo>
                    <a:pt x="4333" y="1232"/>
                  </a:lnTo>
                  <a:lnTo>
                    <a:pt x="4379" y="1186"/>
                  </a:lnTo>
                  <a:lnTo>
                    <a:pt x="4835" y="525"/>
                  </a:lnTo>
                  <a:lnTo>
                    <a:pt x="5633" y="1095"/>
                  </a:lnTo>
                  <a:lnTo>
                    <a:pt x="5679" y="1118"/>
                  </a:lnTo>
                  <a:lnTo>
                    <a:pt x="5770" y="1118"/>
                  </a:lnTo>
                  <a:lnTo>
                    <a:pt x="5816" y="1095"/>
                  </a:lnTo>
                  <a:lnTo>
                    <a:pt x="6550" y="448"/>
                  </a:lnTo>
                  <a:close/>
                  <a:moveTo>
                    <a:pt x="6637" y="1"/>
                  </a:moveTo>
                  <a:lnTo>
                    <a:pt x="6568" y="23"/>
                  </a:lnTo>
                  <a:lnTo>
                    <a:pt x="5702" y="799"/>
                  </a:lnTo>
                  <a:lnTo>
                    <a:pt x="4881" y="206"/>
                  </a:lnTo>
                  <a:lnTo>
                    <a:pt x="4835" y="183"/>
                  </a:lnTo>
                  <a:lnTo>
                    <a:pt x="4767" y="183"/>
                  </a:lnTo>
                  <a:lnTo>
                    <a:pt x="4721" y="206"/>
                  </a:lnTo>
                  <a:lnTo>
                    <a:pt x="4676" y="229"/>
                  </a:lnTo>
                  <a:lnTo>
                    <a:pt x="4242" y="890"/>
                  </a:lnTo>
                  <a:lnTo>
                    <a:pt x="3467" y="206"/>
                  </a:lnTo>
                  <a:lnTo>
                    <a:pt x="3398" y="183"/>
                  </a:lnTo>
                  <a:lnTo>
                    <a:pt x="3353" y="160"/>
                  </a:lnTo>
                  <a:lnTo>
                    <a:pt x="3284" y="183"/>
                  </a:lnTo>
                  <a:lnTo>
                    <a:pt x="3239" y="229"/>
                  </a:lnTo>
                  <a:lnTo>
                    <a:pt x="2578" y="1186"/>
                  </a:lnTo>
                  <a:lnTo>
                    <a:pt x="1916" y="571"/>
                  </a:lnTo>
                  <a:lnTo>
                    <a:pt x="1871" y="525"/>
                  </a:lnTo>
                  <a:lnTo>
                    <a:pt x="1802" y="525"/>
                  </a:lnTo>
                  <a:lnTo>
                    <a:pt x="1757" y="548"/>
                  </a:lnTo>
                  <a:lnTo>
                    <a:pt x="1711" y="594"/>
                  </a:lnTo>
                  <a:lnTo>
                    <a:pt x="1232" y="1392"/>
                  </a:lnTo>
                  <a:lnTo>
                    <a:pt x="229" y="434"/>
                  </a:lnTo>
                  <a:lnTo>
                    <a:pt x="160" y="388"/>
                  </a:lnTo>
                  <a:lnTo>
                    <a:pt x="69" y="411"/>
                  </a:lnTo>
                  <a:lnTo>
                    <a:pt x="1" y="457"/>
                  </a:lnTo>
                  <a:lnTo>
                    <a:pt x="1" y="548"/>
                  </a:lnTo>
                  <a:lnTo>
                    <a:pt x="867" y="12110"/>
                  </a:lnTo>
                  <a:lnTo>
                    <a:pt x="890" y="12155"/>
                  </a:lnTo>
                  <a:lnTo>
                    <a:pt x="913" y="12201"/>
                  </a:lnTo>
                  <a:lnTo>
                    <a:pt x="936" y="12224"/>
                  </a:lnTo>
                  <a:lnTo>
                    <a:pt x="981" y="12247"/>
                  </a:lnTo>
                  <a:lnTo>
                    <a:pt x="1027" y="12247"/>
                  </a:lnTo>
                  <a:lnTo>
                    <a:pt x="1072" y="12224"/>
                  </a:lnTo>
                  <a:lnTo>
                    <a:pt x="1095" y="12201"/>
                  </a:lnTo>
                  <a:lnTo>
                    <a:pt x="1141" y="12178"/>
                  </a:lnTo>
                  <a:lnTo>
                    <a:pt x="1916" y="10901"/>
                  </a:lnTo>
                  <a:lnTo>
                    <a:pt x="2486" y="11699"/>
                  </a:lnTo>
                  <a:lnTo>
                    <a:pt x="2532" y="11745"/>
                  </a:lnTo>
                  <a:lnTo>
                    <a:pt x="2623" y="11768"/>
                  </a:lnTo>
                  <a:lnTo>
                    <a:pt x="2692" y="11745"/>
                  </a:lnTo>
                  <a:lnTo>
                    <a:pt x="2737" y="11699"/>
                  </a:lnTo>
                  <a:lnTo>
                    <a:pt x="3239" y="10696"/>
                  </a:lnTo>
                  <a:lnTo>
                    <a:pt x="3923" y="11813"/>
                  </a:lnTo>
                  <a:lnTo>
                    <a:pt x="3969" y="11859"/>
                  </a:lnTo>
                  <a:lnTo>
                    <a:pt x="4060" y="11882"/>
                  </a:lnTo>
                  <a:lnTo>
                    <a:pt x="4128" y="11836"/>
                  </a:lnTo>
                  <a:lnTo>
                    <a:pt x="4174" y="11790"/>
                  </a:lnTo>
                  <a:lnTo>
                    <a:pt x="4607" y="10650"/>
                  </a:lnTo>
                  <a:lnTo>
                    <a:pt x="5588" y="11676"/>
                  </a:lnTo>
                  <a:lnTo>
                    <a:pt x="5656" y="11722"/>
                  </a:lnTo>
                  <a:lnTo>
                    <a:pt x="5725" y="11722"/>
                  </a:lnTo>
                  <a:lnTo>
                    <a:pt x="5770" y="11699"/>
                  </a:lnTo>
                  <a:lnTo>
                    <a:pt x="5816" y="11654"/>
                  </a:lnTo>
                  <a:lnTo>
                    <a:pt x="6363" y="10513"/>
                  </a:lnTo>
                  <a:lnTo>
                    <a:pt x="7526" y="11699"/>
                  </a:lnTo>
                  <a:lnTo>
                    <a:pt x="7594" y="11745"/>
                  </a:lnTo>
                  <a:lnTo>
                    <a:pt x="7686" y="11722"/>
                  </a:lnTo>
                  <a:lnTo>
                    <a:pt x="7754" y="11676"/>
                  </a:lnTo>
                  <a:lnTo>
                    <a:pt x="7777" y="11608"/>
                  </a:lnTo>
                  <a:lnTo>
                    <a:pt x="7777" y="11562"/>
                  </a:lnTo>
                  <a:lnTo>
                    <a:pt x="7708" y="10947"/>
                  </a:lnTo>
                  <a:lnTo>
                    <a:pt x="6819" y="115"/>
                  </a:lnTo>
                  <a:lnTo>
                    <a:pt x="6796" y="46"/>
                  </a:lnTo>
                  <a:lnTo>
                    <a:pt x="672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20"/>
          <p:cNvSpPr txBox="1"/>
          <p:nvPr/>
        </p:nvSpPr>
        <p:spPr>
          <a:xfrm>
            <a:off x="2312013" y="3990750"/>
            <a:ext cx="41307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900" u="sng">
                <a:solidFill>
                  <a:srgbClr val="1155CC"/>
                </a:solidFill>
                <a:latin typeface="IBM Plex Sans"/>
                <a:ea typeface="IBM Plex Sans"/>
                <a:cs typeface="IBM Plex Sans"/>
                <a:sym typeface="IBM Plex Sans"/>
                <a:hlinkClick r:id="rId5">
                  <a:extLst>
                    <a:ext uri="{A12FA001-AC4F-418D-AE19-62706E023703}">
                      <ahyp:hlinkClr val="tx"/>
                    </a:ext>
                  </a:extLst>
                </a:hlinkClick>
              </a:rPr>
              <a:t>monurl.ca/pre021122</a:t>
            </a:r>
            <a:endParaRPr b="1" sz="1900">
              <a:solidFill>
                <a:srgbClr val="1155CC"/>
              </a:solidFill>
              <a:latin typeface="IBM Plex Sans"/>
              <a:ea typeface="IBM Plex Sans"/>
              <a:cs typeface="IBM Plex Sans"/>
              <a:sym typeface="IBM Plex Sans"/>
            </a:endParaRPr>
          </a:p>
        </p:txBody>
      </p:sp>
      <p:sp>
        <p:nvSpPr>
          <p:cNvPr id="193" name="Google Shape;193;p20"/>
          <p:cNvSpPr txBox="1"/>
          <p:nvPr>
            <p:ph idx="4294967295" type="ctrTitle"/>
          </p:nvPr>
        </p:nvSpPr>
        <p:spPr>
          <a:xfrm rot="-148774">
            <a:off x="2682978" y="1606639"/>
            <a:ext cx="3141241" cy="578623"/>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SzPts val="990"/>
              <a:buNone/>
            </a:pPr>
            <a:r>
              <a:rPr b="1" lang="fr" sz="2560">
                <a:latin typeface="Caveat"/>
                <a:ea typeface="Caveat"/>
                <a:cs typeface="Caveat"/>
                <a:sym typeface="Caveat"/>
              </a:rPr>
              <a:t>Document de présentation </a:t>
            </a:r>
            <a:endParaRPr b="1" sz="2560">
              <a:latin typeface="Caveat"/>
              <a:ea typeface="Caveat"/>
              <a:cs typeface="Caveat"/>
              <a:sym typeface="Caveat"/>
            </a:endParaRPr>
          </a:p>
        </p:txBody>
      </p:sp>
      <p:sp>
        <p:nvSpPr>
          <p:cNvPr id="194" name="Google Shape;194;p20"/>
          <p:cNvSpPr txBox="1"/>
          <p:nvPr>
            <p:ph type="ctrTitle"/>
          </p:nvPr>
        </p:nvSpPr>
        <p:spPr>
          <a:xfrm>
            <a:off x="408150" y="-9300"/>
            <a:ext cx="8520600" cy="7665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4680"/>
              <a:buNone/>
            </a:pPr>
            <a:r>
              <a:rPr b="1" lang="fr" sz="3780">
                <a:solidFill>
                  <a:schemeClr val="lt1"/>
                </a:solidFill>
                <a:latin typeface="Caveat"/>
                <a:ea typeface="Caveat"/>
                <a:cs typeface="Caveat"/>
                <a:sym typeface="Caveat"/>
              </a:rPr>
              <a:t>Apprendre et é</a:t>
            </a:r>
            <a:r>
              <a:rPr b="1" lang="fr" sz="3780">
                <a:solidFill>
                  <a:schemeClr val="lt1"/>
                </a:solidFill>
                <a:latin typeface="Caveat"/>
                <a:ea typeface="Caveat"/>
                <a:cs typeface="Caveat"/>
                <a:sym typeface="Caveat"/>
              </a:rPr>
              <a:t>valuer autrement en mathématique</a:t>
            </a:r>
            <a:endParaRPr sz="3780">
              <a:solidFill>
                <a:srgbClr val="FF9900"/>
              </a:solidFill>
              <a:latin typeface="Caveat"/>
              <a:ea typeface="Caveat"/>
              <a:cs typeface="Caveat"/>
              <a:sym typeface="Caveat"/>
            </a:endParaRPr>
          </a:p>
        </p:txBody>
      </p:sp>
      <p:pic>
        <p:nvPicPr>
          <p:cNvPr id="195" name="Google Shape;195;p20"/>
          <p:cNvPicPr preferRelativeResize="0"/>
          <p:nvPr/>
        </p:nvPicPr>
        <p:blipFill>
          <a:blip r:embed="rId6">
            <a:alphaModFix/>
          </a:blip>
          <a:stretch>
            <a:fillRect/>
          </a:stretch>
        </p:blipFill>
        <p:spPr>
          <a:xfrm>
            <a:off x="3422048" y="2154573"/>
            <a:ext cx="1910650" cy="1910675"/>
          </a:xfrm>
          <a:prstGeom prst="rect">
            <a:avLst/>
          </a:prstGeom>
          <a:noFill/>
          <a:ln>
            <a:noFill/>
          </a:ln>
        </p:spPr>
      </p:pic>
      <p:sp>
        <p:nvSpPr>
          <p:cNvPr id="196" name="Google Shape;196;p20"/>
          <p:cNvSpPr txBox="1"/>
          <p:nvPr/>
        </p:nvSpPr>
        <p:spPr>
          <a:xfrm>
            <a:off x="351600" y="4876600"/>
            <a:ext cx="7313400" cy="16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800"/>
              </a:spcAft>
              <a:buNone/>
            </a:pPr>
            <a:r>
              <a:rPr lang="fr" sz="1100">
                <a:solidFill>
                  <a:srgbClr val="FFFFFF"/>
                </a:solidFill>
                <a:latin typeface="Red Hat Text"/>
                <a:ea typeface="Red Hat Text"/>
                <a:cs typeface="Red Hat Text"/>
                <a:sym typeface="Red Hat Text"/>
              </a:rPr>
              <a:t>Cette présentation est mise à disposition par le </a:t>
            </a:r>
            <a:r>
              <a:rPr lang="fr" sz="1100">
                <a:solidFill>
                  <a:srgbClr val="FFAB19"/>
                </a:solidFill>
                <a:latin typeface="Red Hat Text"/>
                <a:ea typeface="Red Hat Text"/>
                <a:cs typeface="Red Hat Text"/>
                <a:sym typeface="Red Hat Text"/>
              </a:rPr>
              <a:t> </a:t>
            </a:r>
            <a:r>
              <a:rPr lang="fr" sz="1100" u="sng">
                <a:solidFill>
                  <a:srgbClr val="FFAB19"/>
                </a:solidFill>
                <a:latin typeface="Red Hat Text"/>
                <a:ea typeface="Red Hat Text"/>
                <a:cs typeface="Red Hat Text"/>
                <a:sym typeface="Red Hat Text"/>
                <a:hlinkClick r:id="rId7">
                  <a:extLst>
                    <a:ext uri="{A12FA001-AC4F-418D-AE19-62706E023703}">
                      <ahyp:hlinkClr val="tx"/>
                    </a:ext>
                  </a:extLst>
                </a:hlinkClick>
              </a:rPr>
              <a:t>RÉCIT MST</a:t>
            </a:r>
            <a:r>
              <a:rPr lang="fr" sz="1100">
                <a:solidFill>
                  <a:srgbClr val="FFAB19"/>
                </a:solidFill>
                <a:latin typeface="Red Hat Text"/>
                <a:ea typeface="Red Hat Text"/>
                <a:cs typeface="Red Hat Text"/>
                <a:sym typeface="Red Hat Text"/>
              </a:rPr>
              <a:t>,</a:t>
            </a:r>
            <a:r>
              <a:rPr lang="fr" sz="1100">
                <a:solidFill>
                  <a:srgbClr val="FFFFFF"/>
                </a:solidFill>
                <a:latin typeface="Red Hat Text"/>
                <a:ea typeface="Red Hat Text"/>
                <a:cs typeface="Red Hat Text"/>
                <a:sym typeface="Red Hat Text"/>
              </a:rPr>
              <a:t> </a:t>
            </a:r>
            <a:r>
              <a:rPr lang="fr" sz="1100">
                <a:solidFill>
                  <a:srgbClr val="FFFFFF"/>
                </a:solidFill>
                <a:latin typeface="Ubuntu"/>
                <a:ea typeface="Ubuntu"/>
                <a:cs typeface="Ubuntu"/>
                <a:sym typeface="Ubuntu"/>
              </a:rPr>
              <a:t>sauf exception, selon les termes de la </a:t>
            </a:r>
            <a:r>
              <a:rPr lang="fr" sz="1100" u="sng">
                <a:solidFill>
                  <a:srgbClr val="FFAB19"/>
                </a:solidFill>
                <a:latin typeface="Ubuntu"/>
                <a:ea typeface="Ubuntu"/>
                <a:cs typeface="Ubuntu"/>
                <a:sym typeface="Ubuntu"/>
                <a:hlinkClick r:id="rId8">
                  <a:extLst>
                    <a:ext uri="{A12FA001-AC4F-418D-AE19-62706E023703}">
                      <ahyp:hlinkClr val="tx"/>
                    </a:ext>
                  </a:extLst>
                </a:hlinkClick>
              </a:rPr>
              <a:t>Licence CC</a:t>
            </a:r>
            <a:r>
              <a:rPr lang="fr" sz="1100">
                <a:solidFill>
                  <a:srgbClr val="FFFFFF"/>
                </a:solidFill>
                <a:latin typeface="Ubuntu"/>
                <a:ea typeface="Ubuntu"/>
                <a:cs typeface="Ubuntu"/>
                <a:sym typeface="Ubuntu"/>
              </a:rPr>
              <a:t>, 2022.</a:t>
            </a:r>
            <a:endParaRPr sz="1100">
              <a:solidFill>
                <a:srgbClr val="FFFFFF"/>
              </a:solidFill>
              <a:latin typeface="Red Hat Text"/>
              <a:ea typeface="Red Hat Text"/>
              <a:cs typeface="Red Hat Text"/>
              <a:sym typeface="Red Hat Text"/>
            </a:endParaRPr>
          </a:p>
        </p:txBody>
      </p:sp>
      <p:pic>
        <p:nvPicPr>
          <p:cNvPr id="197" name="Google Shape;197;p20">
            <a:hlinkClick r:id="rId9"/>
          </p:cNvPr>
          <p:cNvPicPr preferRelativeResize="0"/>
          <p:nvPr/>
        </p:nvPicPr>
        <p:blipFill>
          <a:blip r:embed="rId10">
            <a:alphaModFix/>
          </a:blip>
          <a:stretch>
            <a:fillRect/>
          </a:stretch>
        </p:blipFill>
        <p:spPr>
          <a:xfrm>
            <a:off x="7817772" y="4679447"/>
            <a:ext cx="1106300" cy="387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8" name="Shape 488"/>
        <p:cNvGrpSpPr/>
        <p:nvPr/>
      </p:nvGrpSpPr>
      <p:grpSpPr>
        <a:xfrm>
          <a:off x="0" y="0"/>
          <a:ext cx="0" cy="0"/>
          <a:chOff x="0" y="0"/>
          <a:chExt cx="0" cy="0"/>
        </a:xfrm>
      </p:grpSpPr>
      <p:sp>
        <p:nvSpPr>
          <p:cNvPr id="489" name="Google Shape;489;p56"/>
          <p:cNvSpPr txBox="1"/>
          <p:nvPr>
            <p:ph type="ctrTitle"/>
          </p:nvPr>
        </p:nvSpPr>
        <p:spPr>
          <a:xfrm>
            <a:off x="311700" y="263525"/>
            <a:ext cx="8520600" cy="12930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778"/>
              <a:buNone/>
            </a:pPr>
            <a:r>
              <a:rPr b="1" lang="fr" sz="7200">
                <a:solidFill>
                  <a:schemeClr val="lt1"/>
                </a:solidFill>
                <a:latin typeface="Caveat"/>
                <a:ea typeface="Caveat"/>
                <a:cs typeface="Caveat"/>
                <a:sym typeface="Caveat"/>
              </a:rPr>
              <a:t> Questions?       </a:t>
            </a:r>
            <a:r>
              <a:rPr b="1" lang="fr" sz="7200">
                <a:solidFill>
                  <a:schemeClr val="lt1"/>
                </a:solidFill>
                <a:latin typeface="Caveat"/>
                <a:ea typeface="Caveat"/>
                <a:cs typeface="Caveat"/>
                <a:sym typeface="Caveat"/>
              </a:rPr>
              <a:t>Merci! </a:t>
            </a:r>
            <a:endParaRPr b="1" sz="7200">
              <a:solidFill>
                <a:schemeClr val="lt1"/>
              </a:solidFill>
              <a:latin typeface="Caveat"/>
              <a:ea typeface="Caveat"/>
              <a:cs typeface="Caveat"/>
              <a:sym typeface="Caveat"/>
            </a:endParaRPr>
          </a:p>
        </p:txBody>
      </p:sp>
      <p:sp>
        <p:nvSpPr>
          <p:cNvPr id="490" name="Google Shape;490;p56"/>
          <p:cNvSpPr txBox="1"/>
          <p:nvPr/>
        </p:nvSpPr>
        <p:spPr>
          <a:xfrm>
            <a:off x="1290025" y="4740213"/>
            <a:ext cx="6417000" cy="381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fr" sz="800">
                <a:solidFill>
                  <a:schemeClr val="lt1"/>
                </a:solidFill>
                <a:latin typeface="Ubuntu"/>
                <a:ea typeface="Ubuntu"/>
                <a:cs typeface="Ubuntu"/>
                <a:sym typeface="Ubuntu"/>
              </a:rPr>
              <a:t>Ces formations du RÉCIT sont mises à disposition, sauf exception, selon les termes de la </a:t>
            </a:r>
            <a:r>
              <a:rPr lang="fr" sz="800" u="sng">
                <a:solidFill>
                  <a:schemeClr val="lt1"/>
                </a:solidFill>
                <a:hlinkClick r:id="rId4">
                  <a:extLst>
                    <a:ext uri="{A12FA001-AC4F-418D-AE19-62706E023703}">
                      <ahyp:hlinkClr val="tx"/>
                    </a:ext>
                  </a:extLst>
                </a:hlinkClick>
              </a:rPr>
              <a:t>Licence Creative Commons Attribution - Pas d’Utilisation Commerciale - Partage dans les Mêmes Conditions 4.0 International</a:t>
            </a:r>
            <a:r>
              <a:rPr lang="fr" sz="800">
                <a:solidFill>
                  <a:schemeClr val="lt1"/>
                </a:solidFill>
              </a:rPr>
              <a:t>.</a:t>
            </a:r>
            <a:r>
              <a:rPr lang="fr" sz="800">
                <a:solidFill>
                  <a:schemeClr val="lt1"/>
                </a:solidFill>
                <a:highlight>
                  <a:srgbClr val="FFFF00"/>
                </a:highlight>
                <a:latin typeface="Ubuntu"/>
                <a:ea typeface="Ubuntu"/>
                <a:cs typeface="Ubuntu"/>
                <a:sym typeface="Ubuntu"/>
              </a:rPr>
              <a:t>  </a:t>
            </a:r>
            <a:endParaRPr>
              <a:solidFill>
                <a:schemeClr val="lt1"/>
              </a:solidFill>
            </a:endParaRPr>
          </a:p>
        </p:txBody>
      </p:sp>
      <p:pic>
        <p:nvPicPr>
          <p:cNvPr id="491" name="Google Shape;491;p56"/>
          <p:cNvPicPr preferRelativeResize="0"/>
          <p:nvPr/>
        </p:nvPicPr>
        <p:blipFill>
          <a:blip r:embed="rId5">
            <a:alphaModFix/>
          </a:blip>
          <a:stretch>
            <a:fillRect/>
          </a:stretch>
        </p:blipFill>
        <p:spPr>
          <a:xfrm>
            <a:off x="227550" y="4787925"/>
            <a:ext cx="808425" cy="286175"/>
          </a:xfrm>
          <a:prstGeom prst="rect">
            <a:avLst/>
          </a:prstGeom>
          <a:noFill/>
          <a:ln>
            <a:noFill/>
          </a:ln>
        </p:spPr>
      </p:pic>
      <p:pic>
        <p:nvPicPr>
          <p:cNvPr id="492" name="Google Shape;492;p56"/>
          <p:cNvPicPr preferRelativeResize="0"/>
          <p:nvPr/>
        </p:nvPicPr>
        <p:blipFill>
          <a:blip r:embed="rId6">
            <a:alphaModFix/>
          </a:blip>
          <a:stretch>
            <a:fillRect/>
          </a:stretch>
        </p:blipFill>
        <p:spPr>
          <a:xfrm>
            <a:off x="7813348" y="1638331"/>
            <a:ext cx="918875" cy="887582"/>
          </a:xfrm>
          <a:prstGeom prst="rect">
            <a:avLst/>
          </a:prstGeom>
          <a:noFill/>
          <a:ln>
            <a:noFill/>
          </a:ln>
        </p:spPr>
      </p:pic>
      <p:sp>
        <p:nvSpPr>
          <p:cNvPr id="493" name="Google Shape;493;p56"/>
          <p:cNvSpPr txBox="1"/>
          <p:nvPr/>
        </p:nvSpPr>
        <p:spPr>
          <a:xfrm>
            <a:off x="5068763" y="1345875"/>
            <a:ext cx="3654900" cy="15084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Clr>
                <a:schemeClr val="dk1"/>
              </a:buClr>
              <a:buSzPts val="1100"/>
              <a:buFont typeface="Arial"/>
              <a:buNone/>
            </a:pPr>
            <a:r>
              <a:rPr lang="fr" sz="1900" u="sng">
                <a:solidFill>
                  <a:srgbClr val="FFAB40"/>
                </a:solidFill>
                <a:latin typeface="Ubuntu"/>
                <a:ea typeface="Ubuntu"/>
                <a:cs typeface="Ubuntu"/>
                <a:sym typeface="Ubuntu"/>
                <a:hlinkClick r:id="rId7">
                  <a:extLst>
                    <a:ext uri="{A12FA001-AC4F-418D-AE19-62706E023703}">
                      <ahyp:hlinkClr val="tx"/>
                    </a:ext>
                  </a:extLst>
                </a:hlinkClick>
              </a:rPr>
              <a:t>equipe@recitmst.qc.ca</a:t>
            </a:r>
            <a:endParaRPr sz="1900">
              <a:solidFill>
                <a:srgbClr val="FFAB40"/>
              </a:solidFill>
              <a:latin typeface="Ubuntu"/>
              <a:ea typeface="Ubuntu"/>
              <a:cs typeface="Ubuntu"/>
              <a:sym typeface="Ubuntu"/>
            </a:endParaRPr>
          </a:p>
          <a:p>
            <a:pPr indent="-330200" lvl="0" marL="457200" rtl="0" algn="l">
              <a:spcBef>
                <a:spcPts val="600"/>
              </a:spcBef>
              <a:spcAft>
                <a:spcPts val="0"/>
              </a:spcAft>
              <a:buClr>
                <a:schemeClr val="lt1"/>
              </a:buClr>
              <a:buSzPts val="1600"/>
              <a:buFont typeface="Ubuntu"/>
              <a:buChar char="■"/>
            </a:pPr>
            <a:r>
              <a:rPr lang="fr" sz="1600" u="sng">
                <a:solidFill>
                  <a:schemeClr val="lt1"/>
                </a:solidFill>
                <a:latin typeface="Ubuntu"/>
                <a:ea typeface="Ubuntu"/>
                <a:cs typeface="Ubuntu"/>
                <a:sym typeface="Ubuntu"/>
                <a:hlinkClick r:id="rId8">
                  <a:extLst>
                    <a:ext uri="{A12FA001-AC4F-418D-AE19-62706E023703}">
                      <ahyp:hlinkClr val="tx"/>
                    </a:ext>
                  </a:extLst>
                </a:hlinkClick>
              </a:rPr>
              <a:t>Page Facebook</a:t>
            </a:r>
            <a:endParaRPr sz="1600" u="sng">
              <a:solidFill>
                <a:schemeClr val="lt1"/>
              </a:solidFill>
              <a:latin typeface="Ubuntu"/>
              <a:ea typeface="Ubuntu"/>
              <a:cs typeface="Ubuntu"/>
              <a:sym typeface="Ubuntu"/>
            </a:endParaRPr>
          </a:p>
          <a:p>
            <a:pPr indent="-330200" lvl="0" marL="457200" rtl="0" algn="l">
              <a:spcBef>
                <a:spcPts val="0"/>
              </a:spcBef>
              <a:spcAft>
                <a:spcPts val="0"/>
              </a:spcAft>
              <a:buClr>
                <a:schemeClr val="lt1"/>
              </a:buClr>
              <a:buSzPts val="1600"/>
              <a:buFont typeface="Ubuntu"/>
              <a:buChar char="■"/>
            </a:pPr>
            <a:r>
              <a:rPr lang="fr" sz="1600" u="sng">
                <a:solidFill>
                  <a:schemeClr val="lt1"/>
                </a:solidFill>
                <a:latin typeface="Ubuntu"/>
                <a:ea typeface="Ubuntu"/>
                <a:cs typeface="Ubuntu"/>
                <a:sym typeface="Ubuntu"/>
                <a:hlinkClick r:id="rId9">
                  <a:extLst>
                    <a:ext uri="{A12FA001-AC4F-418D-AE19-62706E023703}">
                      <ahyp:hlinkClr val="tx"/>
                    </a:ext>
                  </a:extLst>
                </a:hlinkClick>
              </a:rPr>
              <a:t>Twitter</a:t>
            </a:r>
            <a:endParaRPr sz="1600" u="sng">
              <a:solidFill>
                <a:schemeClr val="lt1"/>
              </a:solidFill>
              <a:latin typeface="Ubuntu"/>
              <a:ea typeface="Ubuntu"/>
              <a:cs typeface="Ubuntu"/>
              <a:sym typeface="Ubuntu"/>
            </a:endParaRPr>
          </a:p>
          <a:p>
            <a:pPr indent="-330200" lvl="0" marL="457200" rtl="0" algn="l">
              <a:spcBef>
                <a:spcPts val="0"/>
              </a:spcBef>
              <a:spcAft>
                <a:spcPts val="0"/>
              </a:spcAft>
              <a:buClr>
                <a:schemeClr val="lt1"/>
              </a:buClr>
              <a:buSzPts val="1600"/>
              <a:buFont typeface="Ubuntu"/>
              <a:buChar char="■"/>
            </a:pPr>
            <a:r>
              <a:rPr lang="fr" sz="1600" u="sng">
                <a:solidFill>
                  <a:schemeClr val="lt1"/>
                </a:solidFill>
                <a:latin typeface="Ubuntu"/>
                <a:ea typeface="Ubuntu"/>
                <a:cs typeface="Ubuntu"/>
                <a:sym typeface="Ubuntu"/>
                <a:hlinkClick r:id="rId10">
                  <a:extLst>
                    <a:ext uri="{A12FA001-AC4F-418D-AE19-62706E023703}">
                      <ahyp:hlinkClr val="tx"/>
                    </a:ext>
                  </a:extLst>
                </a:hlinkClick>
              </a:rPr>
              <a:t>Chaîne YouTube</a:t>
            </a:r>
            <a:endParaRPr sz="900">
              <a:solidFill>
                <a:schemeClr val="lt1"/>
              </a:solidFill>
            </a:endParaRPr>
          </a:p>
          <a:p>
            <a:pPr indent="0" lvl="0" marL="0" rtl="0" algn="l">
              <a:spcBef>
                <a:spcPts val="0"/>
              </a:spcBef>
              <a:spcAft>
                <a:spcPts val="0"/>
              </a:spcAft>
              <a:buNone/>
            </a:pPr>
            <a:r>
              <a:t/>
            </a:r>
            <a:endParaRPr/>
          </a:p>
        </p:txBody>
      </p:sp>
      <p:sp>
        <p:nvSpPr>
          <p:cNvPr id="494" name="Google Shape;494;p56"/>
          <p:cNvSpPr txBox="1"/>
          <p:nvPr/>
        </p:nvSpPr>
        <p:spPr>
          <a:xfrm>
            <a:off x="602750" y="1399600"/>
            <a:ext cx="3777300" cy="2047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fr" sz="1600" u="sng">
                <a:solidFill>
                  <a:srgbClr val="FFAB40"/>
                </a:solidFill>
                <a:hlinkClick r:id="rId11">
                  <a:extLst>
                    <a:ext uri="{A12FA001-AC4F-418D-AE19-62706E023703}">
                      <ahyp:hlinkClr val="tx"/>
                    </a:ext>
                  </a:extLst>
                </a:hlinkClick>
              </a:rPr>
              <a:t>sandra.fortin@csbe.qc.ca</a:t>
            </a:r>
            <a:endParaRPr sz="1600">
              <a:solidFill>
                <a:srgbClr val="FFAB40"/>
              </a:solidFill>
            </a:endParaRPr>
          </a:p>
          <a:p>
            <a:pPr indent="0" lvl="0" marL="0" rtl="0" algn="l">
              <a:spcBef>
                <a:spcPts val="600"/>
              </a:spcBef>
              <a:spcAft>
                <a:spcPts val="0"/>
              </a:spcAft>
              <a:buNone/>
            </a:pPr>
            <a:r>
              <a:rPr lang="fr" sz="1600" u="sng">
                <a:solidFill>
                  <a:srgbClr val="FFAB40"/>
                </a:solidFill>
                <a:hlinkClick r:id="rId12">
                  <a:extLst>
                    <a:ext uri="{A12FA001-AC4F-418D-AE19-62706E023703}">
                      <ahyp:hlinkClr val="tx"/>
                    </a:ext>
                  </a:extLst>
                </a:hlinkClick>
              </a:rPr>
              <a:t>marika.perrault@cssdhr.gouv.qc.ca</a:t>
            </a:r>
            <a:endParaRPr sz="1600">
              <a:solidFill>
                <a:srgbClr val="FFAB40"/>
              </a:solidFill>
            </a:endParaRPr>
          </a:p>
          <a:p>
            <a:pPr indent="0" lvl="0" marL="0" rtl="0" algn="l">
              <a:spcBef>
                <a:spcPts val="600"/>
              </a:spcBef>
              <a:spcAft>
                <a:spcPts val="0"/>
              </a:spcAft>
              <a:buClr>
                <a:schemeClr val="dk1"/>
              </a:buClr>
              <a:buSzPts val="1100"/>
              <a:buFont typeface="Arial"/>
              <a:buNone/>
            </a:pPr>
            <a:r>
              <a:rPr lang="fr" sz="1600" u="sng">
                <a:solidFill>
                  <a:srgbClr val="FFAB40"/>
                </a:solidFill>
                <a:hlinkClick r:id="rId13">
                  <a:extLst>
                    <a:ext uri="{A12FA001-AC4F-418D-AE19-62706E023703}">
                      <ahyp:hlinkClr val="tx"/>
                    </a:ext>
                  </a:extLst>
                </a:hlinkClick>
              </a:rPr>
              <a:t>etienne.perron@csjonquiere.qc.ca</a:t>
            </a:r>
            <a:endParaRPr sz="1600" u="sng">
              <a:solidFill>
                <a:srgbClr val="FFAB40"/>
              </a:solidFill>
            </a:endParaRPr>
          </a:p>
          <a:p>
            <a:pPr indent="0" lvl="0" marL="0" rtl="0" algn="l">
              <a:spcBef>
                <a:spcPts val="600"/>
              </a:spcBef>
              <a:spcAft>
                <a:spcPts val="0"/>
              </a:spcAft>
              <a:buNone/>
            </a:pPr>
            <a:r>
              <a:rPr lang="fr" sz="1600" u="sng">
                <a:solidFill>
                  <a:srgbClr val="FFAB40"/>
                </a:solidFill>
                <a:hlinkClick r:id="rId14">
                  <a:extLst>
                    <a:ext uri="{A12FA001-AC4F-418D-AE19-62706E023703}">
                      <ahyp:hlinkClr val="tx"/>
                    </a:ext>
                  </a:extLst>
                </a:hlinkClick>
              </a:rPr>
              <a:t>stephanie.rioux@recitmst.qc.ca</a:t>
            </a:r>
            <a:endParaRPr sz="1600">
              <a:solidFill>
                <a:srgbClr val="FFAB40"/>
              </a:solidFill>
            </a:endParaRPr>
          </a:p>
          <a:p>
            <a:pPr indent="0" lvl="0" marL="0" rtl="0" algn="l">
              <a:spcBef>
                <a:spcPts val="600"/>
              </a:spcBef>
              <a:spcAft>
                <a:spcPts val="0"/>
              </a:spcAft>
              <a:buNone/>
            </a:pPr>
            <a:r>
              <a:rPr lang="fr" sz="1600" u="sng">
                <a:solidFill>
                  <a:srgbClr val="FFAB40"/>
                </a:solidFill>
                <a:hlinkClick r:id="rId15">
                  <a:extLst>
                    <a:ext uri="{A12FA001-AC4F-418D-AE19-62706E023703}">
                      <ahyp:hlinkClr val="tx"/>
                    </a:ext>
                  </a:extLst>
                </a:hlinkClick>
              </a:rPr>
              <a:t>mjsimard@cstrois-lacs.qc.ca</a:t>
            </a:r>
            <a:endParaRPr sz="1600">
              <a:solidFill>
                <a:srgbClr val="FFAB40"/>
              </a:solidFill>
            </a:endParaRPr>
          </a:p>
          <a:p>
            <a:pPr indent="0" lvl="0" marL="0" rtl="0" algn="l">
              <a:spcBef>
                <a:spcPts val="600"/>
              </a:spcBef>
              <a:spcAft>
                <a:spcPts val="0"/>
              </a:spcAft>
              <a:buClr>
                <a:schemeClr val="dk1"/>
              </a:buClr>
              <a:buSzPts val="1100"/>
              <a:buFont typeface="Arial"/>
              <a:buNone/>
            </a:pPr>
            <a:r>
              <a:rPr lang="fr" sz="1600" u="sng">
                <a:solidFill>
                  <a:srgbClr val="FFAB40"/>
                </a:solidFill>
                <a:hlinkClick r:id="rId16">
                  <a:extLst>
                    <a:ext uri="{A12FA001-AC4F-418D-AE19-62706E023703}">
                      <ahyp:hlinkClr val="tx"/>
                    </a:ext>
                  </a:extLst>
                </a:hlinkClick>
              </a:rPr>
              <a:t>esther.veilleux@gmail.com</a:t>
            </a:r>
            <a:endParaRPr sz="1600">
              <a:solidFill>
                <a:srgbClr val="FFAB40"/>
              </a:solidFill>
            </a:endParaRPr>
          </a:p>
        </p:txBody>
      </p:sp>
      <p:pic>
        <p:nvPicPr>
          <p:cNvPr id="495" name="Google Shape;495;p56"/>
          <p:cNvPicPr preferRelativeResize="0"/>
          <p:nvPr/>
        </p:nvPicPr>
        <p:blipFill>
          <a:blip r:embed="rId17">
            <a:alphaModFix/>
          </a:blip>
          <a:stretch>
            <a:fillRect/>
          </a:stretch>
        </p:blipFill>
        <p:spPr>
          <a:xfrm>
            <a:off x="5445757" y="2854275"/>
            <a:ext cx="1635112" cy="1579643"/>
          </a:xfrm>
          <a:prstGeom prst="rect">
            <a:avLst/>
          </a:prstGeom>
          <a:noFill/>
          <a:ln>
            <a:noFill/>
          </a:ln>
        </p:spPr>
      </p:pic>
      <p:sp>
        <p:nvSpPr>
          <p:cNvPr id="496" name="Google Shape;496;p56"/>
          <p:cNvSpPr txBox="1"/>
          <p:nvPr/>
        </p:nvSpPr>
        <p:spPr>
          <a:xfrm>
            <a:off x="5342350" y="4433925"/>
            <a:ext cx="2123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100" u="sng">
                <a:solidFill>
                  <a:schemeClr val="accent4"/>
                </a:solidFill>
                <a:latin typeface="Ubuntu"/>
                <a:ea typeface="Ubuntu"/>
                <a:cs typeface="Ubuntu"/>
                <a:sym typeface="Ubuntu"/>
                <a:hlinkClick r:id="rId18">
                  <a:extLst>
                    <a:ext uri="{A12FA001-AC4F-418D-AE19-62706E023703}">
                      <ahyp:hlinkClr val="tx"/>
                    </a:ext>
                  </a:extLst>
                </a:hlinkClick>
              </a:rPr>
              <a:t>Formulaire d’appréciation</a:t>
            </a:r>
            <a:endParaRPr b="1" sz="1100">
              <a:solidFill>
                <a:schemeClr val="accent4"/>
              </a:solidFill>
              <a:latin typeface="Ubuntu"/>
              <a:ea typeface="Ubuntu"/>
              <a:cs typeface="Ubuntu"/>
              <a:sym typeface="Ubuntu"/>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500" name="Shape 500"/>
        <p:cNvGrpSpPr/>
        <p:nvPr/>
      </p:nvGrpSpPr>
      <p:grpSpPr>
        <a:xfrm>
          <a:off x="0" y="0"/>
          <a:ext cx="0" cy="0"/>
          <a:chOff x="0" y="0"/>
          <a:chExt cx="0" cy="0"/>
        </a:xfrm>
      </p:grpSpPr>
      <p:pic>
        <p:nvPicPr>
          <p:cNvPr id="501" name="Google Shape;501;p57"/>
          <p:cNvPicPr preferRelativeResize="0"/>
          <p:nvPr/>
        </p:nvPicPr>
        <p:blipFill rotWithShape="1">
          <a:blip r:embed="rId3">
            <a:alphaModFix/>
          </a:blip>
          <a:srcRect b="13567" l="0" r="0" t="5381"/>
          <a:stretch/>
        </p:blipFill>
        <p:spPr>
          <a:xfrm>
            <a:off x="8218660" y="67251"/>
            <a:ext cx="862565" cy="906951"/>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502" name="Google Shape;502;p57"/>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503" name="Google Shape;503;p57"/>
          <p:cNvSpPr txBox="1"/>
          <p:nvPr/>
        </p:nvSpPr>
        <p:spPr>
          <a:xfrm>
            <a:off x="0" y="244000"/>
            <a:ext cx="9144000" cy="61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 sz="2800">
                <a:solidFill>
                  <a:schemeClr val="dk1"/>
                </a:solidFill>
                <a:latin typeface="Comfortaa"/>
                <a:ea typeface="Comfortaa"/>
                <a:cs typeface="Comfortaa"/>
                <a:sym typeface="Comfortaa"/>
              </a:rPr>
              <a:t>Merci à nos commanditaires</a:t>
            </a:r>
            <a:endParaRPr b="1" sz="2800">
              <a:solidFill>
                <a:schemeClr val="dk1"/>
              </a:solidFill>
              <a:latin typeface="Comfortaa"/>
              <a:ea typeface="Comfortaa"/>
              <a:cs typeface="Comfortaa"/>
              <a:sym typeface="Comfortaa"/>
            </a:endParaRPr>
          </a:p>
        </p:txBody>
      </p:sp>
      <p:pic>
        <p:nvPicPr>
          <p:cNvPr id="504" name="Google Shape;504;p57"/>
          <p:cNvPicPr preferRelativeResize="0"/>
          <p:nvPr/>
        </p:nvPicPr>
        <p:blipFill>
          <a:blip r:embed="rId5">
            <a:alphaModFix/>
          </a:blip>
          <a:stretch>
            <a:fillRect/>
          </a:stretch>
        </p:blipFill>
        <p:spPr>
          <a:xfrm>
            <a:off x="7425825" y="1911213"/>
            <a:ext cx="1542852" cy="668999"/>
          </a:xfrm>
          <a:prstGeom prst="rect">
            <a:avLst/>
          </a:prstGeom>
          <a:noFill/>
          <a:ln>
            <a:noFill/>
          </a:ln>
        </p:spPr>
      </p:pic>
      <p:pic>
        <p:nvPicPr>
          <p:cNvPr id="505" name="Google Shape;505;p57"/>
          <p:cNvPicPr preferRelativeResize="0"/>
          <p:nvPr/>
        </p:nvPicPr>
        <p:blipFill rotWithShape="1">
          <a:blip r:embed="rId6">
            <a:alphaModFix/>
          </a:blip>
          <a:srcRect b="0" l="2317" r="2308" t="6375"/>
          <a:stretch/>
        </p:blipFill>
        <p:spPr>
          <a:xfrm>
            <a:off x="1800191" y="1882287"/>
            <a:ext cx="1884134" cy="709900"/>
          </a:xfrm>
          <a:prstGeom prst="rect">
            <a:avLst/>
          </a:prstGeom>
          <a:noFill/>
          <a:ln>
            <a:noFill/>
          </a:ln>
        </p:spPr>
      </p:pic>
      <p:pic>
        <p:nvPicPr>
          <p:cNvPr id="506" name="Google Shape;506;p57"/>
          <p:cNvPicPr preferRelativeResize="0"/>
          <p:nvPr/>
        </p:nvPicPr>
        <p:blipFill>
          <a:blip r:embed="rId7">
            <a:alphaModFix/>
          </a:blip>
          <a:stretch>
            <a:fillRect/>
          </a:stretch>
        </p:blipFill>
        <p:spPr>
          <a:xfrm>
            <a:off x="5025324" y="1855525"/>
            <a:ext cx="711600" cy="709926"/>
          </a:xfrm>
          <a:prstGeom prst="rect">
            <a:avLst/>
          </a:prstGeom>
          <a:noFill/>
          <a:ln>
            <a:noFill/>
          </a:ln>
        </p:spPr>
      </p:pic>
      <p:pic>
        <p:nvPicPr>
          <p:cNvPr id="507" name="Google Shape;507;p57"/>
          <p:cNvPicPr preferRelativeResize="0"/>
          <p:nvPr/>
        </p:nvPicPr>
        <p:blipFill>
          <a:blip r:embed="rId8">
            <a:alphaModFix/>
          </a:blip>
          <a:stretch>
            <a:fillRect/>
          </a:stretch>
        </p:blipFill>
        <p:spPr>
          <a:xfrm>
            <a:off x="94136" y="3505375"/>
            <a:ext cx="3227915" cy="709900"/>
          </a:xfrm>
          <a:prstGeom prst="rect">
            <a:avLst/>
          </a:prstGeom>
          <a:noFill/>
          <a:ln>
            <a:noFill/>
          </a:ln>
        </p:spPr>
      </p:pic>
      <p:pic>
        <p:nvPicPr>
          <p:cNvPr id="508" name="Google Shape;508;p57"/>
          <p:cNvPicPr preferRelativeResize="0"/>
          <p:nvPr/>
        </p:nvPicPr>
        <p:blipFill>
          <a:blip r:embed="rId9">
            <a:alphaModFix/>
          </a:blip>
          <a:stretch>
            <a:fillRect/>
          </a:stretch>
        </p:blipFill>
        <p:spPr>
          <a:xfrm>
            <a:off x="5302275" y="4326125"/>
            <a:ext cx="1025450" cy="709900"/>
          </a:xfrm>
          <a:prstGeom prst="rect">
            <a:avLst/>
          </a:prstGeom>
          <a:noFill/>
          <a:ln>
            <a:noFill/>
          </a:ln>
        </p:spPr>
      </p:pic>
      <p:pic>
        <p:nvPicPr>
          <p:cNvPr id="509" name="Google Shape;509;p57"/>
          <p:cNvPicPr preferRelativeResize="0"/>
          <p:nvPr/>
        </p:nvPicPr>
        <p:blipFill>
          <a:blip r:embed="rId10">
            <a:alphaModFix/>
          </a:blip>
          <a:stretch>
            <a:fillRect/>
          </a:stretch>
        </p:blipFill>
        <p:spPr>
          <a:xfrm>
            <a:off x="3608950" y="4326132"/>
            <a:ext cx="1542848" cy="698969"/>
          </a:xfrm>
          <a:prstGeom prst="rect">
            <a:avLst/>
          </a:prstGeom>
          <a:noFill/>
          <a:ln>
            <a:noFill/>
          </a:ln>
        </p:spPr>
      </p:pic>
      <p:pic>
        <p:nvPicPr>
          <p:cNvPr id="510" name="Google Shape;510;p57"/>
          <p:cNvPicPr preferRelativeResize="0"/>
          <p:nvPr/>
        </p:nvPicPr>
        <p:blipFill>
          <a:blip r:embed="rId11">
            <a:alphaModFix/>
          </a:blip>
          <a:stretch>
            <a:fillRect/>
          </a:stretch>
        </p:blipFill>
        <p:spPr>
          <a:xfrm>
            <a:off x="94133" y="4318300"/>
            <a:ext cx="3352966" cy="709900"/>
          </a:xfrm>
          <a:prstGeom prst="rect">
            <a:avLst/>
          </a:prstGeom>
          <a:noFill/>
          <a:ln>
            <a:noFill/>
          </a:ln>
        </p:spPr>
      </p:pic>
      <p:pic>
        <p:nvPicPr>
          <p:cNvPr id="511" name="Google Shape;511;p57"/>
          <p:cNvPicPr preferRelativeResize="0"/>
          <p:nvPr/>
        </p:nvPicPr>
        <p:blipFill>
          <a:blip r:embed="rId12">
            <a:alphaModFix/>
          </a:blip>
          <a:stretch>
            <a:fillRect/>
          </a:stretch>
        </p:blipFill>
        <p:spPr>
          <a:xfrm>
            <a:off x="3720758" y="2679075"/>
            <a:ext cx="2936404" cy="709900"/>
          </a:xfrm>
          <a:prstGeom prst="rect">
            <a:avLst/>
          </a:prstGeom>
          <a:noFill/>
          <a:ln>
            <a:noFill/>
          </a:ln>
        </p:spPr>
      </p:pic>
      <p:pic>
        <p:nvPicPr>
          <p:cNvPr id="512" name="Google Shape;512;p57"/>
          <p:cNvPicPr preferRelativeResize="0"/>
          <p:nvPr/>
        </p:nvPicPr>
        <p:blipFill>
          <a:blip r:embed="rId13">
            <a:alphaModFix/>
          </a:blip>
          <a:stretch>
            <a:fillRect/>
          </a:stretch>
        </p:blipFill>
        <p:spPr>
          <a:xfrm>
            <a:off x="3411984" y="3502588"/>
            <a:ext cx="3044504" cy="709900"/>
          </a:xfrm>
          <a:prstGeom prst="rect">
            <a:avLst/>
          </a:prstGeom>
          <a:noFill/>
          <a:ln>
            <a:noFill/>
          </a:ln>
        </p:spPr>
      </p:pic>
      <p:pic>
        <p:nvPicPr>
          <p:cNvPr id="513" name="Google Shape;513;p57"/>
          <p:cNvPicPr preferRelativeResize="0"/>
          <p:nvPr/>
        </p:nvPicPr>
        <p:blipFill>
          <a:blip r:embed="rId14">
            <a:alphaModFix/>
          </a:blip>
          <a:stretch>
            <a:fillRect/>
          </a:stretch>
        </p:blipFill>
        <p:spPr>
          <a:xfrm>
            <a:off x="99575" y="2692450"/>
            <a:ext cx="3433174" cy="709900"/>
          </a:xfrm>
          <a:prstGeom prst="rect">
            <a:avLst/>
          </a:prstGeom>
          <a:noFill/>
          <a:ln>
            <a:noFill/>
          </a:ln>
        </p:spPr>
      </p:pic>
      <p:pic>
        <p:nvPicPr>
          <p:cNvPr id="514" name="Google Shape;514;p57"/>
          <p:cNvPicPr preferRelativeResize="0"/>
          <p:nvPr/>
        </p:nvPicPr>
        <p:blipFill>
          <a:blip r:embed="rId15">
            <a:alphaModFix/>
          </a:blip>
          <a:stretch>
            <a:fillRect/>
          </a:stretch>
        </p:blipFill>
        <p:spPr>
          <a:xfrm>
            <a:off x="6478199" y="4344445"/>
            <a:ext cx="2224726" cy="709900"/>
          </a:xfrm>
          <a:prstGeom prst="rect">
            <a:avLst/>
          </a:prstGeom>
          <a:noFill/>
          <a:ln>
            <a:noFill/>
          </a:ln>
        </p:spPr>
      </p:pic>
      <p:pic>
        <p:nvPicPr>
          <p:cNvPr id="515" name="Google Shape;515;p57"/>
          <p:cNvPicPr preferRelativeResize="0"/>
          <p:nvPr/>
        </p:nvPicPr>
        <p:blipFill>
          <a:blip r:embed="rId16">
            <a:alphaModFix/>
          </a:blip>
          <a:stretch>
            <a:fillRect/>
          </a:stretch>
        </p:blipFill>
        <p:spPr>
          <a:xfrm>
            <a:off x="6546413" y="3517224"/>
            <a:ext cx="2559887" cy="698975"/>
          </a:xfrm>
          <a:prstGeom prst="rect">
            <a:avLst/>
          </a:prstGeom>
          <a:noFill/>
          <a:ln>
            <a:noFill/>
          </a:ln>
        </p:spPr>
      </p:pic>
      <p:pic>
        <p:nvPicPr>
          <p:cNvPr id="516" name="Google Shape;516;p57"/>
          <p:cNvPicPr preferRelativeResize="0"/>
          <p:nvPr/>
        </p:nvPicPr>
        <p:blipFill>
          <a:blip r:embed="rId17">
            <a:alphaModFix/>
          </a:blip>
          <a:stretch>
            <a:fillRect/>
          </a:stretch>
        </p:blipFill>
        <p:spPr>
          <a:xfrm>
            <a:off x="99574" y="1879513"/>
            <a:ext cx="1542850" cy="709900"/>
          </a:xfrm>
          <a:prstGeom prst="rect">
            <a:avLst/>
          </a:prstGeom>
          <a:noFill/>
          <a:ln>
            <a:noFill/>
          </a:ln>
        </p:spPr>
      </p:pic>
      <p:pic>
        <p:nvPicPr>
          <p:cNvPr id="517" name="Google Shape;517;p57"/>
          <p:cNvPicPr preferRelativeResize="0"/>
          <p:nvPr/>
        </p:nvPicPr>
        <p:blipFill>
          <a:blip r:embed="rId18">
            <a:alphaModFix/>
          </a:blip>
          <a:stretch>
            <a:fillRect/>
          </a:stretch>
        </p:blipFill>
        <p:spPr>
          <a:xfrm>
            <a:off x="3842100" y="1889275"/>
            <a:ext cx="1025450" cy="676175"/>
          </a:xfrm>
          <a:prstGeom prst="rect">
            <a:avLst/>
          </a:prstGeom>
          <a:noFill/>
          <a:ln>
            <a:noFill/>
          </a:ln>
        </p:spPr>
      </p:pic>
      <p:pic>
        <p:nvPicPr>
          <p:cNvPr id="518" name="Google Shape;518;p57"/>
          <p:cNvPicPr preferRelativeResize="0"/>
          <p:nvPr/>
        </p:nvPicPr>
        <p:blipFill>
          <a:blip r:embed="rId19">
            <a:alphaModFix/>
          </a:blip>
          <a:stretch>
            <a:fillRect/>
          </a:stretch>
        </p:blipFill>
        <p:spPr>
          <a:xfrm>
            <a:off x="5942435" y="1897700"/>
            <a:ext cx="1364216" cy="668975"/>
          </a:xfrm>
          <a:prstGeom prst="rect">
            <a:avLst/>
          </a:prstGeom>
          <a:noFill/>
          <a:ln>
            <a:noFill/>
          </a:ln>
        </p:spPr>
      </p:pic>
      <p:pic>
        <p:nvPicPr>
          <p:cNvPr id="519" name="Google Shape;519;p57"/>
          <p:cNvPicPr preferRelativeResize="0"/>
          <p:nvPr/>
        </p:nvPicPr>
        <p:blipFill>
          <a:blip r:embed="rId20">
            <a:alphaModFix/>
          </a:blip>
          <a:stretch>
            <a:fillRect/>
          </a:stretch>
        </p:blipFill>
        <p:spPr>
          <a:xfrm>
            <a:off x="6750323" y="2673637"/>
            <a:ext cx="2152091" cy="7366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523" name="Shape 523"/>
        <p:cNvGrpSpPr/>
        <p:nvPr/>
      </p:nvGrpSpPr>
      <p:grpSpPr>
        <a:xfrm>
          <a:off x="0" y="0"/>
          <a:ext cx="0" cy="0"/>
          <a:chOff x="0" y="0"/>
          <a:chExt cx="0" cy="0"/>
        </a:xfrm>
      </p:grpSpPr>
      <p:pic>
        <p:nvPicPr>
          <p:cNvPr id="524" name="Google Shape;524;p58"/>
          <p:cNvPicPr preferRelativeResize="0"/>
          <p:nvPr/>
        </p:nvPicPr>
        <p:blipFill rotWithShape="1">
          <a:blip r:embed="rId3">
            <a:alphaModFix/>
          </a:blip>
          <a:srcRect b="13567" l="0" r="0" t="5381"/>
          <a:stretch/>
        </p:blipFill>
        <p:spPr>
          <a:xfrm>
            <a:off x="8218660" y="67251"/>
            <a:ext cx="862565" cy="906951"/>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525" name="Google Shape;525;p58"/>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526" name="Google Shape;526;p58"/>
          <p:cNvSpPr txBox="1"/>
          <p:nvPr/>
        </p:nvSpPr>
        <p:spPr>
          <a:xfrm>
            <a:off x="0" y="1234600"/>
            <a:ext cx="9144000" cy="61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 sz="2800">
                <a:solidFill>
                  <a:schemeClr val="dk1"/>
                </a:solidFill>
                <a:latin typeface="Comfortaa"/>
                <a:ea typeface="Comfortaa"/>
                <a:cs typeface="Comfortaa"/>
                <a:sym typeface="Comfortaa"/>
              </a:rPr>
              <a:t>Invitation à l’assemblée générale</a:t>
            </a:r>
            <a:endParaRPr b="1" sz="2800">
              <a:solidFill>
                <a:schemeClr val="dk1"/>
              </a:solidFill>
              <a:latin typeface="Comfortaa"/>
              <a:ea typeface="Comfortaa"/>
              <a:cs typeface="Comfortaa"/>
              <a:sym typeface="Comfortaa"/>
            </a:endParaRPr>
          </a:p>
        </p:txBody>
      </p:sp>
      <p:sp>
        <p:nvSpPr>
          <p:cNvPr id="527" name="Google Shape;527;p58"/>
          <p:cNvSpPr txBox="1"/>
          <p:nvPr/>
        </p:nvSpPr>
        <p:spPr>
          <a:xfrm>
            <a:off x="392200" y="2005850"/>
            <a:ext cx="8382000" cy="287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 sz="2300">
                <a:solidFill>
                  <a:schemeClr val="dk1"/>
                </a:solidFill>
                <a:latin typeface="Comfortaa"/>
                <a:ea typeface="Comfortaa"/>
                <a:cs typeface="Comfortaa"/>
                <a:sym typeface="Comfortaa"/>
              </a:rPr>
              <a:t>Assemblée générale du GRMS</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En virtuel sur Zoom</a:t>
            </a:r>
            <a:endParaRPr b="1" i="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Date : le mercredi 9 novembre 2022</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Heure : 19h</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Short Stack"/>
              <a:ea typeface="Short Stack"/>
              <a:cs typeface="Short Stack"/>
              <a:sym typeface="Short St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21"/>
          <p:cNvSpPr txBox="1"/>
          <p:nvPr>
            <p:ph type="ctrTitle"/>
          </p:nvPr>
        </p:nvSpPr>
        <p:spPr>
          <a:xfrm>
            <a:off x="311700" y="592175"/>
            <a:ext cx="8520600" cy="161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Apprendre et évaluer autrement </a:t>
            </a:r>
            <a:endParaRPr b="1">
              <a:solidFill>
                <a:schemeClr val="lt1"/>
              </a:solidFill>
              <a:latin typeface="Caveat"/>
              <a:ea typeface="Caveat"/>
              <a:cs typeface="Caveat"/>
              <a:sym typeface="Caveat"/>
            </a:endParaRPr>
          </a:p>
          <a:p>
            <a:pPr indent="0" lvl="0" marL="0" rtl="0" algn="ctr">
              <a:lnSpc>
                <a:spcPct val="100000"/>
              </a:lnSpc>
              <a:spcBef>
                <a:spcPts val="0"/>
              </a:spcBef>
              <a:spcAft>
                <a:spcPts val="0"/>
              </a:spcAft>
              <a:buSzPct val="100000"/>
              <a:buNone/>
            </a:pPr>
            <a:r>
              <a:rPr b="1" lang="fr">
                <a:solidFill>
                  <a:schemeClr val="lt1"/>
                </a:solidFill>
                <a:latin typeface="Caveat"/>
                <a:ea typeface="Caveat"/>
                <a:cs typeface="Caveat"/>
                <a:sym typeface="Caveat"/>
              </a:rPr>
              <a:t>en mathématique</a:t>
            </a:r>
            <a:endParaRPr>
              <a:solidFill>
                <a:srgbClr val="FF9900"/>
              </a:solidFill>
              <a:latin typeface="Caveat"/>
              <a:ea typeface="Caveat"/>
              <a:cs typeface="Caveat"/>
              <a:sym typeface="Caveat"/>
            </a:endParaRPr>
          </a:p>
        </p:txBody>
      </p:sp>
      <p:sp>
        <p:nvSpPr>
          <p:cNvPr id="203" name="Google Shape;203;p21"/>
          <p:cNvSpPr txBox="1"/>
          <p:nvPr>
            <p:ph idx="1" type="subTitle"/>
          </p:nvPr>
        </p:nvSpPr>
        <p:spPr>
          <a:xfrm>
            <a:off x="649350" y="2242700"/>
            <a:ext cx="7845300" cy="1850700"/>
          </a:xfrm>
          <a:prstGeom prst="rect">
            <a:avLst/>
          </a:prstGeom>
          <a:noFill/>
          <a:ln>
            <a:noFill/>
          </a:ln>
        </p:spPr>
        <p:txBody>
          <a:bodyPr anchorCtr="0" anchor="t" bIns="91425" lIns="91425" spcFirstLastPara="1" rIns="91425" wrap="square" tIns="91425">
            <a:noAutofit/>
          </a:bodyPr>
          <a:lstStyle/>
          <a:p>
            <a:pPr indent="0" lvl="0" marL="0" rtl="0" algn="just">
              <a:lnSpc>
                <a:spcPct val="105000"/>
              </a:lnSpc>
              <a:spcBef>
                <a:spcPts val="0"/>
              </a:spcBef>
              <a:spcAft>
                <a:spcPts val="2100"/>
              </a:spcAft>
              <a:buClr>
                <a:schemeClr val="dk1"/>
              </a:buClr>
              <a:buSzPts val="1100"/>
              <a:buFont typeface="Arial"/>
              <a:buNone/>
            </a:pPr>
            <a:r>
              <a:rPr lang="fr" sz="1250">
                <a:solidFill>
                  <a:schemeClr val="lt1"/>
                </a:solidFill>
                <a:latin typeface="Ubuntu"/>
                <a:ea typeface="Ubuntu"/>
                <a:cs typeface="Ubuntu"/>
                <a:sym typeface="Ubuntu"/>
              </a:rPr>
              <a:t>Faire autrement en mathématique, c’est possible! Lors de cette journée thématique, vous découvrirez les raisons qui poussent de plus en plus d’enseignants à penser autrement la classe de mathématique afin de rendre les élèves plus impliqués dans leurs apprentissages. Nous vous présenterons des conditions favorables pour susciter la réflexion et l’engagement des élèves tout en s’assurant une meilleure compréhension conceptuelle. Vous découvrirez aussi des approches variées, différents types de tâches, des suggestions de ressources et des outils numériques qui permettent de soutenir l’enseignement, l’apprentissage et l’évaluation autrement en mathématique. Finalement, vous aurez l’occasion d’explorer, de vivre ou même de produire des situations d’apprentissage ou d’évaluation autrement.</a:t>
            </a:r>
            <a:r>
              <a:rPr lang="fr" sz="1250">
                <a:solidFill>
                  <a:schemeClr val="lt1"/>
                </a:solidFill>
                <a:latin typeface="Ubuntu"/>
                <a:ea typeface="Ubuntu"/>
                <a:cs typeface="Ubuntu"/>
                <a:sym typeface="Ubuntu"/>
              </a:rPr>
              <a:t> Le site </a:t>
            </a:r>
            <a:br>
              <a:rPr lang="fr" sz="1250">
                <a:solidFill>
                  <a:schemeClr val="lt1"/>
                </a:solidFill>
                <a:latin typeface="Ubuntu"/>
                <a:ea typeface="Ubuntu"/>
                <a:cs typeface="Ubuntu"/>
                <a:sym typeface="Ubuntu"/>
              </a:rPr>
            </a:br>
            <a:r>
              <a:rPr lang="fr" sz="1250">
                <a:solidFill>
                  <a:srgbClr val="FFAB40"/>
                </a:solidFill>
                <a:latin typeface="Ubuntu"/>
                <a:ea typeface="Ubuntu"/>
                <a:cs typeface="Ubuntu"/>
                <a:sym typeface="Ubuntu"/>
              </a:rPr>
              <a:t>« </a:t>
            </a:r>
            <a:r>
              <a:rPr lang="fr" sz="1250" u="sng">
                <a:solidFill>
                  <a:srgbClr val="FFAB40"/>
                </a:solidFill>
                <a:latin typeface="Ubuntu"/>
                <a:ea typeface="Ubuntu"/>
                <a:cs typeface="Ubuntu"/>
                <a:sym typeface="Ubuntu"/>
                <a:hlinkClick r:id="rId4">
                  <a:extLst>
                    <a:ext uri="{A12FA001-AC4F-418D-AE19-62706E023703}">
                      <ahyp:hlinkClr val="tx"/>
                    </a:ext>
                  </a:extLst>
                </a:hlinkClick>
              </a:rPr>
              <a:t>Apprendre et évaluer autrement en mathématique</a:t>
            </a:r>
            <a:r>
              <a:rPr lang="fr" sz="1250">
                <a:solidFill>
                  <a:srgbClr val="FFAB40"/>
                </a:solidFill>
                <a:latin typeface="Ubuntu"/>
                <a:ea typeface="Ubuntu"/>
                <a:cs typeface="Ubuntu"/>
                <a:sym typeface="Ubuntu"/>
              </a:rPr>
              <a:t> »</a:t>
            </a:r>
            <a:r>
              <a:rPr lang="fr" sz="1250">
                <a:solidFill>
                  <a:schemeClr val="lt1"/>
                </a:solidFill>
                <a:latin typeface="Ubuntu"/>
                <a:ea typeface="Ubuntu"/>
                <a:cs typeface="Ubuntu"/>
                <a:sym typeface="Ubuntu"/>
              </a:rPr>
              <a:t> viendra soutenir le contenu de cette présentation.</a:t>
            </a:r>
            <a:endParaRPr b="1" sz="3032">
              <a:solidFill>
                <a:schemeClr val="lt1"/>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22"/>
          <p:cNvSpPr txBox="1"/>
          <p:nvPr>
            <p:ph type="ctrTitle"/>
          </p:nvPr>
        </p:nvSpPr>
        <p:spPr>
          <a:xfrm>
            <a:off x="311700" y="492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Wooclap… Connaissez-vous…?</a:t>
            </a:r>
            <a:endParaRPr sz="4600">
              <a:solidFill>
                <a:schemeClr val="lt1"/>
              </a:solidFill>
              <a:latin typeface="Caveat"/>
              <a:ea typeface="Caveat"/>
              <a:cs typeface="Caveat"/>
              <a:sym typeface="Caveat"/>
            </a:endParaRPr>
          </a:p>
        </p:txBody>
      </p:sp>
      <p:pic>
        <p:nvPicPr>
          <p:cNvPr id="209" name="Google Shape;209;p22"/>
          <p:cNvPicPr preferRelativeResize="0"/>
          <p:nvPr/>
        </p:nvPicPr>
        <p:blipFill>
          <a:blip r:embed="rId4">
            <a:alphaModFix/>
          </a:blip>
          <a:stretch>
            <a:fillRect/>
          </a:stretch>
        </p:blipFill>
        <p:spPr>
          <a:xfrm>
            <a:off x="152400" y="1261625"/>
            <a:ext cx="8839201" cy="27450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p23"/>
          <p:cNvSpPr txBox="1"/>
          <p:nvPr>
            <p:ph type="ctrTitle"/>
          </p:nvPr>
        </p:nvSpPr>
        <p:spPr>
          <a:xfrm>
            <a:off x="2902178" y="462725"/>
            <a:ext cx="5526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fr">
                <a:solidFill>
                  <a:schemeClr val="lt1"/>
                </a:solidFill>
                <a:latin typeface="Caveat"/>
                <a:ea typeface="Caveat"/>
                <a:cs typeface="Caveat"/>
                <a:sym typeface="Caveat"/>
              </a:rPr>
              <a:t>Site - Apprendre et é</a:t>
            </a:r>
            <a:r>
              <a:rPr b="1" lang="fr">
                <a:solidFill>
                  <a:schemeClr val="lt1"/>
                </a:solidFill>
                <a:latin typeface="Caveat"/>
                <a:ea typeface="Caveat"/>
                <a:cs typeface="Caveat"/>
                <a:sym typeface="Caveat"/>
              </a:rPr>
              <a:t>valuer autrement</a:t>
            </a:r>
            <a:r>
              <a:rPr lang="fr">
                <a:solidFill>
                  <a:schemeClr val="lt1"/>
                </a:solidFill>
                <a:latin typeface="Caveat"/>
                <a:ea typeface="Caveat"/>
                <a:cs typeface="Caveat"/>
                <a:sym typeface="Caveat"/>
              </a:rPr>
              <a:t> </a:t>
            </a:r>
            <a:endParaRPr>
              <a:solidFill>
                <a:schemeClr val="lt1"/>
              </a:solidFill>
              <a:latin typeface="Caveat"/>
              <a:ea typeface="Caveat"/>
              <a:cs typeface="Caveat"/>
              <a:sym typeface="Caveat"/>
            </a:endParaRPr>
          </a:p>
          <a:p>
            <a:pPr indent="0" lvl="0" marL="0" rtl="0" algn="ctr">
              <a:spcBef>
                <a:spcPts val="0"/>
              </a:spcBef>
              <a:spcAft>
                <a:spcPts val="0"/>
              </a:spcAft>
              <a:buNone/>
            </a:pPr>
            <a:r>
              <a:rPr b="1" lang="fr">
                <a:solidFill>
                  <a:schemeClr val="lt1"/>
                </a:solidFill>
                <a:latin typeface="Caveat"/>
                <a:ea typeface="Caveat"/>
                <a:cs typeface="Caveat"/>
                <a:sym typeface="Caveat"/>
              </a:rPr>
              <a:t>en mathématique</a:t>
            </a:r>
            <a:endParaRPr b="1">
              <a:solidFill>
                <a:schemeClr val="lt1"/>
              </a:solidFill>
              <a:latin typeface="Caveat"/>
              <a:ea typeface="Caveat"/>
              <a:cs typeface="Caveat"/>
              <a:sym typeface="Caveat"/>
            </a:endParaRPr>
          </a:p>
        </p:txBody>
      </p:sp>
      <p:sp>
        <p:nvSpPr>
          <p:cNvPr id="215" name="Google Shape;215;p23"/>
          <p:cNvSpPr txBox="1"/>
          <p:nvPr>
            <p:ph idx="1" type="subTitle"/>
          </p:nvPr>
        </p:nvSpPr>
        <p:spPr>
          <a:xfrm>
            <a:off x="2979000" y="3097575"/>
            <a:ext cx="5921700" cy="9573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fr" sz="3300" u="sng">
                <a:solidFill>
                  <a:schemeClr val="accent4"/>
                </a:solidFill>
                <a:hlinkClick r:id="rId4">
                  <a:extLst>
                    <a:ext uri="{A12FA001-AC4F-418D-AE19-62706E023703}">
                      <ahyp:hlinkClr val="tx"/>
                    </a:ext>
                  </a:extLst>
                </a:hlinkClick>
              </a:rPr>
              <a:t>autrementenmath.recitmst.qc.ca</a:t>
            </a:r>
            <a:endParaRPr sz="3300">
              <a:solidFill>
                <a:schemeClr val="accent4"/>
              </a:solidFill>
            </a:endParaRPr>
          </a:p>
        </p:txBody>
      </p:sp>
      <p:pic>
        <p:nvPicPr>
          <p:cNvPr id="216" name="Google Shape;216;p23"/>
          <p:cNvPicPr preferRelativeResize="0"/>
          <p:nvPr/>
        </p:nvPicPr>
        <p:blipFill>
          <a:blip r:embed="rId5">
            <a:alphaModFix/>
          </a:blip>
          <a:stretch>
            <a:fillRect/>
          </a:stretch>
        </p:blipFill>
        <p:spPr>
          <a:xfrm>
            <a:off x="0" y="28450"/>
            <a:ext cx="2307334" cy="5115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24"/>
          <p:cNvSpPr txBox="1"/>
          <p:nvPr>
            <p:ph type="ctrTitle"/>
          </p:nvPr>
        </p:nvSpPr>
        <p:spPr>
          <a:xfrm>
            <a:off x="311700" y="7969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Plan de la </a:t>
            </a:r>
            <a:r>
              <a:rPr lang="fr" sz="4600">
                <a:solidFill>
                  <a:schemeClr val="lt1"/>
                </a:solidFill>
                <a:latin typeface="Caveat"/>
                <a:ea typeface="Caveat"/>
                <a:cs typeface="Caveat"/>
                <a:sym typeface="Caveat"/>
              </a:rPr>
              <a:t>journée</a:t>
            </a:r>
            <a:r>
              <a:rPr lang="fr" sz="4600">
                <a:solidFill>
                  <a:schemeClr val="lt1"/>
                </a:solidFill>
                <a:latin typeface="Caveat"/>
                <a:ea typeface="Caveat"/>
                <a:cs typeface="Caveat"/>
                <a:sym typeface="Caveat"/>
              </a:rPr>
              <a:t> - AM</a:t>
            </a:r>
            <a:endParaRPr sz="46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3500">
                <a:solidFill>
                  <a:schemeClr val="lt1"/>
                </a:solidFill>
                <a:latin typeface="Caveat"/>
                <a:ea typeface="Caveat"/>
                <a:cs typeface="Caveat"/>
                <a:sym typeface="Caveat"/>
              </a:rPr>
              <a:t>9h à 12h</a:t>
            </a:r>
            <a:endParaRPr sz="3500">
              <a:solidFill>
                <a:schemeClr val="lt1"/>
              </a:solidFill>
              <a:latin typeface="Caveat"/>
              <a:ea typeface="Caveat"/>
              <a:cs typeface="Caveat"/>
              <a:sym typeface="Caveat"/>
            </a:endParaRPr>
          </a:p>
        </p:txBody>
      </p:sp>
      <p:sp>
        <p:nvSpPr>
          <p:cNvPr id="222" name="Google Shape;222;p24"/>
          <p:cNvSpPr txBox="1"/>
          <p:nvPr/>
        </p:nvSpPr>
        <p:spPr>
          <a:xfrm>
            <a:off x="415200" y="1051200"/>
            <a:ext cx="8313600" cy="3509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Accueil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Open Middle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Causeries mathématiques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Tâches créatives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Engagement et participation active des élèves - Collaboration</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Exploration en sous-groupes </a:t>
            </a:r>
            <a:endParaRPr sz="2700">
              <a:solidFill>
                <a:schemeClr val="lt1"/>
              </a:solidFill>
              <a:latin typeface="Caveat"/>
              <a:ea typeface="Caveat"/>
              <a:cs typeface="Caveat"/>
              <a:sym typeface="Caveat"/>
            </a:endParaRPr>
          </a:p>
          <a:p>
            <a:pPr indent="0" lvl="0" marL="0" marR="0" rtl="0" algn="l">
              <a:lnSpc>
                <a:spcPct val="100000"/>
              </a:lnSpc>
              <a:spcBef>
                <a:spcPts val="0"/>
              </a:spcBef>
              <a:spcAft>
                <a:spcPts val="0"/>
              </a:spcAft>
              <a:buNone/>
            </a:pPr>
            <a:r>
              <a:t/>
            </a:r>
            <a:endParaRPr sz="2700" strike="sngStrike">
              <a:solidFill>
                <a:schemeClr val="lt1"/>
              </a:solidFill>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sp>
        <p:nvSpPr>
          <p:cNvPr id="227" name="Google Shape;227;p25"/>
          <p:cNvSpPr txBox="1"/>
          <p:nvPr>
            <p:ph type="ctrTitle"/>
          </p:nvPr>
        </p:nvSpPr>
        <p:spPr>
          <a:xfrm>
            <a:off x="311700" y="873125"/>
            <a:ext cx="8520600" cy="6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778"/>
              <a:buNone/>
            </a:pPr>
            <a:r>
              <a:rPr lang="fr" sz="4600">
                <a:solidFill>
                  <a:schemeClr val="lt1"/>
                </a:solidFill>
                <a:latin typeface="Caveat"/>
                <a:ea typeface="Caveat"/>
                <a:cs typeface="Caveat"/>
                <a:sym typeface="Caveat"/>
              </a:rPr>
              <a:t>Plan de la </a:t>
            </a:r>
            <a:r>
              <a:rPr lang="fr" sz="4600">
                <a:solidFill>
                  <a:schemeClr val="lt1"/>
                </a:solidFill>
                <a:latin typeface="Caveat"/>
                <a:ea typeface="Caveat"/>
                <a:cs typeface="Caveat"/>
                <a:sym typeface="Caveat"/>
              </a:rPr>
              <a:t>journée</a:t>
            </a:r>
            <a:r>
              <a:rPr lang="fr" sz="4600">
                <a:solidFill>
                  <a:schemeClr val="lt1"/>
                </a:solidFill>
                <a:latin typeface="Caveat"/>
                <a:ea typeface="Caveat"/>
                <a:cs typeface="Caveat"/>
                <a:sym typeface="Caveat"/>
              </a:rPr>
              <a:t> - PM</a:t>
            </a:r>
            <a:endParaRPr sz="4600">
              <a:solidFill>
                <a:schemeClr val="lt1"/>
              </a:solidFill>
              <a:latin typeface="Caveat"/>
              <a:ea typeface="Caveat"/>
              <a:cs typeface="Caveat"/>
              <a:sym typeface="Caveat"/>
            </a:endParaRPr>
          </a:p>
          <a:p>
            <a:pPr indent="0" lvl="0" marL="0" rtl="0" algn="ctr">
              <a:lnSpc>
                <a:spcPct val="100000"/>
              </a:lnSpc>
              <a:spcBef>
                <a:spcPts val="0"/>
              </a:spcBef>
              <a:spcAft>
                <a:spcPts val="0"/>
              </a:spcAft>
              <a:buSzPts val="5778"/>
              <a:buNone/>
            </a:pPr>
            <a:r>
              <a:rPr lang="fr" sz="3500">
                <a:solidFill>
                  <a:schemeClr val="lt1"/>
                </a:solidFill>
                <a:latin typeface="Caveat"/>
                <a:ea typeface="Caveat"/>
                <a:cs typeface="Caveat"/>
                <a:sym typeface="Caveat"/>
              </a:rPr>
              <a:t>13h</a:t>
            </a:r>
            <a:r>
              <a:rPr lang="fr" sz="3500">
                <a:solidFill>
                  <a:schemeClr val="lt1"/>
                </a:solidFill>
                <a:latin typeface="Caveat"/>
                <a:ea typeface="Caveat"/>
                <a:cs typeface="Caveat"/>
                <a:sym typeface="Caveat"/>
              </a:rPr>
              <a:t>30 à 16h</a:t>
            </a:r>
            <a:endParaRPr sz="3500">
              <a:solidFill>
                <a:schemeClr val="lt1"/>
              </a:solidFill>
              <a:latin typeface="Caveat"/>
              <a:ea typeface="Caveat"/>
              <a:cs typeface="Caveat"/>
              <a:sym typeface="Caveat"/>
            </a:endParaRPr>
          </a:p>
        </p:txBody>
      </p:sp>
      <p:sp>
        <p:nvSpPr>
          <p:cNvPr id="228" name="Google Shape;228;p25"/>
          <p:cNvSpPr txBox="1"/>
          <p:nvPr/>
        </p:nvSpPr>
        <p:spPr>
          <a:xfrm>
            <a:off x="415200" y="1625700"/>
            <a:ext cx="8313600" cy="309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sz="2700" strike="sngStrike">
              <a:solidFill>
                <a:srgbClr val="FF0000"/>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Menu Math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Math en 3 temps</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Programmation et robotique </a:t>
            </a:r>
            <a:endParaRPr sz="2700">
              <a:solidFill>
                <a:schemeClr val="lt1"/>
              </a:solidFill>
              <a:latin typeface="Caveat"/>
              <a:ea typeface="Caveat"/>
              <a:cs typeface="Caveat"/>
              <a:sym typeface="Caveat"/>
            </a:endParaRPr>
          </a:p>
          <a:p>
            <a:pPr indent="-317500" lvl="0" marL="457200" marR="0" rtl="0" algn="l">
              <a:lnSpc>
                <a:spcPct val="100000"/>
              </a:lnSpc>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Exploration en sous-groupes </a:t>
            </a:r>
            <a:endParaRPr sz="2700">
              <a:solidFill>
                <a:schemeClr val="lt1"/>
              </a:solidFill>
              <a:latin typeface="Caveat"/>
              <a:ea typeface="Caveat"/>
              <a:cs typeface="Caveat"/>
              <a:sym typeface="Caveat"/>
            </a:endParaRPr>
          </a:p>
          <a:p>
            <a:pPr indent="-317500" lvl="0" marL="457200" rtl="0" algn="l">
              <a:spcBef>
                <a:spcPts val="0"/>
              </a:spcBef>
              <a:spcAft>
                <a:spcPts val="0"/>
              </a:spcAft>
              <a:buClr>
                <a:schemeClr val="lt1"/>
              </a:buClr>
              <a:buSzPts val="1400"/>
              <a:buFont typeface="Caveat"/>
              <a:buChar char="■"/>
            </a:pPr>
            <a:r>
              <a:rPr lang="fr" sz="2700">
                <a:solidFill>
                  <a:schemeClr val="lt1"/>
                </a:solidFill>
                <a:latin typeface="Caveat"/>
                <a:ea typeface="Caveat"/>
                <a:cs typeface="Caveat"/>
                <a:sym typeface="Caveat"/>
              </a:rPr>
              <a:t>Planification et évaluation </a:t>
            </a:r>
            <a:endParaRPr sz="2700">
              <a:solidFill>
                <a:srgbClr val="FF0000"/>
              </a:solidFill>
              <a:latin typeface="Caveat"/>
              <a:ea typeface="Caveat"/>
              <a:cs typeface="Caveat"/>
              <a:sym typeface="Caveat"/>
            </a:endParaRPr>
          </a:p>
          <a:p>
            <a:pPr indent="0" lvl="0" marL="0" marR="0" rtl="0" algn="l">
              <a:lnSpc>
                <a:spcPct val="100000"/>
              </a:lnSpc>
              <a:spcBef>
                <a:spcPts val="0"/>
              </a:spcBef>
              <a:spcAft>
                <a:spcPts val="0"/>
              </a:spcAft>
              <a:buNone/>
            </a:pPr>
            <a:r>
              <a:t/>
            </a:r>
            <a:endParaRPr sz="2700" strike="sngStrike">
              <a:solidFill>
                <a:schemeClr val="lt1"/>
              </a:solidFill>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alkboard">
  <a:themeElements>
    <a:clrScheme name="Chalkboard">
      <a:dk1>
        <a:srgbClr val="FFFFFF"/>
      </a:dk1>
      <a:lt1>
        <a:srgbClr val="BF00FF"/>
      </a:lt1>
      <a:dk2>
        <a:srgbClr val="CBC8C2"/>
      </a:dk2>
      <a:lt2>
        <a:srgbClr val="51504D"/>
      </a:lt2>
      <a:accent1>
        <a:srgbClr val="71B0E2"/>
      </a:accent1>
      <a:accent2>
        <a:srgbClr val="A8E685"/>
      </a:accent2>
      <a:accent3>
        <a:srgbClr val="BF00FF"/>
      </a:accent3>
      <a:accent4>
        <a:srgbClr val="71B0E2"/>
      </a:accent4>
      <a:accent5>
        <a:srgbClr val="A8E685"/>
      </a:accent5>
      <a:accent6>
        <a:srgbClr val="BF00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