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9" r:id="rId3"/>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Sniglet"/>
      <p:regular r:id="rId29"/>
    </p:embeddedFont>
    <p:embeddedFont>
      <p:font typeface="Dosis"/>
      <p:regular r:id="rId30"/>
      <p:bold r:id="rId31"/>
    </p:embeddedFont>
    <p:embeddedFont>
      <p:font typeface="Ubuntu"/>
      <p:regular r:id="rId32"/>
      <p:bold r:id="rId33"/>
      <p:italic r:id="rId34"/>
      <p:boldItalic r:id="rId35"/>
    </p:embeddedFont>
    <p:embeddedFont>
      <p:font typeface="Viga"/>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nigle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osis-bold.fntdata"/><Relationship Id="rId30" Type="http://schemas.openxmlformats.org/officeDocument/2006/relationships/font" Target="fonts/Dosis-regular.fntdata"/><Relationship Id="rId11" Type="http://schemas.openxmlformats.org/officeDocument/2006/relationships/slide" Target="slides/slide6.xml"/><Relationship Id="rId33" Type="http://schemas.openxmlformats.org/officeDocument/2006/relationships/font" Target="fonts/Ubuntu-bold.fntdata"/><Relationship Id="rId10" Type="http://schemas.openxmlformats.org/officeDocument/2006/relationships/slide" Target="slides/slide5.xml"/><Relationship Id="rId32" Type="http://schemas.openxmlformats.org/officeDocument/2006/relationships/font" Target="fonts/Ubuntu-regular.fntdata"/><Relationship Id="rId13" Type="http://schemas.openxmlformats.org/officeDocument/2006/relationships/slide" Target="slides/slide8.xml"/><Relationship Id="rId35" Type="http://schemas.openxmlformats.org/officeDocument/2006/relationships/font" Target="fonts/Ubuntu-boldItalic.fntdata"/><Relationship Id="rId12" Type="http://schemas.openxmlformats.org/officeDocument/2006/relationships/slide" Target="slides/slide7.xml"/><Relationship Id="rId34" Type="http://schemas.openxmlformats.org/officeDocument/2006/relationships/font" Target="fonts/Ubuntu-italic.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Viga-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c0NzBYLnOD8" TargetMode="External"/><Relationship Id="rId3" Type="http://schemas.openxmlformats.org/officeDocument/2006/relationships/hyperlink" Target="http://phymain.unisciel.fr/periode-dun-pendule-simple/" TargetMode="External"/><Relationship Id="rId4" Type="http://schemas.openxmlformats.org/officeDocument/2006/relationships/hyperlink" Target="https://youtu.be/TiCk1veJ1t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t.colorado.edu/sims/html/pendulum-lab/latest/pendulum-lab_fr.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MBx0OnCAbeSQkSQsqH9fccNqoii2JJLKNiWLx_u6qDw/edit?usp=shari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t.colorado.edu/fr/teaching-resources/browse-activitie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uWZxkhxwBjNduONAXud8mZGV5WM7pAWH/view?usp=sharing" TargetMode="External"/><Relationship Id="rId3" Type="http://schemas.openxmlformats.org/officeDocument/2006/relationships/hyperlink" Target="https://drive.google.com/file/d/1uWZxkhxwBjNduONAXud8mZGV5WM7pAWH/view?usp=sharing" TargetMode="External"/><Relationship Id="rId4" Type="http://schemas.openxmlformats.org/officeDocument/2006/relationships/hyperlink" Target="https://docs.google.com/document/d/1KosrM-5Jvfmy0OO51w7qm-tNHFhz_AYt1zmoUBEjPPw/edit#heading=h.igtvwz85yoq4"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gebra.org/"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org/ul/qhr" TargetMode="External"/><Relationship Id="rId3" Type="http://schemas.openxmlformats.org/officeDocument/2006/relationships/hyperlink" Target="http://recit.org/ul/qhq"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et.jit.si/RECITMSTDistance"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ms.gle/JzUrVvY4PkzkK74RA"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qc.ca/nouvelle/rdv-virtuels-printaniers-du-recit-se-former-a-distanc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et.jit.si/RECITMSTDistanc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t.colorado.edu/sims/html/pendulum-lab/latest/pendulum-lab_fr.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Google Shape;56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3" name="Shape 653"/>
        <p:cNvGrpSpPr/>
        <p:nvPr/>
      </p:nvGrpSpPr>
      <p:grpSpPr>
        <a:xfrm>
          <a:off x="0" y="0"/>
          <a:ext cx="0" cy="0"/>
          <a:chOff x="0" y="0"/>
          <a:chExt cx="0" cy="0"/>
        </a:xfrm>
      </p:grpSpPr>
      <p:sp>
        <p:nvSpPr>
          <p:cNvPr id="654" name="Google Shape;654;g8530ce0b3f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8530ce0b3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la vidéo : </a:t>
            </a:r>
            <a:r>
              <a:rPr lang="en" u="sng">
                <a:solidFill>
                  <a:schemeClr val="hlink"/>
                </a:solidFill>
                <a:hlinkClick r:id="rId2"/>
              </a:rPr>
              <a:t>https://youtu.be/c0NzBYLnOD8</a:t>
            </a:r>
            <a:endParaRPr/>
          </a:p>
          <a:p>
            <a:pPr indent="0" lvl="0" marL="0" rtl="0" algn="l">
              <a:spcBef>
                <a:spcPts val="0"/>
              </a:spcBef>
              <a:spcAft>
                <a:spcPts val="0"/>
              </a:spcAft>
              <a:buNone/>
            </a:pPr>
            <a:r>
              <a:rPr lang="en"/>
              <a:t>Lien vers la référence : </a:t>
            </a:r>
            <a:r>
              <a:rPr lang="en" u="sng">
                <a:solidFill>
                  <a:schemeClr val="hlink"/>
                </a:solidFill>
                <a:hlinkClick r:id="rId3"/>
              </a:rPr>
              <a:t>http://phymain.unisciel.fr/periode-dun-pendule-simple/</a:t>
            </a:r>
            <a:endParaRPr/>
          </a:p>
          <a:p>
            <a:pPr indent="0" lvl="0" marL="0" rtl="0" algn="l">
              <a:spcBef>
                <a:spcPts val="0"/>
              </a:spcBef>
              <a:spcAft>
                <a:spcPts val="0"/>
              </a:spcAft>
              <a:buNone/>
            </a:pPr>
            <a:r>
              <a:rPr lang="en"/>
              <a:t>Vidéo Walter Lewin : </a:t>
            </a:r>
            <a:r>
              <a:rPr lang="en" u="sng">
                <a:solidFill>
                  <a:schemeClr val="hlink"/>
                </a:solidFill>
                <a:hlinkClick r:id="rId4"/>
              </a:rPr>
              <a:t>https://youtu.be/TiCk1veJ1tM</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Google Shape;669;g850aede09c_0_1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850aede09c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VIA, écrire les éléments observés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minutes</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Google Shape;678;g850aede09c_0_1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850aede09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3" name="Shape 683"/>
        <p:cNvGrpSpPr/>
        <p:nvPr/>
      </p:nvGrpSpPr>
      <p:grpSpPr>
        <a:xfrm>
          <a:off x="0" y="0"/>
          <a:ext cx="0" cy="0"/>
          <a:chOff x="0" y="0"/>
          <a:chExt cx="0" cy="0"/>
        </a:xfrm>
      </p:grpSpPr>
      <p:sp>
        <p:nvSpPr>
          <p:cNvPr id="684" name="Google Shape;684;g850aede09c_0_1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850aede09c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9" name="Shape 689"/>
        <p:cNvGrpSpPr/>
        <p:nvPr/>
      </p:nvGrpSpPr>
      <p:grpSpPr>
        <a:xfrm>
          <a:off x="0" y="0"/>
          <a:ext cx="0" cy="0"/>
          <a:chOff x="0" y="0"/>
          <a:chExt cx="0" cy="0"/>
        </a:xfrm>
      </p:grpSpPr>
      <p:sp>
        <p:nvSpPr>
          <p:cNvPr id="690" name="Google Shape;690;g850aede09c_0_1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850aede09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le laboratoire : </a:t>
            </a:r>
            <a:r>
              <a:rPr lang="en" u="sng">
                <a:solidFill>
                  <a:schemeClr val="hlink"/>
                </a:solidFill>
                <a:hlinkClick r:id="rId2"/>
              </a:rPr>
              <a:t>https://phet.colorado.edu/sims/html/pendulum-lab/latest/pendulum-lab_fr.html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minutes</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6" name="Shape 706"/>
        <p:cNvGrpSpPr/>
        <p:nvPr/>
      </p:nvGrpSpPr>
      <p:grpSpPr>
        <a:xfrm>
          <a:off x="0" y="0"/>
          <a:ext cx="0" cy="0"/>
          <a:chOff x="0" y="0"/>
          <a:chExt cx="0" cy="0"/>
        </a:xfrm>
      </p:grpSpPr>
      <p:sp>
        <p:nvSpPr>
          <p:cNvPr id="707" name="Google Shape;707;g850aede09c_0_1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850aede09c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4" name="Shape 714"/>
        <p:cNvGrpSpPr/>
        <p:nvPr/>
      </p:nvGrpSpPr>
      <p:grpSpPr>
        <a:xfrm>
          <a:off x="0" y="0"/>
          <a:ext cx="0" cy="0"/>
          <a:chOff x="0" y="0"/>
          <a:chExt cx="0" cy="0"/>
        </a:xfrm>
      </p:grpSpPr>
      <p:sp>
        <p:nvSpPr>
          <p:cNvPr id="715" name="Google Shape;715;g850aede09c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850aede09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le document : </a:t>
            </a:r>
            <a:r>
              <a:rPr lang="en" u="sng">
                <a:solidFill>
                  <a:schemeClr val="hlink"/>
                </a:solidFill>
                <a:hlinkClick r:id="rId2"/>
              </a:rPr>
              <a:t>https://docs.google.com/document/d/1MBx0OnCAbeSQkSQsqH9fccNqoii2JJLKNiWLx_u6qDw/edit?usp=sharing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3" name="Shape 723"/>
        <p:cNvGrpSpPr/>
        <p:nvPr/>
      </p:nvGrpSpPr>
      <p:grpSpPr>
        <a:xfrm>
          <a:off x="0" y="0"/>
          <a:ext cx="0" cy="0"/>
          <a:chOff x="0" y="0"/>
          <a:chExt cx="0" cy="0"/>
        </a:xfrm>
      </p:grpSpPr>
      <p:sp>
        <p:nvSpPr>
          <p:cNvPr id="724" name="Google Shape;724;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Google Shape;736;g850aede09c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850aede09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https://phet.colorado.edu/fr/teaching-resources/browse-activities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Google Shape;573;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la présentation téléchargeable PDF </a:t>
            </a:r>
            <a:r>
              <a:rPr lang="en" u="sng">
                <a:solidFill>
                  <a:schemeClr val="hlink"/>
                </a:solidFill>
                <a:hlinkClick r:id="rId2"/>
              </a:rPr>
              <a:t>:</a:t>
            </a:r>
            <a:r>
              <a:rPr lang="en" u="sng">
                <a:solidFill>
                  <a:schemeClr val="hlink"/>
                </a:solidFill>
                <a:hlinkClick r:id="rId3"/>
              </a:rPr>
              <a:t>https://drive.google.com/file/d/1uWZxkhxwBjNduONAXud8mZGV5WM7pAWH/view?usp=sharing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Document collaboratif pour notes de la rencontre : </a:t>
            </a:r>
            <a:r>
              <a:rPr lang="en" u="sng">
                <a:solidFill>
                  <a:schemeClr val="hlink"/>
                </a:solidFill>
                <a:hlinkClick r:id="rId4"/>
              </a:rPr>
              <a:t>https://docs.google.com/document/d/1KosrM-5Jvfmy0OO51w7qm-tNHFhz_AYt1zmoUBEjPPw/edit#heading=h.igtvwz85yoq4</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5" name="Shape 745"/>
        <p:cNvGrpSpPr/>
        <p:nvPr/>
      </p:nvGrpSpPr>
      <p:grpSpPr>
        <a:xfrm>
          <a:off x="0" y="0"/>
          <a:ext cx="0" cy="0"/>
          <a:chOff x="0" y="0"/>
          <a:chExt cx="0" cy="0"/>
        </a:xfrm>
      </p:grpSpPr>
      <p:sp>
        <p:nvSpPr>
          <p:cNvPr id="746" name="Google Shape;746;g80489bc0ed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80489bc0e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GeoGebra :</a:t>
            </a:r>
            <a:r>
              <a:rPr lang="en" u="sng">
                <a:solidFill>
                  <a:schemeClr val="hlink"/>
                </a:solidFill>
                <a:hlinkClick r:id="rId2"/>
              </a:rPr>
              <a:t>https://www.geogebra.org/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7" name="Shape 757"/>
        <p:cNvGrpSpPr/>
        <p:nvPr/>
      </p:nvGrpSpPr>
      <p:grpSpPr>
        <a:xfrm>
          <a:off x="0" y="0"/>
          <a:ext cx="0" cy="0"/>
          <a:chOff x="0" y="0"/>
          <a:chExt cx="0" cy="0"/>
        </a:xfrm>
      </p:grpSpPr>
      <p:sp>
        <p:nvSpPr>
          <p:cNvPr id="758" name="Google Shape;758;g80489bc0ed_0_1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80489bc0ed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Document Partage de ressources PhET:  </a:t>
            </a:r>
            <a:r>
              <a:rPr lang="en" sz="1400" u="sng">
                <a:solidFill>
                  <a:schemeClr val="accent1"/>
                </a:solidFill>
                <a:latin typeface="Dosis"/>
                <a:ea typeface="Dosis"/>
                <a:cs typeface="Dosis"/>
                <a:sym typeface="Dosis"/>
                <a:hlinkClick r:id="rId2"/>
              </a:rPr>
              <a:t>http://recit.org/ul/qhr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Document Partage de ressources GeoGebra:  </a:t>
            </a:r>
            <a:r>
              <a:rPr lang="en" sz="1400" u="sng">
                <a:solidFill>
                  <a:schemeClr val="accent1"/>
                </a:solidFill>
                <a:latin typeface="Dosis"/>
                <a:ea typeface="Dosis"/>
                <a:cs typeface="Dosis"/>
                <a:sym typeface="Dosis"/>
                <a:hlinkClick r:id="rId3"/>
              </a:rPr>
              <a:t>http://recit.org/ul/qhq</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9" name="Shape 769"/>
        <p:cNvGrpSpPr/>
        <p:nvPr/>
      </p:nvGrpSpPr>
      <p:grpSpPr>
        <a:xfrm>
          <a:off x="0" y="0"/>
          <a:ext cx="0" cy="0"/>
          <a:chOff x="0" y="0"/>
          <a:chExt cx="0" cy="0"/>
        </a:xfrm>
      </p:grpSpPr>
      <p:sp>
        <p:nvSpPr>
          <p:cNvPr id="770" name="Google Shape;770;g80489bc0ed_0_1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80489bc0ed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Salle de vidéoconférence : </a:t>
            </a:r>
            <a:r>
              <a:rPr lang="en" u="sng">
                <a:solidFill>
                  <a:schemeClr val="hlink"/>
                </a:solidFill>
                <a:hlinkClick r:id="rId2"/>
              </a:rPr>
              <a:t>https://meet.jit.si/RECITMSTDistance</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9" name="Shape 779"/>
        <p:cNvGrpSpPr/>
        <p:nvPr/>
      </p:nvGrpSpPr>
      <p:grpSpPr>
        <a:xfrm>
          <a:off x="0" y="0"/>
          <a:ext cx="0" cy="0"/>
          <a:chOff x="0" y="0"/>
          <a:chExt cx="0" cy="0"/>
        </a:xfrm>
      </p:grpSpPr>
      <p:sp>
        <p:nvSpPr>
          <p:cNvPr id="780" name="Google Shape;780;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Google Shape;584;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g850aede09c_0_1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850aede09c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Formulaire d’informations des participants : </a:t>
            </a:r>
            <a:r>
              <a:rPr lang="en" u="sng">
                <a:solidFill>
                  <a:schemeClr val="hlink"/>
                </a:solidFill>
                <a:hlinkClick r:id="rId2"/>
              </a:rPr>
              <a:t>https://forms.gle/JzUrVvY4PkzkK74RA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Google Shape;602;g80489bc0ed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80489bc0e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les rendez-vous virtuels printaniers du RÉCIT à venir : </a:t>
            </a:r>
            <a:r>
              <a:rPr lang="en" u="sng">
                <a:solidFill>
                  <a:schemeClr val="hlink"/>
                </a:solidFill>
                <a:hlinkClick r:id="rId2"/>
              </a:rPr>
              <a:t>http://recit.qc.ca/nouvelle/rdv-virtuels-printaniers-du-recit-se-former-a-distance/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g80489bc0ed_0_1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80489bc0ed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Salle de vidéoconférence : </a:t>
            </a:r>
            <a:r>
              <a:rPr lang="en" u="sng">
                <a:solidFill>
                  <a:schemeClr val="hlink"/>
                </a:solidFill>
                <a:hlinkClick r:id="rId2"/>
              </a:rPr>
              <a:t>https://meet.jit.si/RECITMSTDistance</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VIA, écrire les hypothèses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4" name="Shape 634"/>
        <p:cNvGrpSpPr/>
        <p:nvPr/>
      </p:nvGrpSpPr>
      <p:grpSpPr>
        <a:xfrm>
          <a:off x="0" y="0"/>
          <a:ext cx="0" cy="0"/>
          <a:chOff x="0" y="0"/>
          <a:chExt cx="0" cy="0"/>
        </a:xfrm>
      </p:grpSpPr>
      <p:sp>
        <p:nvSpPr>
          <p:cNvPr id="635" name="Google Shape;635;g850aede09c_0_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850aede09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le laboratoire : </a:t>
            </a:r>
            <a:r>
              <a:rPr lang="en" u="sng">
                <a:solidFill>
                  <a:schemeClr val="hlink"/>
                </a:solidFill>
                <a:hlinkClick r:id="rId2"/>
              </a:rPr>
              <a:t>https://phet.colorado.edu/sims/html/pendulum-lab/latest/pendulum-lab_fr.html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minutes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g850aede09c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850aede09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VIA, écrire les éléments observés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61" name="Shape 161"/>
        <p:cNvGrpSpPr/>
        <p:nvPr/>
      </p:nvGrpSpPr>
      <p:grpSpPr>
        <a:xfrm>
          <a:off x="0" y="0"/>
          <a:ext cx="0" cy="0"/>
          <a:chOff x="0" y="0"/>
          <a:chExt cx="0" cy="0"/>
        </a:xfrm>
      </p:grpSpPr>
      <p:sp>
        <p:nvSpPr>
          <p:cNvPr id="162" name="Google Shape;162;p2"/>
          <p:cNvSpPr txBox="1"/>
          <p:nvPr>
            <p:ph type="ctrTitle"/>
          </p:nvPr>
        </p:nvSpPr>
        <p:spPr>
          <a:xfrm>
            <a:off x="2305100" y="1161050"/>
            <a:ext cx="6153000" cy="11598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2"/>
              </a:buClr>
              <a:buSzPts val="4800"/>
              <a:buNone/>
              <a:defRPr b="0" sz="4800">
                <a:solidFill>
                  <a:schemeClr val="dk2"/>
                </a:solidFill>
              </a:defRPr>
            </a:lvl1pPr>
            <a:lvl2pPr lvl="1" algn="r">
              <a:spcBef>
                <a:spcPts val="0"/>
              </a:spcBef>
              <a:spcAft>
                <a:spcPts val="0"/>
              </a:spcAft>
              <a:buClr>
                <a:schemeClr val="dk2"/>
              </a:buClr>
              <a:buSzPts val="4800"/>
              <a:buNone/>
              <a:defRPr b="0" sz="4800">
                <a:solidFill>
                  <a:schemeClr val="dk2"/>
                </a:solidFill>
              </a:defRPr>
            </a:lvl2pPr>
            <a:lvl3pPr lvl="2" algn="r">
              <a:spcBef>
                <a:spcPts val="0"/>
              </a:spcBef>
              <a:spcAft>
                <a:spcPts val="0"/>
              </a:spcAft>
              <a:buClr>
                <a:schemeClr val="dk2"/>
              </a:buClr>
              <a:buSzPts val="4800"/>
              <a:buNone/>
              <a:defRPr b="0" sz="4800">
                <a:solidFill>
                  <a:schemeClr val="dk2"/>
                </a:solidFill>
              </a:defRPr>
            </a:lvl3pPr>
            <a:lvl4pPr lvl="3" algn="r">
              <a:spcBef>
                <a:spcPts val="0"/>
              </a:spcBef>
              <a:spcAft>
                <a:spcPts val="0"/>
              </a:spcAft>
              <a:buClr>
                <a:schemeClr val="dk2"/>
              </a:buClr>
              <a:buSzPts val="4800"/>
              <a:buNone/>
              <a:defRPr b="0" sz="4800">
                <a:solidFill>
                  <a:schemeClr val="dk2"/>
                </a:solidFill>
              </a:defRPr>
            </a:lvl4pPr>
            <a:lvl5pPr lvl="4" algn="r">
              <a:spcBef>
                <a:spcPts val="0"/>
              </a:spcBef>
              <a:spcAft>
                <a:spcPts val="0"/>
              </a:spcAft>
              <a:buClr>
                <a:schemeClr val="dk2"/>
              </a:buClr>
              <a:buSzPts val="4800"/>
              <a:buNone/>
              <a:defRPr b="0" sz="4800">
                <a:solidFill>
                  <a:schemeClr val="dk2"/>
                </a:solidFill>
              </a:defRPr>
            </a:lvl5pPr>
            <a:lvl6pPr lvl="5" algn="r">
              <a:spcBef>
                <a:spcPts val="0"/>
              </a:spcBef>
              <a:spcAft>
                <a:spcPts val="0"/>
              </a:spcAft>
              <a:buClr>
                <a:schemeClr val="dk2"/>
              </a:buClr>
              <a:buSzPts val="4800"/>
              <a:buNone/>
              <a:defRPr b="0" sz="4800">
                <a:solidFill>
                  <a:schemeClr val="dk2"/>
                </a:solidFill>
              </a:defRPr>
            </a:lvl6pPr>
            <a:lvl7pPr lvl="6" algn="r">
              <a:spcBef>
                <a:spcPts val="0"/>
              </a:spcBef>
              <a:spcAft>
                <a:spcPts val="0"/>
              </a:spcAft>
              <a:buClr>
                <a:schemeClr val="dk2"/>
              </a:buClr>
              <a:buSzPts val="4800"/>
              <a:buNone/>
              <a:defRPr b="0" sz="4800">
                <a:solidFill>
                  <a:schemeClr val="dk2"/>
                </a:solidFill>
              </a:defRPr>
            </a:lvl7pPr>
            <a:lvl8pPr lvl="7" algn="r">
              <a:spcBef>
                <a:spcPts val="0"/>
              </a:spcBef>
              <a:spcAft>
                <a:spcPts val="0"/>
              </a:spcAft>
              <a:buClr>
                <a:schemeClr val="dk2"/>
              </a:buClr>
              <a:buSzPts val="4800"/>
              <a:buNone/>
              <a:defRPr b="0" sz="4800">
                <a:solidFill>
                  <a:schemeClr val="dk2"/>
                </a:solidFill>
              </a:defRPr>
            </a:lvl8pPr>
            <a:lvl9pPr lvl="8" algn="r">
              <a:spcBef>
                <a:spcPts val="0"/>
              </a:spcBef>
              <a:spcAft>
                <a:spcPts val="0"/>
              </a:spcAft>
              <a:buClr>
                <a:schemeClr val="dk2"/>
              </a:buClr>
              <a:buSzPts val="4800"/>
              <a:buNone/>
              <a:defRPr b="0" sz="4800">
                <a:solidFill>
                  <a:schemeClr val="dk2"/>
                </a:solidFill>
              </a:defRPr>
            </a:lvl9pPr>
          </a:lstStyle>
          <a:p/>
        </p:txBody>
      </p:sp>
      <p:sp>
        <p:nvSpPr>
          <p:cNvPr id="163" name="Google Shape;163;p2"/>
          <p:cNvSpPr/>
          <p:nvPr/>
        </p:nvSpPr>
        <p:spPr>
          <a:xfrm>
            <a:off x="723692" y="4220091"/>
            <a:ext cx="794875" cy="985737"/>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4" name="Google Shape;164;p2"/>
          <p:cNvSpPr/>
          <p:nvPr/>
        </p:nvSpPr>
        <p:spPr>
          <a:xfrm>
            <a:off x="-58319" y="3053287"/>
            <a:ext cx="782014" cy="890356"/>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5" name="Google Shape;165;p2"/>
          <p:cNvSpPr/>
          <p:nvPr/>
        </p:nvSpPr>
        <p:spPr>
          <a:xfrm>
            <a:off x="4025101" y="3422420"/>
            <a:ext cx="370865" cy="809588"/>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6" name="Google Shape;166;p2"/>
          <p:cNvSpPr/>
          <p:nvPr/>
        </p:nvSpPr>
        <p:spPr>
          <a:xfrm>
            <a:off x="3078045" y="3128354"/>
            <a:ext cx="730671" cy="895811"/>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7" name="Google Shape;167;p2"/>
          <p:cNvSpPr/>
          <p:nvPr/>
        </p:nvSpPr>
        <p:spPr>
          <a:xfrm>
            <a:off x="5401648" y="3285712"/>
            <a:ext cx="805934" cy="75083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8" name="Google Shape;168;p2"/>
          <p:cNvSpPr/>
          <p:nvPr/>
        </p:nvSpPr>
        <p:spPr>
          <a:xfrm>
            <a:off x="8364459" y="3346843"/>
            <a:ext cx="873792" cy="600260"/>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9" name="Google Shape;169;p2"/>
          <p:cNvSpPr/>
          <p:nvPr/>
        </p:nvSpPr>
        <p:spPr>
          <a:xfrm>
            <a:off x="4551116" y="3125540"/>
            <a:ext cx="657208" cy="679227"/>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0" name="Google Shape;170;p2"/>
          <p:cNvSpPr/>
          <p:nvPr/>
        </p:nvSpPr>
        <p:spPr>
          <a:xfrm>
            <a:off x="4419881" y="3994834"/>
            <a:ext cx="919681" cy="95090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1" name="Google Shape;171;p2"/>
          <p:cNvSpPr/>
          <p:nvPr/>
        </p:nvSpPr>
        <p:spPr>
          <a:xfrm>
            <a:off x="2644912" y="4036538"/>
            <a:ext cx="890356" cy="7068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2" name="Google Shape;172;p2"/>
          <p:cNvSpPr/>
          <p:nvPr/>
        </p:nvSpPr>
        <p:spPr>
          <a:xfrm>
            <a:off x="2116542" y="3186156"/>
            <a:ext cx="829755" cy="780163"/>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3" name="Google Shape;173;p2"/>
          <p:cNvSpPr/>
          <p:nvPr/>
        </p:nvSpPr>
        <p:spPr>
          <a:xfrm>
            <a:off x="1347361" y="3186147"/>
            <a:ext cx="599146" cy="706812"/>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4" name="Google Shape;174;p2"/>
          <p:cNvSpPr/>
          <p:nvPr/>
        </p:nvSpPr>
        <p:spPr>
          <a:xfrm>
            <a:off x="2681615" y="4813558"/>
            <a:ext cx="816944" cy="31396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5" name="Google Shape;175;p2"/>
          <p:cNvSpPr/>
          <p:nvPr/>
        </p:nvSpPr>
        <p:spPr>
          <a:xfrm>
            <a:off x="7146421" y="4508764"/>
            <a:ext cx="1040884" cy="73062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6" name="Google Shape;176;p2"/>
          <p:cNvSpPr/>
          <p:nvPr/>
        </p:nvSpPr>
        <p:spPr>
          <a:xfrm>
            <a:off x="7146430" y="3104432"/>
            <a:ext cx="684732" cy="721463"/>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7" name="Google Shape;177;p2"/>
          <p:cNvSpPr/>
          <p:nvPr/>
        </p:nvSpPr>
        <p:spPr>
          <a:xfrm>
            <a:off x="5262207" y="4729516"/>
            <a:ext cx="525046" cy="37266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8" name="Google Shape;178;p2"/>
          <p:cNvSpPr/>
          <p:nvPr/>
        </p:nvSpPr>
        <p:spPr>
          <a:xfrm>
            <a:off x="8376372" y="4729061"/>
            <a:ext cx="508532" cy="32497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9" name="Google Shape;179;p2"/>
          <p:cNvSpPr/>
          <p:nvPr/>
        </p:nvSpPr>
        <p:spPr>
          <a:xfrm>
            <a:off x="3808716" y="4429326"/>
            <a:ext cx="570935" cy="567282"/>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0" name="Google Shape;180;p2"/>
          <p:cNvSpPr/>
          <p:nvPr/>
        </p:nvSpPr>
        <p:spPr>
          <a:xfrm>
            <a:off x="7975391" y="3053272"/>
            <a:ext cx="541560" cy="67927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1" name="Google Shape;181;p2"/>
          <p:cNvSpPr/>
          <p:nvPr/>
        </p:nvSpPr>
        <p:spPr>
          <a:xfrm>
            <a:off x="1570785" y="4028295"/>
            <a:ext cx="734324" cy="723314"/>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2" name="Google Shape;182;p2"/>
          <p:cNvSpPr/>
          <p:nvPr/>
        </p:nvSpPr>
        <p:spPr>
          <a:xfrm>
            <a:off x="247060" y="4094875"/>
            <a:ext cx="275434" cy="244207"/>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3" name="Google Shape;183;p2"/>
          <p:cNvSpPr/>
          <p:nvPr/>
        </p:nvSpPr>
        <p:spPr>
          <a:xfrm>
            <a:off x="8516944" y="4082884"/>
            <a:ext cx="690236" cy="51038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4" name="Google Shape;184;p2"/>
          <p:cNvSpPr/>
          <p:nvPr/>
        </p:nvSpPr>
        <p:spPr>
          <a:xfrm>
            <a:off x="859713" y="3417443"/>
            <a:ext cx="317620" cy="659010"/>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5" name="Google Shape;185;p2"/>
          <p:cNvSpPr/>
          <p:nvPr/>
        </p:nvSpPr>
        <p:spPr>
          <a:xfrm rot="1920742">
            <a:off x="5707038" y="4213989"/>
            <a:ext cx="884797" cy="750834"/>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6" name="Google Shape;186;p2"/>
          <p:cNvSpPr/>
          <p:nvPr/>
        </p:nvSpPr>
        <p:spPr>
          <a:xfrm rot="-3496844">
            <a:off x="115839" y="4509560"/>
            <a:ext cx="537852" cy="46444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7" name="Google Shape;187;p2"/>
          <p:cNvSpPr/>
          <p:nvPr/>
        </p:nvSpPr>
        <p:spPr>
          <a:xfrm>
            <a:off x="7518184" y="3966329"/>
            <a:ext cx="846269" cy="598458"/>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8" name="Google Shape;188;p2"/>
          <p:cNvSpPr/>
          <p:nvPr/>
        </p:nvSpPr>
        <p:spPr>
          <a:xfrm rot="-5400000">
            <a:off x="6496794" y="3021441"/>
            <a:ext cx="493819" cy="63153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9" name="Google Shape;189;p2"/>
          <p:cNvSpPr/>
          <p:nvPr/>
        </p:nvSpPr>
        <p:spPr>
          <a:xfrm>
            <a:off x="6453205" y="3705907"/>
            <a:ext cx="666366" cy="752689"/>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0" name="Google Shape;190;p2"/>
          <p:cNvSpPr/>
          <p:nvPr/>
        </p:nvSpPr>
        <p:spPr>
          <a:xfrm>
            <a:off x="1866011" y="4742879"/>
            <a:ext cx="681078" cy="455287"/>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1" name="Google Shape;191;p2"/>
          <p:cNvSpPr/>
          <p:nvPr/>
        </p:nvSpPr>
        <p:spPr>
          <a:xfrm>
            <a:off x="6669805" y="4614395"/>
            <a:ext cx="308462" cy="330481"/>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letely blank">
  <p:cSld name="BLANK_1">
    <p:spTree>
      <p:nvGrpSpPr>
        <p:cNvPr id="519" name="Shape 519"/>
        <p:cNvGrpSpPr/>
        <p:nvPr/>
      </p:nvGrpSpPr>
      <p:grpSpPr>
        <a:xfrm>
          <a:off x="0" y="0"/>
          <a:ext cx="0" cy="0"/>
          <a:chOff x="0" y="0"/>
          <a:chExt cx="0" cy="0"/>
        </a:xfrm>
      </p:grpSpPr>
      <p:sp>
        <p:nvSpPr>
          <p:cNvPr id="520" name="Google Shape;520;p11"/>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25" name="Shape 525"/>
        <p:cNvGrpSpPr/>
        <p:nvPr/>
      </p:nvGrpSpPr>
      <p:grpSpPr>
        <a:xfrm>
          <a:off x="0" y="0"/>
          <a:ext cx="0" cy="0"/>
          <a:chOff x="0" y="0"/>
          <a:chExt cx="0" cy="0"/>
        </a:xfrm>
      </p:grpSpPr>
      <p:sp>
        <p:nvSpPr>
          <p:cNvPr id="526" name="Google Shape;526;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Font typeface="Viga"/>
              <a:buNone/>
              <a:defRPr sz="5200">
                <a:latin typeface="Viga"/>
                <a:ea typeface="Viga"/>
                <a:cs typeface="Viga"/>
                <a:sym typeface="Vig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27" name="Google Shape;527;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Font typeface="Ubuntu"/>
              <a:buNone/>
              <a:defRPr sz="28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8" name="Google Shape;528;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29" name="Shape 529"/>
        <p:cNvGrpSpPr/>
        <p:nvPr/>
      </p:nvGrpSpPr>
      <p:grpSpPr>
        <a:xfrm>
          <a:off x="0" y="0"/>
          <a:ext cx="0" cy="0"/>
          <a:chOff x="0" y="0"/>
          <a:chExt cx="0" cy="0"/>
        </a:xfrm>
      </p:grpSpPr>
      <p:sp>
        <p:nvSpPr>
          <p:cNvPr id="530" name="Google Shape;530;p1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31" name="Google Shape;531;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532" name="Shape 532"/>
        <p:cNvGrpSpPr/>
        <p:nvPr/>
      </p:nvGrpSpPr>
      <p:grpSpPr>
        <a:xfrm>
          <a:off x="0" y="0"/>
          <a:ext cx="0" cy="0"/>
          <a:chOff x="0" y="0"/>
          <a:chExt cx="0" cy="0"/>
        </a:xfrm>
      </p:grpSpPr>
      <p:sp>
        <p:nvSpPr>
          <p:cNvPr id="533" name="Google Shape;533;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4" name="Google Shape;534;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35" name="Google Shape;53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36" name="Shape 536"/>
        <p:cNvGrpSpPr/>
        <p:nvPr/>
      </p:nvGrpSpPr>
      <p:grpSpPr>
        <a:xfrm>
          <a:off x="0" y="0"/>
          <a:ext cx="0" cy="0"/>
          <a:chOff x="0" y="0"/>
          <a:chExt cx="0" cy="0"/>
        </a:xfrm>
      </p:grpSpPr>
      <p:sp>
        <p:nvSpPr>
          <p:cNvPr id="537" name="Google Shape;53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8" name="Google Shape;538;p1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39" name="Google Shape;539;p1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40" name="Google Shape;54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1" name="Shape 541"/>
        <p:cNvGrpSpPr/>
        <p:nvPr/>
      </p:nvGrpSpPr>
      <p:grpSpPr>
        <a:xfrm>
          <a:off x="0" y="0"/>
          <a:ext cx="0" cy="0"/>
          <a:chOff x="0" y="0"/>
          <a:chExt cx="0" cy="0"/>
        </a:xfrm>
      </p:grpSpPr>
      <p:sp>
        <p:nvSpPr>
          <p:cNvPr id="542" name="Google Shape;54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3" name="Google Shape;54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544" name="Shape 544"/>
        <p:cNvGrpSpPr/>
        <p:nvPr/>
      </p:nvGrpSpPr>
      <p:grpSpPr>
        <a:xfrm>
          <a:off x="0" y="0"/>
          <a:ext cx="0" cy="0"/>
          <a:chOff x="0" y="0"/>
          <a:chExt cx="0" cy="0"/>
        </a:xfrm>
      </p:grpSpPr>
      <p:sp>
        <p:nvSpPr>
          <p:cNvPr id="545" name="Google Shape;545;p1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46" name="Google Shape;546;p1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47" name="Google Shape;547;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548" name="Shape 548"/>
        <p:cNvGrpSpPr/>
        <p:nvPr/>
      </p:nvGrpSpPr>
      <p:grpSpPr>
        <a:xfrm>
          <a:off x="0" y="0"/>
          <a:ext cx="0" cy="0"/>
          <a:chOff x="0" y="0"/>
          <a:chExt cx="0" cy="0"/>
        </a:xfrm>
      </p:grpSpPr>
      <p:sp>
        <p:nvSpPr>
          <p:cNvPr id="549" name="Google Shape;549;p1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50" name="Google Shape;550;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51" name="Shape 551"/>
        <p:cNvGrpSpPr/>
        <p:nvPr/>
      </p:nvGrpSpPr>
      <p:grpSpPr>
        <a:xfrm>
          <a:off x="0" y="0"/>
          <a:ext cx="0" cy="0"/>
          <a:chOff x="0" y="0"/>
          <a:chExt cx="0" cy="0"/>
        </a:xfrm>
      </p:grpSpPr>
      <p:sp>
        <p:nvSpPr>
          <p:cNvPr id="552" name="Google Shape;552;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54" name="Google Shape;554;p2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55" name="Google Shape;555;p2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56" name="Google Shape;556;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7" name="Shape 557"/>
        <p:cNvGrpSpPr/>
        <p:nvPr/>
      </p:nvGrpSpPr>
      <p:grpSpPr>
        <a:xfrm>
          <a:off x="0" y="0"/>
          <a:ext cx="0" cy="0"/>
          <a:chOff x="0" y="0"/>
          <a:chExt cx="0" cy="0"/>
        </a:xfrm>
      </p:grpSpPr>
      <p:sp>
        <p:nvSpPr>
          <p:cNvPr id="558" name="Google Shape;558;p2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59" name="Google Shape;559;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92" name="Shape 192"/>
        <p:cNvGrpSpPr/>
        <p:nvPr/>
      </p:nvGrpSpPr>
      <p:grpSpPr>
        <a:xfrm>
          <a:off x="0" y="0"/>
          <a:ext cx="0" cy="0"/>
          <a:chOff x="0" y="0"/>
          <a:chExt cx="0" cy="0"/>
        </a:xfrm>
      </p:grpSpPr>
      <p:sp>
        <p:nvSpPr>
          <p:cNvPr id="193" name="Google Shape;193;p3"/>
          <p:cNvSpPr txBox="1"/>
          <p:nvPr>
            <p:ph type="ctrTitle"/>
          </p:nvPr>
        </p:nvSpPr>
        <p:spPr>
          <a:xfrm>
            <a:off x="3210935" y="1661762"/>
            <a:ext cx="5301600" cy="1159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700"/>
              <a:buNone/>
              <a:defRPr b="0" sz="3700"/>
            </a:lvl1pPr>
            <a:lvl2pPr lvl="1" rtl="0" algn="r">
              <a:spcBef>
                <a:spcPts val="0"/>
              </a:spcBef>
              <a:spcAft>
                <a:spcPts val="0"/>
              </a:spcAft>
              <a:buSzPts val="3700"/>
              <a:buNone/>
              <a:defRPr b="0" sz="3700"/>
            </a:lvl2pPr>
            <a:lvl3pPr lvl="2" rtl="0" algn="r">
              <a:spcBef>
                <a:spcPts val="0"/>
              </a:spcBef>
              <a:spcAft>
                <a:spcPts val="0"/>
              </a:spcAft>
              <a:buSzPts val="3700"/>
              <a:buNone/>
              <a:defRPr b="0" sz="3700"/>
            </a:lvl3pPr>
            <a:lvl4pPr lvl="3" rtl="0" algn="r">
              <a:spcBef>
                <a:spcPts val="0"/>
              </a:spcBef>
              <a:spcAft>
                <a:spcPts val="0"/>
              </a:spcAft>
              <a:buSzPts val="3700"/>
              <a:buNone/>
              <a:defRPr b="0" sz="3700"/>
            </a:lvl4pPr>
            <a:lvl5pPr lvl="4" rtl="0" algn="r">
              <a:spcBef>
                <a:spcPts val="0"/>
              </a:spcBef>
              <a:spcAft>
                <a:spcPts val="0"/>
              </a:spcAft>
              <a:buSzPts val="3700"/>
              <a:buNone/>
              <a:defRPr b="0" sz="3700"/>
            </a:lvl5pPr>
            <a:lvl6pPr lvl="5" rtl="0" algn="r">
              <a:spcBef>
                <a:spcPts val="0"/>
              </a:spcBef>
              <a:spcAft>
                <a:spcPts val="0"/>
              </a:spcAft>
              <a:buSzPts val="3700"/>
              <a:buNone/>
              <a:defRPr b="0" sz="3700"/>
            </a:lvl6pPr>
            <a:lvl7pPr lvl="6" rtl="0" algn="r">
              <a:spcBef>
                <a:spcPts val="0"/>
              </a:spcBef>
              <a:spcAft>
                <a:spcPts val="0"/>
              </a:spcAft>
              <a:buSzPts val="3700"/>
              <a:buNone/>
              <a:defRPr b="0" sz="3700"/>
            </a:lvl7pPr>
            <a:lvl8pPr lvl="7" rtl="0" algn="r">
              <a:spcBef>
                <a:spcPts val="0"/>
              </a:spcBef>
              <a:spcAft>
                <a:spcPts val="0"/>
              </a:spcAft>
              <a:buSzPts val="3700"/>
              <a:buNone/>
              <a:defRPr b="0" sz="3700"/>
            </a:lvl8pPr>
            <a:lvl9pPr lvl="8" rtl="0" algn="r">
              <a:spcBef>
                <a:spcPts val="0"/>
              </a:spcBef>
              <a:spcAft>
                <a:spcPts val="0"/>
              </a:spcAft>
              <a:buSzPts val="3700"/>
              <a:buNone/>
              <a:defRPr b="0" sz="3700"/>
            </a:lvl9pPr>
          </a:lstStyle>
          <a:p/>
        </p:txBody>
      </p:sp>
      <p:sp>
        <p:nvSpPr>
          <p:cNvPr id="194" name="Google Shape;194;p3"/>
          <p:cNvSpPr txBox="1"/>
          <p:nvPr>
            <p:ph idx="1" type="subTitle"/>
          </p:nvPr>
        </p:nvSpPr>
        <p:spPr>
          <a:xfrm>
            <a:off x="3210885" y="2864177"/>
            <a:ext cx="5301600" cy="7848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1C4587"/>
              </a:buClr>
              <a:buSzPts val="2600"/>
              <a:buNone/>
              <a:defRPr>
                <a:solidFill>
                  <a:srgbClr val="1C4587"/>
                </a:solidFill>
              </a:defRPr>
            </a:lvl1pPr>
            <a:lvl2pPr lvl="1" rtl="0" algn="r">
              <a:spcBef>
                <a:spcPts val="0"/>
              </a:spcBef>
              <a:spcAft>
                <a:spcPts val="0"/>
              </a:spcAft>
              <a:buClr>
                <a:srgbClr val="1C4587"/>
              </a:buClr>
              <a:buSzPts val="3000"/>
              <a:buNone/>
              <a:defRPr sz="3000">
                <a:solidFill>
                  <a:srgbClr val="1C4587"/>
                </a:solidFill>
              </a:defRPr>
            </a:lvl2pPr>
            <a:lvl3pPr lvl="2" rtl="0" algn="r">
              <a:spcBef>
                <a:spcPts val="0"/>
              </a:spcBef>
              <a:spcAft>
                <a:spcPts val="0"/>
              </a:spcAft>
              <a:buClr>
                <a:srgbClr val="1C4587"/>
              </a:buClr>
              <a:buSzPts val="3000"/>
              <a:buNone/>
              <a:defRPr sz="3000">
                <a:solidFill>
                  <a:srgbClr val="1C4587"/>
                </a:solidFill>
              </a:defRPr>
            </a:lvl3pPr>
            <a:lvl4pPr lvl="3" rtl="0" algn="r">
              <a:spcBef>
                <a:spcPts val="0"/>
              </a:spcBef>
              <a:spcAft>
                <a:spcPts val="0"/>
              </a:spcAft>
              <a:buClr>
                <a:srgbClr val="1C4587"/>
              </a:buClr>
              <a:buSzPts val="3000"/>
              <a:buNone/>
              <a:defRPr sz="3000">
                <a:solidFill>
                  <a:srgbClr val="1C4587"/>
                </a:solidFill>
              </a:defRPr>
            </a:lvl4pPr>
            <a:lvl5pPr lvl="4" rtl="0" algn="r">
              <a:spcBef>
                <a:spcPts val="0"/>
              </a:spcBef>
              <a:spcAft>
                <a:spcPts val="0"/>
              </a:spcAft>
              <a:buClr>
                <a:srgbClr val="1C4587"/>
              </a:buClr>
              <a:buSzPts val="3000"/>
              <a:buNone/>
              <a:defRPr sz="3000">
                <a:solidFill>
                  <a:srgbClr val="1C4587"/>
                </a:solidFill>
              </a:defRPr>
            </a:lvl5pPr>
            <a:lvl6pPr lvl="5" rtl="0" algn="r">
              <a:spcBef>
                <a:spcPts val="0"/>
              </a:spcBef>
              <a:spcAft>
                <a:spcPts val="0"/>
              </a:spcAft>
              <a:buClr>
                <a:srgbClr val="1C4587"/>
              </a:buClr>
              <a:buSzPts val="3000"/>
              <a:buNone/>
              <a:defRPr sz="3000">
                <a:solidFill>
                  <a:srgbClr val="1C4587"/>
                </a:solidFill>
              </a:defRPr>
            </a:lvl6pPr>
            <a:lvl7pPr lvl="6" rtl="0" algn="r">
              <a:spcBef>
                <a:spcPts val="0"/>
              </a:spcBef>
              <a:spcAft>
                <a:spcPts val="0"/>
              </a:spcAft>
              <a:buClr>
                <a:srgbClr val="1C4587"/>
              </a:buClr>
              <a:buSzPts val="3000"/>
              <a:buNone/>
              <a:defRPr sz="3000">
                <a:solidFill>
                  <a:srgbClr val="1C4587"/>
                </a:solidFill>
              </a:defRPr>
            </a:lvl7pPr>
            <a:lvl8pPr lvl="7" rtl="0" algn="r">
              <a:spcBef>
                <a:spcPts val="0"/>
              </a:spcBef>
              <a:spcAft>
                <a:spcPts val="0"/>
              </a:spcAft>
              <a:buClr>
                <a:srgbClr val="1C4587"/>
              </a:buClr>
              <a:buSzPts val="3000"/>
              <a:buNone/>
              <a:defRPr sz="3000">
                <a:solidFill>
                  <a:srgbClr val="1C4587"/>
                </a:solidFill>
              </a:defRPr>
            </a:lvl8pPr>
            <a:lvl9pPr lvl="8" rtl="0" algn="r">
              <a:spcBef>
                <a:spcPts val="0"/>
              </a:spcBef>
              <a:spcAft>
                <a:spcPts val="0"/>
              </a:spcAft>
              <a:buClr>
                <a:srgbClr val="1C4587"/>
              </a:buClr>
              <a:buSzPts val="3000"/>
              <a:buNone/>
              <a:defRPr sz="3000">
                <a:solidFill>
                  <a:srgbClr val="1C4587"/>
                </a:solidFill>
              </a:defRPr>
            </a:lvl9pPr>
          </a:lstStyle>
          <a:p/>
        </p:txBody>
      </p:sp>
      <p:sp>
        <p:nvSpPr>
          <p:cNvPr id="195" name="Google Shape;195;p3"/>
          <p:cNvSpPr/>
          <p:nvPr/>
        </p:nvSpPr>
        <p:spPr>
          <a:xfrm>
            <a:off x="4412080" y="4661638"/>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6" name="Google Shape;196;p3"/>
          <p:cNvSpPr/>
          <p:nvPr/>
        </p:nvSpPr>
        <p:spPr>
          <a:xfrm>
            <a:off x="3968826" y="4000288"/>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7" name="Google Shape;197;p3"/>
          <p:cNvSpPr/>
          <p:nvPr/>
        </p:nvSpPr>
        <p:spPr>
          <a:xfrm>
            <a:off x="6283364"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8" name="Google Shape;198;p3"/>
          <p:cNvSpPr/>
          <p:nvPr/>
        </p:nvSpPr>
        <p:spPr>
          <a:xfrm>
            <a:off x="57465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9" name="Google Shape;199;p3"/>
          <p:cNvSpPr/>
          <p:nvPr/>
        </p:nvSpPr>
        <p:spPr>
          <a:xfrm>
            <a:off x="70636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0" name="Google Shape;200;p3"/>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1" name="Google Shape;201;p3"/>
          <p:cNvSpPr/>
          <p:nvPr/>
        </p:nvSpPr>
        <p:spPr>
          <a:xfrm>
            <a:off x="65815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2" name="Google Shape;202;p3"/>
          <p:cNvSpPr/>
          <p:nvPr/>
        </p:nvSpPr>
        <p:spPr>
          <a:xfrm>
            <a:off x="65071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3" name="Google Shape;203;p3"/>
          <p:cNvSpPr/>
          <p:nvPr/>
        </p:nvSpPr>
        <p:spPr>
          <a:xfrm>
            <a:off x="55010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4" name="Google Shape;204;p3"/>
          <p:cNvSpPr/>
          <p:nvPr/>
        </p:nvSpPr>
        <p:spPr>
          <a:xfrm>
            <a:off x="52015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5" name="Google Shape;205;p3"/>
          <p:cNvSpPr/>
          <p:nvPr/>
        </p:nvSpPr>
        <p:spPr>
          <a:xfrm>
            <a:off x="4765584"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6" name="Google Shape;206;p3"/>
          <p:cNvSpPr/>
          <p:nvPr/>
        </p:nvSpPr>
        <p:spPr>
          <a:xfrm>
            <a:off x="55218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7" name="Google Shape;207;p3"/>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8" name="Google Shape;208;p3"/>
          <p:cNvSpPr/>
          <p:nvPr/>
        </p:nvSpPr>
        <p:spPr>
          <a:xfrm>
            <a:off x="8052577"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9" name="Google Shape;209;p3"/>
          <p:cNvSpPr/>
          <p:nvPr/>
        </p:nvSpPr>
        <p:spPr>
          <a:xfrm>
            <a:off x="6984573"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0" name="Google Shape;210;p3"/>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1" name="Google Shape;211;p3"/>
          <p:cNvSpPr/>
          <p:nvPr/>
        </p:nvSpPr>
        <p:spPr>
          <a:xfrm>
            <a:off x="61607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2" name="Google Shape;212;p3"/>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3" name="Google Shape;213;p3"/>
          <p:cNvSpPr/>
          <p:nvPr/>
        </p:nvSpPr>
        <p:spPr>
          <a:xfrm>
            <a:off x="48922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4" name="Google Shape;214;p3"/>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5" name="Google Shape;215;p3"/>
          <p:cNvSpPr/>
          <p:nvPr/>
        </p:nvSpPr>
        <p:spPr>
          <a:xfrm>
            <a:off x="4489179" y="4206693"/>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6" name="Google Shape;216;p3"/>
          <p:cNvSpPr/>
          <p:nvPr/>
        </p:nvSpPr>
        <p:spPr>
          <a:xfrm rot="1920548">
            <a:off x="7236726"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7" name="Google Shape;217;p3"/>
          <p:cNvSpPr/>
          <p:nvPr/>
        </p:nvSpPr>
        <p:spPr>
          <a:xfrm>
            <a:off x="82632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8" name="Google Shape;218;p3"/>
          <p:cNvSpPr/>
          <p:nvPr/>
        </p:nvSpPr>
        <p:spPr>
          <a:xfrm rot="-5400000">
            <a:off x="76843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9" name="Google Shape;219;p3"/>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0" name="Google Shape;220;p3"/>
          <p:cNvSpPr/>
          <p:nvPr/>
        </p:nvSpPr>
        <p:spPr>
          <a:xfrm>
            <a:off x="50595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1" name="Google Shape;221;p3"/>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2" name="Google Shape;222;p3"/>
          <p:cNvSpPr/>
          <p:nvPr/>
        </p:nvSpPr>
        <p:spPr>
          <a:xfrm>
            <a:off x="1482765"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3" name="Google Shape;223;p3"/>
          <p:cNvSpPr/>
          <p:nvPr/>
        </p:nvSpPr>
        <p:spPr>
          <a:xfrm>
            <a:off x="9459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4" name="Google Shape;224;p3"/>
          <p:cNvSpPr/>
          <p:nvPr/>
        </p:nvSpPr>
        <p:spPr>
          <a:xfrm>
            <a:off x="22630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5" name="Google Shape;225;p3"/>
          <p:cNvSpPr/>
          <p:nvPr/>
        </p:nvSpPr>
        <p:spPr>
          <a:xfrm>
            <a:off x="17809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6" name="Google Shape;226;p3"/>
          <p:cNvSpPr/>
          <p:nvPr/>
        </p:nvSpPr>
        <p:spPr>
          <a:xfrm>
            <a:off x="17065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7" name="Google Shape;227;p3"/>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8" name="Google Shape;228;p3"/>
          <p:cNvSpPr/>
          <p:nvPr/>
        </p:nvSpPr>
        <p:spPr>
          <a:xfrm>
            <a:off x="4009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9" name="Google Shape;229;p3"/>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0" name="Google Shape;230;p3"/>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1" name="Google Shape;231;p3"/>
          <p:cNvSpPr/>
          <p:nvPr/>
        </p:nvSpPr>
        <p:spPr>
          <a:xfrm>
            <a:off x="32519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2" name="Google Shape;232;p3"/>
          <p:cNvSpPr/>
          <p:nvPr/>
        </p:nvSpPr>
        <p:spPr>
          <a:xfrm>
            <a:off x="3251978"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3" name="Google Shape;233;p3"/>
          <p:cNvSpPr/>
          <p:nvPr/>
        </p:nvSpPr>
        <p:spPr>
          <a:xfrm>
            <a:off x="2183974"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4" name="Google Shape;234;p3"/>
          <p:cNvSpPr/>
          <p:nvPr/>
        </p:nvSpPr>
        <p:spPr>
          <a:xfrm>
            <a:off x="39491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5" name="Google Shape;235;p3"/>
          <p:cNvSpPr/>
          <p:nvPr/>
        </p:nvSpPr>
        <p:spPr>
          <a:xfrm>
            <a:off x="13601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6" name="Google Shape;236;p3"/>
          <p:cNvSpPr/>
          <p:nvPr/>
        </p:nvSpPr>
        <p:spPr>
          <a:xfrm>
            <a:off x="37218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7" name="Google Shape;237;p3"/>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8" name="Google Shape;238;p3"/>
          <p:cNvSpPr/>
          <p:nvPr/>
        </p:nvSpPr>
        <p:spPr>
          <a:xfrm>
            <a:off x="40288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9" name="Google Shape;239;p3"/>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0" name="Google Shape;240;p3"/>
          <p:cNvSpPr/>
          <p:nvPr/>
        </p:nvSpPr>
        <p:spPr>
          <a:xfrm rot="1920548">
            <a:off x="2436125"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1" name="Google Shape;241;p3"/>
          <p:cNvSpPr/>
          <p:nvPr/>
        </p:nvSpPr>
        <p:spPr>
          <a:xfrm>
            <a:off x="34626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2" name="Google Shape;242;p3"/>
          <p:cNvSpPr/>
          <p:nvPr/>
        </p:nvSpPr>
        <p:spPr>
          <a:xfrm rot="-5400000">
            <a:off x="28837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3" name="Google Shape;243;p3"/>
          <p:cNvSpPr/>
          <p:nvPr/>
        </p:nvSpPr>
        <p:spPr>
          <a:xfrm>
            <a:off x="28590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4" name="Google Shape;244;p3"/>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5" name="Google Shape;245;p3"/>
          <p:cNvSpPr/>
          <p:nvPr/>
        </p:nvSpPr>
        <p:spPr>
          <a:xfrm>
            <a:off x="29818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60" name="Shape 560"/>
        <p:cNvGrpSpPr/>
        <p:nvPr/>
      </p:nvGrpSpPr>
      <p:grpSpPr>
        <a:xfrm>
          <a:off x="0" y="0"/>
          <a:ext cx="0" cy="0"/>
          <a:chOff x="0" y="0"/>
          <a:chExt cx="0" cy="0"/>
        </a:xfrm>
      </p:grpSpPr>
      <p:sp>
        <p:nvSpPr>
          <p:cNvPr id="561" name="Google Shape;561;p2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62" name="Google Shape;562;p22"/>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63" name="Google Shape;563;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4" name="Shape 564"/>
        <p:cNvGrpSpPr/>
        <p:nvPr/>
      </p:nvGrpSpPr>
      <p:grpSpPr>
        <a:xfrm>
          <a:off x="0" y="0"/>
          <a:ext cx="0" cy="0"/>
          <a:chOff x="0" y="0"/>
          <a:chExt cx="0" cy="0"/>
        </a:xfrm>
      </p:grpSpPr>
      <p:sp>
        <p:nvSpPr>
          <p:cNvPr id="565" name="Google Shape;56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46" name="Shape 246"/>
        <p:cNvGrpSpPr/>
        <p:nvPr/>
      </p:nvGrpSpPr>
      <p:grpSpPr>
        <a:xfrm>
          <a:off x="0" y="0"/>
          <a:ext cx="0" cy="0"/>
          <a:chOff x="0" y="0"/>
          <a:chExt cx="0" cy="0"/>
        </a:xfrm>
      </p:grpSpPr>
      <p:sp>
        <p:nvSpPr>
          <p:cNvPr id="247" name="Google Shape;247;p4"/>
          <p:cNvSpPr txBox="1"/>
          <p:nvPr>
            <p:ph idx="1" type="body"/>
          </p:nvPr>
        </p:nvSpPr>
        <p:spPr>
          <a:xfrm>
            <a:off x="2159325" y="2161800"/>
            <a:ext cx="4825500" cy="819900"/>
          </a:xfrm>
          <a:prstGeom prst="rect">
            <a:avLst/>
          </a:prstGeom>
        </p:spPr>
        <p:txBody>
          <a:bodyPr anchorCtr="0" anchor="ctr" bIns="91425" lIns="91425" spcFirstLastPara="1" rIns="91425" wrap="square" tIns="91425">
            <a:noAutofit/>
          </a:bodyPr>
          <a:lstStyle>
            <a:lvl1pPr indent="-387350" lvl="0" marL="457200" rtl="0" algn="ctr">
              <a:spcBef>
                <a:spcPts val="600"/>
              </a:spcBef>
              <a:spcAft>
                <a:spcPts val="0"/>
              </a:spcAft>
              <a:buClr>
                <a:srgbClr val="1C4587"/>
              </a:buClr>
              <a:buSzPts val="2500"/>
              <a:buChar char="✘"/>
              <a:defRPr b="1" sz="2500">
                <a:solidFill>
                  <a:srgbClr val="1C4587"/>
                </a:solidFill>
              </a:defRPr>
            </a:lvl1pPr>
            <a:lvl2pPr indent="-387350" lvl="1" marL="914400" rtl="0" algn="ctr">
              <a:spcBef>
                <a:spcPts val="0"/>
              </a:spcBef>
              <a:spcAft>
                <a:spcPts val="0"/>
              </a:spcAft>
              <a:buClr>
                <a:srgbClr val="1C4587"/>
              </a:buClr>
              <a:buSzPts val="2500"/>
              <a:buChar char="✗"/>
              <a:defRPr b="1" sz="2500">
                <a:solidFill>
                  <a:srgbClr val="1C4587"/>
                </a:solidFill>
              </a:defRPr>
            </a:lvl2pPr>
            <a:lvl3pPr indent="-387350" lvl="2" marL="1371600" rtl="0" algn="ctr">
              <a:spcBef>
                <a:spcPts val="0"/>
              </a:spcBef>
              <a:spcAft>
                <a:spcPts val="0"/>
              </a:spcAft>
              <a:buClr>
                <a:srgbClr val="1C4587"/>
              </a:buClr>
              <a:buSzPts val="2500"/>
              <a:buChar char="■"/>
              <a:defRPr b="1" sz="2500">
                <a:solidFill>
                  <a:srgbClr val="1C4587"/>
                </a:solidFill>
              </a:defRPr>
            </a:lvl3pPr>
            <a:lvl4pPr indent="-387350" lvl="3" marL="1828800" rtl="0" algn="ctr">
              <a:spcBef>
                <a:spcPts val="0"/>
              </a:spcBef>
              <a:spcAft>
                <a:spcPts val="0"/>
              </a:spcAft>
              <a:buClr>
                <a:srgbClr val="1C4587"/>
              </a:buClr>
              <a:buSzPts val="2500"/>
              <a:buChar char="●"/>
              <a:defRPr b="1" sz="2500">
                <a:solidFill>
                  <a:srgbClr val="1C4587"/>
                </a:solidFill>
              </a:defRPr>
            </a:lvl4pPr>
            <a:lvl5pPr indent="-387350" lvl="4" marL="2286000" rtl="0" algn="ctr">
              <a:spcBef>
                <a:spcPts val="0"/>
              </a:spcBef>
              <a:spcAft>
                <a:spcPts val="0"/>
              </a:spcAft>
              <a:buClr>
                <a:srgbClr val="1C4587"/>
              </a:buClr>
              <a:buSzPts val="2500"/>
              <a:buChar char="○"/>
              <a:defRPr b="1" sz="2500">
                <a:solidFill>
                  <a:srgbClr val="1C4587"/>
                </a:solidFill>
              </a:defRPr>
            </a:lvl5pPr>
            <a:lvl6pPr indent="-387350" lvl="5" marL="2743200" rtl="0" algn="ctr">
              <a:spcBef>
                <a:spcPts val="0"/>
              </a:spcBef>
              <a:spcAft>
                <a:spcPts val="0"/>
              </a:spcAft>
              <a:buClr>
                <a:srgbClr val="1C4587"/>
              </a:buClr>
              <a:buSzPts val="2500"/>
              <a:buChar char="■"/>
              <a:defRPr b="1" sz="2500">
                <a:solidFill>
                  <a:srgbClr val="1C4587"/>
                </a:solidFill>
              </a:defRPr>
            </a:lvl6pPr>
            <a:lvl7pPr indent="-387350" lvl="6" marL="3200400" rtl="0" algn="ctr">
              <a:spcBef>
                <a:spcPts val="0"/>
              </a:spcBef>
              <a:spcAft>
                <a:spcPts val="0"/>
              </a:spcAft>
              <a:buClr>
                <a:srgbClr val="1C4587"/>
              </a:buClr>
              <a:buSzPts val="2500"/>
              <a:buChar char="●"/>
              <a:defRPr b="1" sz="2500">
                <a:solidFill>
                  <a:srgbClr val="1C4587"/>
                </a:solidFill>
              </a:defRPr>
            </a:lvl7pPr>
            <a:lvl8pPr indent="-387350" lvl="7" marL="3657600" rtl="0" algn="ctr">
              <a:spcBef>
                <a:spcPts val="0"/>
              </a:spcBef>
              <a:spcAft>
                <a:spcPts val="0"/>
              </a:spcAft>
              <a:buClr>
                <a:srgbClr val="1C4587"/>
              </a:buClr>
              <a:buSzPts val="2500"/>
              <a:buChar char="○"/>
              <a:defRPr b="1" sz="2500">
                <a:solidFill>
                  <a:srgbClr val="1C4587"/>
                </a:solidFill>
              </a:defRPr>
            </a:lvl8pPr>
            <a:lvl9pPr indent="-387350" lvl="8" marL="4114800" algn="ctr">
              <a:spcBef>
                <a:spcPts val="0"/>
              </a:spcBef>
              <a:spcAft>
                <a:spcPts val="0"/>
              </a:spcAft>
              <a:buClr>
                <a:srgbClr val="1C4587"/>
              </a:buClr>
              <a:buSzPts val="2500"/>
              <a:buChar char="■"/>
              <a:defRPr b="1" sz="2500">
                <a:solidFill>
                  <a:srgbClr val="1C4587"/>
                </a:solidFill>
              </a:defRPr>
            </a:lvl9pPr>
          </a:lstStyle>
          <a:p/>
        </p:txBody>
      </p:sp>
      <p:sp>
        <p:nvSpPr>
          <p:cNvPr id="248" name="Google Shape;248;p4"/>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9" name="Google Shape;249;p4"/>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0" name="Google Shape;250;p4"/>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1" name="Google Shape;251;p4"/>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2" name="Google Shape;252;p4"/>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3" name="Google Shape;253;p4"/>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4" name="Google Shape;254;p4"/>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5" name="Google Shape;255;p4"/>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6" name="Google Shape;256;p4"/>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7" name="Google Shape;257;p4"/>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8" name="Google Shape;258;p4"/>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9" name="Google Shape;259;p4"/>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0" name="Google Shape;260;p4"/>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1" name="Google Shape;261;p4"/>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2" name="Google Shape;262;p4"/>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3" name="Google Shape;263;p4"/>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4" name="Google Shape;264;p4"/>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5" name="Google Shape;265;p4"/>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6" name="Google Shape;266;p4"/>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7" name="Google Shape;267;p4"/>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8" name="Google Shape;268;p4"/>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9" name="Google Shape;269;p4"/>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0" name="Google Shape;270;p4"/>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1" name="Google Shape;271;p4"/>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2" name="Google Shape;272;p4"/>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3" name="Google Shape;273;p4"/>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4" name="Google Shape;274;p4"/>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5" name="Google Shape;275;p4"/>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6" name="Google Shape;276;p4"/>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7" name="Google Shape;277;p4"/>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8" name="Google Shape;278;p4"/>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9" name="Google Shape;279;p4"/>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0" name="Google Shape;280;p4"/>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1" name="Google Shape;281;p4"/>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2" name="Google Shape;282;p4"/>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3" name="Google Shape;283;p4"/>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4" name="Google Shape;284;p4"/>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5" name="Google Shape;285;p4"/>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6" name="Google Shape;286;p4"/>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7" name="Google Shape;287;p4"/>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8" name="Google Shape;288;p4"/>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9" name="Google Shape;289;p4"/>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90" name="Shape 290"/>
        <p:cNvGrpSpPr/>
        <p:nvPr/>
      </p:nvGrpSpPr>
      <p:grpSpPr>
        <a:xfrm>
          <a:off x="0" y="0"/>
          <a:ext cx="0" cy="0"/>
          <a:chOff x="0" y="0"/>
          <a:chExt cx="0" cy="0"/>
        </a:xfrm>
      </p:grpSpPr>
      <p:sp>
        <p:nvSpPr>
          <p:cNvPr id="291" name="Google Shape;291;p5"/>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92" name="Google Shape;292;p5"/>
          <p:cNvSpPr txBox="1"/>
          <p:nvPr>
            <p:ph idx="1" type="body"/>
          </p:nvPr>
        </p:nvSpPr>
        <p:spPr>
          <a:xfrm>
            <a:off x="747925" y="1302837"/>
            <a:ext cx="6140400" cy="3610800"/>
          </a:xfrm>
          <a:prstGeom prst="rect">
            <a:avLst/>
          </a:prstGeom>
        </p:spPr>
        <p:txBody>
          <a:bodyPr anchorCtr="0" anchor="t" bIns="91425" lIns="91425" spcFirstLastPara="1" rIns="91425" wrap="square" tIns="91425">
            <a:noAutofit/>
          </a:bodyPr>
          <a:lstStyle>
            <a:lvl1pPr indent="-387350" lvl="0" marL="457200">
              <a:spcBef>
                <a:spcPts val="600"/>
              </a:spcBef>
              <a:spcAft>
                <a:spcPts val="0"/>
              </a:spcAft>
              <a:buSzPts val="2500"/>
              <a:buChar char="✘"/>
              <a:defRPr sz="25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5" name="Google Shape;295;p5"/>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6" name="Google Shape;296;p5"/>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7" name="Google Shape;297;p5"/>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8" name="Google Shape;298;p5"/>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9" name="Google Shape;299;p5"/>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0" name="Google Shape;300;p5"/>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1" name="Google Shape;301;p5"/>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2" name="Google Shape;302;p5"/>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3" name="Google Shape;303;p5"/>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4" name="Google Shape;304;p5"/>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5" name="Google Shape;305;p5"/>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6" name="Google Shape;306;p5"/>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7" name="Google Shape;307;p5"/>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8" name="Google Shape;308;p5"/>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9" name="Google Shape;309;p5"/>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0" name="Google Shape;310;p5"/>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1" name="Google Shape;311;p5"/>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2" name="Google Shape;312;p5"/>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3" name="Google Shape;313;p5"/>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4" name="Google Shape;314;p5"/>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5" name="Google Shape;315;p5"/>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6" name="Google Shape;316;p5"/>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7" name="Google Shape;317;p5"/>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8" name="Google Shape;318;p5"/>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9" name="Google Shape;319;p5"/>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0" name="Google Shape;320;p5"/>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1" name="Google Shape;321;p5"/>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2" name="Google Shape;322;p5"/>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24" name="Google Shape;324;p5"/>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25" name="Shape 325"/>
        <p:cNvGrpSpPr/>
        <p:nvPr/>
      </p:nvGrpSpPr>
      <p:grpSpPr>
        <a:xfrm>
          <a:off x="0" y="0"/>
          <a:ext cx="0" cy="0"/>
          <a:chOff x="0" y="0"/>
          <a:chExt cx="0" cy="0"/>
        </a:xfrm>
      </p:grpSpPr>
      <p:sp>
        <p:nvSpPr>
          <p:cNvPr id="326" name="Google Shape;326;p6"/>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27" name="Google Shape;327;p6"/>
          <p:cNvSpPr txBox="1"/>
          <p:nvPr>
            <p:ph idx="1" type="body"/>
          </p:nvPr>
        </p:nvSpPr>
        <p:spPr>
          <a:xfrm>
            <a:off x="747925" y="1363153"/>
            <a:ext cx="3159000" cy="3610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328" name="Google Shape;328;p6"/>
          <p:cNvSpPr txBox="1"/>
          <p:nvPr>
            <p:ph idx="2" type="body"/>
          </p:nvPr>
        </p:nvSpPr>
        <p:spPr>
          <a:xfrm>
            <a:off x="4097098" y="1363153"/>
            <a:ext cx="3159000" cy="3610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6"/>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59" name="Google Shape;359;p6"/>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60" name="Google Shape;360;p6"/>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61" name="Shape 361"/>
        <p:cNvGrpSpPr/>
        <p:nvPr/>
      </p:nvGrpSpPr>
      <p:grpSpPr>
        <a:xfrm>
          <a:off x="0" y="0"/>
          <a:ext cx="0" cy="0"/>
          <a:chOff x="0" y="0"/>
          <a:chExt cx="0" cy="0"/>
        </a:xfrm>
      </p:grpSpPr>
      <p:sp>
        <p:nvSpPr>
          <p:cNvPr id="362" name="Google Shape;362;p7"/>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363" name="Google Shape;363;p7"/>
          <p:cNvSpPr txBox="1"/>
          <p:nvPr>
            <p:ph idx="1" type="body"/>
          </p:nvPr>
        </p:nvSpPr>
        <p:spPr>
          <a:xfrm>
            <a:off x="747925"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4" name="Google Shape;364;p7"/>
          <p:cNvSpPr txBox="1"/>
          <p:nvPr>
            <p:ph idx="2" type="body"/>
          </p:nvPr>
        </p:nvSpPr>
        <p:spPr>
          <a:xfrm>
            <a:off x="2953087"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5" name="Google Shape;365;p7"/>
          <p:cNvSpPr txBox="1"/>
          <p:nvPr>
            <p:ph idx="3" type="body"/>
          </p:nvPr>
        </p:nvSpPr>
        <p:spPr>
          <a:xfrm>
            <a:off x="5158248"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grpSp>
        <p:nvGrpSpPr>
          <p:cNvPr id="366" name="Google Shape;366;p7"/>
          <p:cNvGrpSpPr/>
          <p:nvPr/>
        </p:nvGrpSpPr>
        <p:grpSpPr>
          <a:xfrm>
            <a:off x="7442902" y="-91154"/>
            <a:ext cx="1796289" cy="5330574"/>
            <a:chOff x="6023725" y="842300"/>
            <a:chExt cx="1358150" cy="4030375"/>
          </a:xfrm>
        </p:grpSpPr>
        <p:sp>
          <p:nvSpPr>
            <p:cNvPr id="367" name="Google Shape;367;p7"/>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96" name="Google Shape;396;p7"/>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97" name="Google Shape;397;p7"/>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8" name="Shape 398"/>
        <p:cNvGrpSpPr/>
        <p:nvPr/>
      </p:nvGrpSpPr>
      <p:grpSpPr>
        <a:xfrm>
          <a:off x="0" y="0"/>
          <a:ext cx="0" cy="0"/>
          <a:chOff x="0" y="0"/>
          <a:chExt cx="0" cy="0"/>
        </a:xfrm>
      </p:grpSpPr>
      <p:sp>
        <p:nvSpPr>
          <p:cNvPr id="399" name="Google Shape;399;p8"/>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400" name="Google Shape;400;p8"/>
          <p:cNvGrpSpPr/>
          <p:nvPr/>
        </p:nvGrpSpPr>
        <p:grpSpPr>
          <a:xfrm>
            <a:off x="7442902" y="-91154"/>
            <a:ext cx="1796289" cy="5330574"/>
            <a:chOff x="6023725" y="842300"/>
            <a:chExt cx="1358150" cy="4030375"/>
          </a:xfrm>
        </p:grpSpPr>
        <p:sp>
          <p:nvSpPr>
            <p:cNvPr id="401" name="Google Shape;401;p8"/>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8"/>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8"/>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8"/>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8"/>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8"/>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8"/>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8"/>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8"/>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8"/>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8"/>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30" name="Google Shape;430;p8"/>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431" name="Google Shape;431;p8"/>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2" name="Shape 432"/>
        <p:cNvGrpSpPr/>
        <p:nvPr/>
      </p:nvGrpSpPr>
      <p:grpSpPr>
        <a:xfrm>
          <a:off x="0" y="0"/>
          <a:ext cx="0" cy="0"/>
          <a:chOff x="0" y="0"/>
          <a:chExt cx="0" cy="0"/>
        </a:xfrm>
      </p:grpSpPr>
      <p:sp>
        <p:nvSpPr>
          <p:cNvPr id="433" name="Google Shape;433;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434" name="Google Shape;434;p9"/>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5" name="Google Shape;435;p9"/>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6" name="Google Shape;436;p9"/>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7" name="Google Shape;437;p9"/>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8" name="Google Shape;438;p9"/>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9" name="Google Shape;439;p9"/>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0" name="Google Shape;440;p9"/>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1" name="Google Shape;441;p9"/>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2" name="Google Shape;442;p9"/>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3" name="Google Shape;443;p9"/>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4" name="Google Shape;444;p9"/>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5" name="Google Shape;445;p9"/>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6" name="Google Shape;446;p9"/>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7" name="Google Shape;447;p9"/>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8" name="Google Shape;448;p9"/>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9" name="Google Shape;449;p9"/>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0" name="Google Shape;450;p9"/>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1" name="Google Shape;451;p9"/>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2" name="Google Shape;452;p9"/>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3" name="Google Shape;453;p9"/>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4" name="Google Shape;454;p9"/>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5" name="Google Shape;455;p9"/>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6" name="Google Shape;456;p9"/>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7" name="Google Shape;457;p9"/>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8" name="Google Shape;458;p9"/>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9" name="Google Shape;459;p9"/>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0" name="Google Shape;460;p9"/>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1" name="Google Shape;461;p9"/>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2" name="Google Shape;462;p9"/>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3" name="Google Shape;463;p9"/>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4" name="Google Shape;464;p9"/>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5" name="Google Shape;465;p9"/>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6" name="Google Shape;466;p9"/>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7" name="Google Shape;467;p9"/>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8" name="Google Shape;468;p9"/>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9" name="Google Shape;469;p9"/>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0" name="Google Shape;470;p9"/>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1" name="Google Shape;471;p9"/>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2" name="Google Shape;472;p9"/>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3" name="Google Shape;473;p9"/>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4" name="Google Shape;474;p9"/>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5" name="Google Shape;475;p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6" name="Shape 476"/>
        <p:cNvGrpSpPr/>
        <p:nvPr/>
      </p:nvGrpSpPr>
      <p:grpSpPr>
        <a:xfrm>
          <a:off x="0" y="0"/>
          <a:ext cx="0" cy="0"/>
          <a:chOff x="0" y="0"/>
          <a:chExt cx="0" cy="0"/>
        </a:xfrm>
      </p:grpSpPr>
      <p:sp>
        <p:nvSpPr>
          <p:cNvPr id="477" name="Google Shape;477;p10"/>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8" name="Google Shape;478;p10"/>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9" name="Google Shape;479;p10"/>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0" name="Google Shape;480;p10"/>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1" name="Google Shape;481;p10"/>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2" name="Google Shape;482;p10"/>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3" name="Google Shape;483;p10"/>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4" name="Google Shape;484;p10"/>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5" name="Google Shape;485;p10"/>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6" name="Google Shape;486;p10"/>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7" name="Google Shape;487;p10"/>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8" name="Google Shape;488;p10"/>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9" name="Google Shape;489;p10"/>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0" name="Google Shape;490;p10"/>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1" name="Google Shape;491;p10"/>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2" name="Google Shape;492;p10"/>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3" name="Google Shape;493;p10"/>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4" name="Google Shape;494;p10"/>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5" name="Google Shape;495;p10"/>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6" name="Google Shape;496;p10"/>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7" name="Google Shape;497;p10"/>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8" name="Google Shape;498;p10"/>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9" name="Google Shape;499;p10"/>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0" name="Google Shape;500;p10"/>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1" name="Google Shape;501;p10"/>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2" name="Google Shape;502;p10"/>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3" name="Google Shape;503;p10"/>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4" name="Google Shape;504;p10"/>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5" name="Google Shape;505;p10"/>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6" name="Google Shape;506;p10"/>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7" name="Google Shape;507;p10"/>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8" name="Google Shape;508;p10"/>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9" name="Google Shape;509;p10"/>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0" name="Google Shape;510;p10"/>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1" name="Google Shape;511;p10"/>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2" name="Google Shape;512;p10"/>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3" name="Google Shape;513;p10"/>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4" name="Google Shape;514;p10"/>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5" name="Google Shape;515;p10"/>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6" name="Google Shape;516;p10"/>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7" name="Google Shape;517;p10"/>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8" name="Google Shape;518;p1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3.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1"/>
          <p:cNvSpPr txBox="1"/>
          <p:nvPr>
            <p:ph type="title"/>
          </p:nvPr>
        </p:nvSpPr>
        <p:spPr>
          <a:xfrm>
            <a:off x="747925" y="225025"/>
            <a:ext cx="67917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p:txBody>
      </p:sp>
      <p:sp>
        <p:nvSpPr>
          <p:cNvPr id="159" name="Google Shape;159;p1"/>
          <p:cNvSpPr txBox="1"/>
          <p:nvPr>
            <p:ph idx="1" type="body"/>
          </p:nvPr>
        </p:nvSpPr>
        <p:spPr>
          <a:xfrm>
            <a:off x="747925" y="1314900"/>
            <a:ext cx="6791700" cy="3610800"/>
          </a:xfrm>
          <a:prstGeom prst="rect">
            <a:avLst/>
          </a:prstGeom>
          <a:noFill/>
          <a:ln>
            <a:noFill/>
          </a:ln>
        </p:spPr>
        <p:txBody>
          <a:bodyPr anchorCtr="0" anchor="t" bIns="91425" lIns="91425" spcFirstLastPara="1" rIns="91425" wrap="square" tIns="91425">
            <a:noAutofit/>
          </a:bodyPr>
          <a:lstStyle>
            <a:lvl1pPr indent="-393700" lvl="0" marL="4572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indent="-355600" lvl="1" marL="9144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indent="-355600" lvl="2" marL="1371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indent="-342900" lvl="3" marL="18288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indent="-342900" lvl="4" marL="22860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indent="-342900" lvl="5" marL="27432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indent="-342900" lvl="6" marL="32004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indent="-342900" lvl="7" marL="36576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indent="-342900" lvl="8" marL="41148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p:txBody>
      </p:sp>
      <p:sp>
        <p:nvSpPr>
          <p:cNvPr id="160" name="Google Shape;160;p1"/>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21" name="Shape 521"/>
        <p:cNvGrpSpPr/>
        <p:nvPr/>
      </p:nvGrpSpPr>
      <p:grpSpPr>
        <a:xfrm>
          <a:off x="0" y="0"/>
          <a:ext cx="0" cy="0"/>
          <a:chOff x="0" y="0"/>
          <a:chExt cx="0" cy="0"/>
        </a:xfrm>
      </p:grpSpPr>
      <p:sp>
        <p:nvSpPr>
          <p:cNvPr id="522" name="Google Shape;522;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Viga"/>
              <a:buNone/>
              <a:defRPr sz="2800">
                <a:solidFill>
                  <a:schemeClr val="dk1"/>
                </a:solidFill>
                <a:latin typeface="Viga"/>
                <a:ea typeface="Viga"/>
                <a:cs typeface="Viga"/>
                <a:sym typeface="Vig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3" name="Google Shape;523;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434343"/>
              </a:buClr>
              <a:buSzPts val="1800"/>
              <a:buFont typeface="Ubuntu"/>
              <a:buChar char="●"/>
              <a:defRPr sz="1800">
                <a:solidFill>
                  <a:srgbClr val="434343"/>
                </a:solidFill>
                <a:latin typeface="Ubuntu"/>
                <a:ea typeface="Ubuntu"/>
                <a:cs typeface="Ubuntu"/>
                <a:sym typeface="Ubuntu"/>
              </a:defRPr>
            </a:lvl1pPr>
            <a:lvl2pPr indent="-317500" lvl="1" marL="9144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2pPr>
            <a:lvl3pPr indent="-317500" lvl="2" marL="13716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3pPr>
            <a:lvl4pPr indent="-317500" lvl="3" marL="18288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4pPr>
            <a:lvl5pPr indent="-317500" lvl="4" marL="22860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5pPr>
            <a:lvl6pPr indent="-317500" lvl="5" marL="27432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6pPr>
            <a:lvl7pPr indent="-317500" lvl="6" marL="32004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7pPr>
            <a:lvl8pPr indent="-317500" lvl="7" marL="36576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8pPr>
            <a:lvl9pPr indent="-317500" lvl="8" marL="4114800" rtl="0">
              <a:lnSpc>
                <a:spcPct val="115000"/>
              </a:lnSpc>
              <a:spcBef>
                <a:spcPts val="1600"/>
              </a:spcBef>
              <a:spcAft>
                <a:spcPts val="1600"/>
              </a:spcAft>
              <a:buClr>
                <a:srgbClr val="434343"/>
              </a:buClr>
              <a:buSzPts val="1400"/>
              <a:buFont typeface="Ubuntu"/>
              <a:buChar char="■"/>
              <a:defRPr>
                <a:solidFill>
                  <a:srgbClr val="434343"/>
                </a:solidFill>
                <a:latin typeface="Ubuntu"/>
                <a:ea typeface="Ubuntu"/>
                <a:cs typeface="Ubuntu"/>
                <a:sym typeface="Ubuntu"/>
              </a:defRPr>
            </a:lvl9pPr>
          </a:lstStyle>
          <a:p/>
        </p:txBody>
      </p:sp>
      <p:sp>
        <p:nvSpPr>
          <p:cNvPr id="524" name="Google Shape;524;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www.youtube.com/watch?v=c0NzBYLnOD8" TargetMode="External"/><Relationship Id="rId4" Type="http://schemas.openxmlformats.org/officeDocument/2006/relationships/image" Target="../media/image3.jpg"/><Relationship Id="rId5" Type="http://schemas.openxmlformats.org/officeDocument/2006/relationships/hyperlink" Target="https://youtu.be/TiCk1veJ1tM" TargetMode="External"/><Relationship Id="rId6" Type="http://schemas.openxmlformats.org/officeDocument/2006/relationships/image" Target="../media/image13.png"/><Relationship Id="rId7" Type="http://schemas.openxmlformats.org/officeDocument/2006/relationships/hyperlink" Target="http://phymain.unisciel.fr/periode-dun-pendule-simple/" TargetMode="External"/><Relationship Id="rId8" Type="http://schemas.openxmlformats.org/officeDocument/2006/relationships/hyperlink" Target="https://www.youtube.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docs.google.com/document/d/1MBx0OnCAbeSQkSQsqH9fccNqoii2JJLKNiWLx_u6qDw/edit?usp=sha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phet.colorado.edu/fr/simulation/balancing-act" TargetMode="External"/><Relationship Id="rId4" Type="http://schemas.openxmlformats.org/officeDocument/2006/relationships/image" Target="../media/image5.png"/><Relationship Id="rId5"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phet.colorado.edu/fr/teaching-resources/browse-activities"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7.png"/><Relationship Id="rId5" Type="http://schemas.openxmlformats.org/officeDocument/2006/relationships/hyperlink" Target="http://recit.org/ul/qhs" TargetMode="External"/><Relationship Id="rId6" Type="http://schemas.openxmlformats.org/officeDocument/2006/relationships/hyperlink" Target="http://www.recit.qc.ca" TargetMode="External"/><Relationship Id="rId7" Type="http://schemas.openxmlformats.org/officeDocument/2006/relationships/hyperlink" Target="https://recitmst.qc.ca/" TargetMode="External"/><Relationship Id="rId8"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www.geogebra.org/" TargetMode="External"/><Relationship Id="rId4" Type="http://schemas.openxmlformats.org/officeDocument/2006/relationships/hyperlink" Target="https://www.geogebra.org/" TargetMode="External"/><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hyperlink" Target="http://recit.org/ul/qhq" TargetMode="External"/><Relationship Id="rId6" Type="http://schemas.openxmlformats.org/officeDocument/2006/relationships/hyperlink" Target="http://recit.org/ul/qhr" TargetMode="External"/><Relationship Id="rId7" Type="http://schemas.openxmlformats.org/officeDocument/2006/relationships/image" Target="../media/image18.png"/><Relationship Id="rId8"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hyperlink" Target="https://www.geogebra.org/" TargetMode="External"/><Relationship Id="rId4" Type="http://schemas.openxmlformats.org/officeDocument/2006/relationships/image" Target="../media/image22.png"/><Relationship Id="rId5" Type="http://schemas.openxmlformats.org/officeDocument/2006/relationships/hyperlink" Target="https://meet.jit.si/RECITMSTDistanc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hyperlink" Target="mailto:equipe@recitmst.qc.ca" TargetMode="External"/><Relationship Id="rId9" Type="http://schemas.openxmlformats.org/officeDocument/2006/relationships/image" Target="../media/image11.png"/><Relationship Id="rId5" Type="http://schemas.openxmlformats.org/officeDocument/2006/relationships/hyperlink" Target="https://www.facebook.com/RECITMST2020/" TargetMode="External"/><Relationship Id="rId6" Type="http://schemas.openxmlformats.org/officeDocument/2006/relationships/hyperlink" Target="https://twitter.com/recitmst" TargetMode="External"/><Relationship Id="rId7" Type="http://schemas.openxmlformats.org/officeDocument/2006/relationships/hyperlink" Target="https://www.youtube.com/channel/UC7IcadI_rZFwso9N81PYqFg" TargetMode="External"/><Relationship Id="rId8" Type="http://schemas.openxmlformats.org/officeDocument/2006/relationships/hyperlink" Target="http://creativecommons.org/licenses/by-nc-sa/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forms.gle/JzUrVvY4PkzkK74RA" TargetMode="External"/><Relationship Id="rId4" Type="http://schemas.openxmlformats.org/officeDocument/2006/relationships/hyperlink" Target="https://forms.gle/JzUrVvY4PkzkK74R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www.recit.qc.ca" TargetMode="External"/><Relationship Id="rId7" Type="http://schemas.openxmlformats.org/officeDocument/2006/relationships/hyperlink" Target="http://recit.qc.ca/nouvelle/rdv-virtuels-printaniers-du-recit-se-former-a-dista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https://www.geogebra.org/" TargetMode="External"/><Relationship Id="rId4" Type="http://schemas.openxmlformats.org/officeDocument/2006/relationships/image" Target="../media/image22.png"/><Relationship Id="rId5" Type="http://schemas.openxmlformats.org/officeDocument/2006/relationships/hyperlink" Target="https://meet.jit.si/RECITMSTDistan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hyperlink" Target="https://pxhere.com/f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phet.colorado.edu/sims/html/pendulum-lab/latest/pendulum-lab_fr.html" TargetMode="External"/><Relationship Id="rId4" Type="http://schemas.openxmlformats.org/officeDocument/2006/relationships/image" Target="../media/image20.jpg"/><Relationship Id="rId5" Type="http://schemas.openxmlformats.org/officeDocument/2006/relationships/hyperlink" Target="https://pixabay.com/f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Google Shape;570;p24"/>
          <p:cNvSpPr txBox="1"/>
          <p:nvPr>
            <p:ph type="ctrTitle"/>
          </p:nvPr>
        </p:nvSpPr>
        <p:spPr>
          <a:xfrm>
            <a:off x="455400" y="199050"/>
            <a:ext cx="82332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Viga"/>
                <a:ea typeface="Viga"/>
                <a:cs typeface="Viga"/>
                <a:sym typeface="Viga"/>
              </a:rPr>
              <a:t>Approche pédagogique</a:t>
            </a:r>
            <a:endParaRPr>
              <a:latin typeface="Viga"/>
              <a:ea typeface="Viga"/>
              <a:cs typeface="Viga"/>
              <a:sym typeface="Viga"/>
            </a:endParaRPr>
          </a:p>
        </p:txBody>
      </p:sp>
      <p:pic>
        <p:nvPicPr>
          <p:cNvPr id="571" name="Google Shape;571;p24"/>
          <p:cNvPicPr preferRelativeResize="0"/>
          <p:nvPr/>
        </p:nvPicPr>
        <p:blipFill>
          <a:blip r:embed="rId3">
            <a:alphaModFix/>
          </a:blip>
          <a:stretch>
            <a:fillRect/>
          </a:stretch>
        </p:blipFill>
        <p:spPr>
          <a:xfrm>
            <a:off x="2776989" y="1196925"/>
            <a:ext cx="3590024" cy="1695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6" name="Shape 656"/>
        <p:cNvGrpSpPr/>
        <p:nvPr/>
      </p:nvGrpSpPr>
      <p:grpSpPr>
        <a:xfrm>
          <a:off x="0" y="0"/>
          <a:ext cx="0" cy="0"/>
          <a:chOff x="0" y="0"/>
          <a:chExt cx="0" cy="0"/>
        </a:xfrm>
      </p:grpSpPr>
      <p:sp>
        <p:nvSpPr>
          <p:cNvPr id="657" name="Google Shape;657;p33"/>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58" name="Google Shape;658;p33"/>
          <p:cNvSpPr txBox="1"/>
          <p:nvPr>
            <p:ph idx="4294967295" type="title"/>
          </p:nvPr>
        </p:nvSpPr>
        <p:spPr>
          <a:xfrm>
            <a:off x="1357525" y="726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haut !</a:t>
            </a:r>
            <a:endParaRPr sz="3000">
              <a:latin typeface="Viga"/>
              <a:ea typeface="Viga"/>
              <a:cs typeface="Viga"/>
              <a:sym typeface="Viga"/>
            </a:endParaRPr>
          </a:p>
        </p:txBody>
      </p:sp>
      <p:sp>
        <p:nvSpPr>
          <p:cNvPr id="659" name="Google Shape;659;p33"/>
          <p:cNvSpPr txBox="1"/>
          <p:nvPr>
            <p:ph idx="4294967295" type="body"/>
          </p:nvPr>
        </p:nvSpPr>
        <p:spPr>
          <a:xfrm>
            <a:off x="747925" y="750200"/>
            <a:ext cx="2592600" cy="45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latin typeface="Ubuntu"/>
                <a:ea typeface="Ubuntu"/>
                <a:cs typeface="Ubuntu"/>
                <a:sym typeface="Ubuntu"/>
              </a:rPr>
              <a:t>Comparons avec la théorie</a:t>
            </a:r>
            <a:endParaRPr b="1" sz="1400">
              <a:latin typeface="Ubuntu"/>
              <a:ea typeface="Ubuntu"/>
              <a:cs typeface="Ubuntu"/>
              <a:sym typeface="Ubuntu"/>
            </a:endParaRPr>
          </a:p>
        </p:txBody>
      </p:sp>
      <p:sp>
        <p:nvSpPr>
          <p:cNvPr id="660" name="Google Shape;660;p33"/>
          <p:cNvSpPr/>
          <p:nvPr/>
        </p:nvSpPr>
        <p:spPr>
          <a:xfrm>
            <a:off x="3632358" y="2050394"/>
            <a:ext cx="5581" cy="394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61" name="Google Shape;661;p33"/>
          <p:cNvSpPr/>
          <p:nvPr/>
        </p:nvSpPr>
        <p:spPr>
          <a:xfrm>
            <a:off x="6288925" y="156302"/>
            <a:ext cx="928668" cy="63131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pic>
        <p:nvPicPr>
          <p:cNvPr descr="Cette expérience montre que la période d'oscillation d'un pendule simple ne dépend pas de la masse accrochée au fil, mais varie comme la racine carrée de sa longueur." id="662" name="Google Shape;662;p33" title="Période d'un pendule simple">
            <a:hlinkClick r:id="rId3"/>
          </p:cNvPr>
          <p:cNvPicPr preferRelativeResize="0"/>
          <p:nvPr/>
        </p:nvPicPr>
        <p:blipFill>
          <a:blip r:embed="rId4">
            <a:alphaModFix/>
          </a:blip>
          <a:stretch>
            <a:fillRect/>
          </a:stretch>
        </p:blipFill>
        <p:spPr>
          <a:xfrm>
            <a:off x="704550" y="1208300"/>
            <a:ext cx="3728924" cy="2796673"/>
          </a:xfrm>
          <a:prstGeom prst="rect">
            <a:avLst/>
          </a:prstGeom>
          <a:noFill/>
          <a:ln>
            <a:noFill/>
          </a:ln>
        </p:spPr>
      </p:pic>
      <p:sp>
        <p:nvSpPr>
          <p:cNvPr id="663" name="Google Shape;663;p33"/>
          <p:cNvSpPr txBox="1"/>
          <p:nvPr/>
        </p:nvSpPr>
        <p:spPr>
          <a:xfrm>
            <a:off x="4559900" y="1208288"/>
            <a:ext cx="4078800" cy="27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Ubuntu"/>
                <a:ea typeface="Ubuntu"/>
                <a:cs typeface="Ubuntu"/>
                <a:sym typeface="Ubuntu"/>
              </a:rPr>
              <a:t>La période d’oscillation d’un pendule simple est donnée par la formule suivante:</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l : longueur du fil (m)</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g : accélération gravitationnelle (m/s</a:t>
            </a:r>
            <a:r>
              <a:rPr baseline="30000" lang="en">
                <a:latin typeface="Ubuntu"/>
                <a:ea typeface="Ubuntu"/>
                <a:cs typeface="Ubuntu"/>
                <a:sym typeface="Ubuntu"/>
              </a:rPr>
              <a:t>2</a:t>
            </a:r>
            <a:r>
              <a:rPr lang="en">
                <a:latin typeface="Ubuntu"/>
                <a:ea typeface="Ubuntu"/>
                <a:cs typeface="Ubuntu"/>
                <a:sym typeface="Ubuntu"/>
              </a:rPr>
              <a:t>)</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La période ne dépend donc pas de la masse accrochée mais seulement de la longueur du fil.</a:t>
            </a:r>
            <a:endParaRPr>
              <a:latin typeface="Ubuntu"/>
              <a:ea typeface="Ubuntu"/>
              <a:cs typeface="Ubuntu"/>
              <a:sym typeface="Ubuntu"/>
            </a:endParaRPr>
          </a:p>
        </p:txBody>
      </p:sp>
      <p:sp>
        <p:nvSpPr>
          <p:cNvPr id="664" name="Google Shape;664;p33"/>
          <p:cNvSpPr txBox="1"/>
          <p:nvPr/>
        </p:nvSpPr>
        <p:spPr>
          <a:xfrm>
            <a:off x="1096263" y="4203225"/>
            <a:ext cx="3337200" cy="57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Autre </a:t>
            </a:r>
            <a:r>
              <a:rPr lang="en" u="sng">
                <a:solidFill>
                  <a:schemeClr val="hlink"/>
                </a:solidFill>
                <a:latin typeface="Dosis"/>
                <a:ea typeface="Dosis"/>
                <a:cs typeface="Dosis"/>
                <a:sym typeface="Dosis"/>
                <a:hlinkClick r:id="rId5"/>
              </a:rPr>
              <a:t>vidéo</a:t>
            </a:r>
            <a:r>
              <a:rPr lang="en">
                <a:latin typeface="Dosis"/>
                <a:ea typeface="Dosis"/>
                <a:cs typeface="Dosis"/>
                <a:sym typeface="Dosis"/>
              </a:rPr>
              <a:t> fort intéressante de Walter Lewin faisant une démonstration</a:t>
            </a:r>
            <a:endParaRPr>
              <a:latin typeface="Dosis"/>
              <a:ea typeface="Dosis"/>
              <a:cs typeface="Dosis"/>
              <a:sym typeface="Dosis"/>
            </a:endParaRPr>
          </a:p>
        </p:txBody>
      </p:sp>
      <p:pic>
        <p:nvPicPr>
          <p:cNvPr id="665" name="Google Shape;665;p33"/>
          <p:cNvPicPr preferRelativeResize="0"/>
          <p:nvPr/>
        </p:nvPicPr>
        <p:blipFill>
          <a:blip r:embed="rId6">
            <a:alphaModFix/>
          </a:blip>
          <a:stretch>
            <a:fillRect/>
          </a:stretch>
        </p:blipFill>
        <p:spPr>
          <a:xfrm>
            <a:off x="5876118" y="1797575"/>
            <a:ext cx="1446350" cy="1095025"/>
          </a:xfrm>
          <a:prstGeom prst="rect">
            <a:avLst/>
          </a:prstGeom>
          <a:noFill/>
          <a:ln>
            <a:noFill/>
          </a:ln>
        </p:spPr>
      </p:pic>
      <p:sp>
        <p:nvSpPr>
          <p:cNvPr id="666" name="Google Shape;666;p33"/>
          <p:cNvSpPr txBox="1"/>
          <p:nvPr/>
        </p:nvSpPr>
        <p:spPr>
          <a:xfrm>
            <a:off x="4559900" y="4156750"/>
            <a:ext cx="4946100" cy="5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Dosis"/>
                <a:ea typeface="Dosis"/>
                <a:cs typeface="Dosis"/>
                <a:sym typeface="Dosis"/>
              </a:rPr>
              <a:t>Référence : </a:t>
            </a:r>
            <a:r>
              <a:rPr lang="en" sz="800" u="sng">
                <a:solidFill>
                  <a:schemeClr val="hlink"/>
                </a:solidFill>
                <a:hlinkClick r:id="rId7"/>
              </a:rPr>
              <a:t>http://phymain.unisciel.fr/periode-dun-pendule-simple/</a:t>
            </a:r>
            <a:endParaRPr sz="800">
              <a:latin typeface="Dosis"/>
              <a:ea typeface="Dosis"/>
              <a:cs typeface="Dosis"/>
              <a:sym typeface="Dosis"/>
            </a:endParaRPr>
          </a:p>
        </p:txBody>
      </p:sp>
      <p:sp>
        <p:nvSpPr>
          <p:cNvPr id="667" name="Google Shape;667;p33"/>
          <p:cNvSpPr txBox="1"/>
          <p:nvPr/>
        </p:nvSpPr>
        <p:spPr>
          <a:xfrm>
            <a:off x="2746550" y="3928775"/>
            <a:ext cx="20820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Ubuntu"/>
                <a:ea typeface="Ubuntu"/>
                <a:cs typeface="Ubuntu"/>
                <a:sym typeface="Ubuntu"/>
              </a:rPr>
              <a:t>Vidéo</a:t>
            </a:r>
            <a:r>
              <a:rPr lang="en" sz="800">
                <a:latin typeface="Ubuntu"/>
                <a:ea typeface="Ubuntu"/>
                <a:cs typeface="Ubuntu"/>
                <a:sym typeface="Ubuntu"/>
              </a:rPr>
              <a:t> : </a:t>
            </a:r>
            <a:r>
              <a:rPr lang="en" sz="800">
                <a:latin typeface="Ubuntu"/>
                <a:ea typeface="Ubuntu"/>
                <a:cs typeface="Ubuntu"/>
                <a:sym typeface="Ubuntu"/>
              </a:rPr>
              <a:t> </a:t>
            </a:r>
            <a:r>
              <a:rPr lang="en" sz="800" u="sng">
                <a:solidFill>
                  <a:schemeClr val="hlink"/>
                </a:solidFill>
                <a:hlinkClick r:id="rId8"/>
              </a:rPr>
              <a:t>https://www.youtube.com/</a:t>
            </a:r>
            <a:endParaRPr sz="800">
              <a:latin typeface="Ubuntu"/>
              <a:ea typeface="Ubuntu"/>
              <a:cs typeface="Ubuntu"/>
              <a:sym typeface="Ubuntu"/>
            </a:endParaRPr>
          </a:p>
          <a:p>
            <a:pPr indent="0" lvl="0" marL="0" rtl="0" algn="l">
              <a:spcBef>
                <a:spcPts val="0"/>
              </a:spcBef>
              <a:spcAft>
                <a:spcPts val="0"/>
              </a:spcAft>
              <a:buNone/>
            </a:pPr>
            <a:r>
              <a:t/>
            </a:r>
            <a:endParaRPr sz="800">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sp>
        <p:nvSpPr>
          <p:cNvPr id="672" name="Google Shape;672;p34"/>
          <p:cNvSpPr txBox="1"/>
          <p:nvPr>
            <p:ph type="title"/>
          </p:nvPr>
        </p:nvSpPr>
        <p:spPr>
          <a:xfrm>
            <a:off x="7479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haut !</a:t>
            </a:r>
            <a:endParaRPr sz="3000">
              <a:latin typeface="Viga"/>
              <a:ea typeface="Viga"/>
              <a:cs typeface="Viga"/>
              <a:sym typeface="Viga"/>
            </a:endParaRPr>
          </a:p>
        </p:txBody>
      </p:sp>
      <p:sp>
        <p:nvSpPr>
          <p:cNvPr id="673" name="Google Shape;673;p34"/>
          <p:cNvSpPr txBox="1"/>
          <p:nvPr>
            <p:ph idx="1" type="body"/>
          </p:nvPr>
        </p:nvSpPr>
        <p:spPr>
          <a:xfrm>
            <a:off x="747925" y="2107800"/>
            <a:ext cx="6676800" cy="927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b="1" lang="en" sz="2000">
                <a:latin typeface="Ubuntu"/>
                <a:ea typeface="Ubuntu"/>
                <a:cs typeface="Ubuntu"/>
                <a:sym typeface="Ubuntu"/>
              </a:rPr>
              <a:t>Retour sur les </a:t>
            </a:r>
            <a:endParaRPr b="1" sz="2000">
              <a:latin typeface="Ubuntu"/>
              <a:ea typeface="Ubuntu"/>
              <a:cs typeface="Ubuntu"/>
              <a:sym typeface="Ubuntu"/>
            </a:endParaRPr>
          </a:p>
          <a:p>
            <a:pPr indent="0" lvl="0" marL="0" rtl="0" algn="ctr">
              <a:spcBef>
                <a:spcPts val="600"/>
              </a:spcBef>
              <a:spcAft>
                <a:spcPts val="0"/>
              </a:spcAft>
              <a:buNone/>
            </a:pPr>
            <a:r>
              <a:rPr b="1" lang="en" sz="2000">
                <a:latin typeface="Ubuntu"/>
                <a:ea typeface="Ubuntu"/>
                <a:cs typeface="Ubuntu"/>
                <a:sym typeface="Ubuntu"/>
              </a:rPr>
              <a:t>hypothèses de départ</a:t>
            </a:r>
            <a:endParaRPr b="1" sz="2000">
              <a:latin typeface="Ubuntu"/>
              <a:ea typeface="Ubuntu"/>
              <a:cs typeface="Ubuntu"/>
              <a:sym typeface="Ubuntu"/>
            </a:endParaRPr>
          </a:p>
        </p:txBody>
      </p:sp>
      <p:sp>
        <p:nvSpPr>
          <p:cNvPr id="674" name="Google Shape;674;p34"/>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75" name="Google Shape;675;p34"/>
          <p:cNvSpPr/>
          <p:nvPr/>
        </p:nvSpPr>
        <p:spPr>
          <a:xfrm>
            <a:off x="3632358" y="2050394"/>
            <a:ext cx="5581" cy="394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76" name="Google Shape;676;p34"/>
          <p:cNvSpPr/>
          <p:nvPr/>
        </p:nvSpPr>
        <p:spPr>
          <a:xfrm>
            <a:off x="5679325" y="308702"/>
            <a:ext cx="928668" cy="63131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0" name="Shape 680"/>
        <p:cNvGrpSpPr/>
        <p:nvPr/>
      </p:nvGrpSpPr>
      <p:grpSpPr>
        <a:xfrm>
          <a:off x="0" y="0"/>
          <a:ext cx="0" cy="0"/>
          <a:chOff x="0" y="0"/>
          <a:chExt cx="0" cy="0"/>
        </a:xfrm>
      </p:grpSpPr>
      <p:sp>
        <p:nvSpPr>
          <p:cNvPr id="681" name="Google Shape;681;p35"/>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82" name="Google Shape;682;p35"/>
          <p:cNvSpPr txBox="1"/>
          <p:nvPr>
            <p:ph idx="4294967295" type="title"/>
          </p:nvPr>
        </p:nvSpPr>
        <p:spPr>
          <a:xfrm>
            <a:off x="943500" y="2143050"/>
            <a:ext cx="72570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100">
                <a:latin typeface="Viga"/>
                <a:ea typeface="Viga"/>
                <a:cs typeface="Viga"/>
                <a:sym typeface="Viga"/>
              </a:rPr>
              <a:t>Et le rôle du professeur dans  tout ça ?</a:t>
            </a:r>
            <a:endParaRPr sz="5100">
              <a:latin typeface="Viga"/>
              <a:ea typeface="Viga"/>
              <a:cs typeface="Viga"/>
              <a:sym typeface="Vig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6" name="Shape 686"/>
        <p:cNvGrpSpPr/>
        <p:nvPr/>
      </p:nvGrpSpPr>
      <p:grpSpPr>
        <a:xfrm>
          <a:off x="0" y="0"/>
          <a:ext cx="0" cy="0"/>
          <a:chOff x="0" y="0"/>
          <a:chExt cx="0" cy="0"/>
        </a:xfrm>
      </p:grpSpPr>
      <p:sp>
        <p:nvSpPr>
          <p:cNvPr id="687" name="Google Shape;687;p36"/>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88" name="Google Shape;688;p36"/>
          <p:cNvPicPr preferRelativeResize="0"/>
          <p:nvPr/>
        </p:nvPicPr>
        <p:blipFill>
          <a:blip r:embed="rId3">
            <a:alphaModFix/>
          </a:blip>
          <a:stretch>
            <a:fillRect/>
          </a:stretch>
        </p:blipFill>
        <p:spPr>
          <a:xfrm>
            <a:off x="1024938" y="691909"/>
            <a:ext cx="7094124" cy="3759679"/>
          </a:xfrm>
          <a:prstGeom prst="rect">
            <a:avLst/>
          </a:prstGeom>
          <a:noFill/>
          <a:ln cap="flat" cmpd="sng" w="19050">
            <a:solidFill>
              <a:srgbClr val="007074"/>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2" name="Shape 692"/>
        <p:cNvGrpSpPr/>
        <p:nvPr/>
      </p:nvGrpSpPr>
      <p:grpSpPr>
        <a:xfrm>
          <a:off x="0" y="0"/>
          <a:ext cx="0" cy="0"/>
          <a:chOff x="0" y="0"/>
          <a:chExt cx="0" cy="0"/>
        </a:xfrm>
      </p:grpSpPr>
      <p:sp>
        <p:nvSpPr>
          <p:cNvPr id="693" name="Google Shape;693;p37"/>
          <p:cNvSpPr txBox="1"/>
          <p:nvPr>
            <p:ph type="title"/>
          </p:nvPr>
        </p:nvSpPr>
        <p:spPr>
          <a:xfrm>
            <a:off x="8241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Comparons avec une deuxième approche</a:t>
            </a:r>
            <a:endParaRPr sz="3000">
              <a:latin typeface="Viga"/>
              <a:ea typeface="Viga"/>
              <a:cs typeface="Viga"/>
              <a:sym typeface="Viga"/>
            </a:endParaRPr>
          </a:p>
        </p:txBody>
      </p:sp>
      <p:sp>
        <p:nvSpPr>
          <p:cNvPr id="694" name="Google Shape;694;p37"/>
          <p:cNvSpPr txBox="1"/>
          <p:nvPr>
            <p:ph idx="12" type="sldNum"/>
          </p:nvPr>
        </p:nvSpPr>
        <p:spPr>
          <a:xfrm>
            <a:off x="90619" y="46465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95" name="Google Shape;695;p37"/>
          <p:cNvSpPr txBox="1"/>
          <p:nvPr/>
        </p:nvSpPr>
        <p:spPr>
          <a:xfrm>
            <a:off x="747925" y="3479000"/>
            <a:ext cx="6782400" cy="1288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Ubuntu"/>
              <a:buAutoNum type="arabicPeriod"/>
            </a:pPr>
            <a:r>
              <a:rPr b="1" lang="en" sz="1800">
                <a:latin typeface="Ubuntu"/>
                <a:ea typeface="Ubuntu"/>
                <a:cs typeface="Ubuntu"/>
                <a:sym typeface="Ubuntu"/>
              </a:rPr>
              <a:t>Que feraient les élèves lors de l’activité?</a:t>
            </a:r>
            <a:endParaRPr b="1" sz="1800">
              <a:latin typeface="Ubuntu"/>
              <a:ea typeface="Ubuntu"/>
              <a:cs typeface="Ubuntu"/>
              <a:sym typeface="Ubuntu"/>
            </a:endParaRPr>
          </a:p>
          <a:p>
            <a:pPr indent="-342900" lvl="0" marL="457200" rtl="0" algn="l">
              <a:spcBef>
                <a:spcPts val="0"/>
              </a:spcBef>
              <a:spcAft>
                <a:spcPts val="0"/>
              </a:spcAft>
              <a:buClr>
                <a:srgbClr val="000000"/>
              </a:buClr>
              <a:buSzPts val="1800"/>
              <a:buFont typeface="Ubuntu"/>
              <a:buAutoNum type="arabicPeriod"/>
            </a:pPr>
            <a:r>
              <a:rPr b="1" lang="en" sz="1800">
                <a:latin typeface="Ubuntu"/>
                <a:ea typeface="Ubuntu"/>
                <a:cs typeface="Ubuntu"/>
                <a:sym typeface="Ubuntu"/>
              </a:rPr>
              <a:t>Quels seraient les apprentissages faits dans l’activités ?</a:t>
            </a:r>
            <a:endParaRPr b="1" sz="1800">
              <a:latin typeface="Ubuntu"/>
              <a:ea typeface="Ubuntu"/>
              <a:cs typeface="Ubuntu"/>
              <a:sym typeface="Ubuntu"/>
            </a:endParaRPr>
          </a:p>
          <a:p>
            <a:pPr indent="-342900" lvl="0" marL="457200" rtl="0" algn="l">
              <a:spcBef>
                <a:spcPts val="0"/>
              </a:spcBef>
              <a:spcAft>
                <a:spcPts val="0"/>
              </a:spcAft>
              <a:buClr>
                <a:srgbClr val="000000"/>
              </a:buClr>
              <a:buSzPts val="1800"/>
              <a:buFont typeface="Ubuntu"/>
              <a:buAutoNum type="arabicPeriod"/>
            </a:pPr>
            <a:r>
              <a:rPr b="1" lang="en" sz="1800">
                <a:latin typeface="Ubuntu"/>
                <a:ea typeface="Ubuntu"/>
                <a:cs typeface="Ubuntu"/>
                <a:sym typeface="Ubuntu"/>
              </a:rPr>
              <a:t>Que ferait l’enseignant ?</a:t>
            </a:r>
            <a:endParaRPr b="1" sz="1800">
              <a:latin typeface="Ubuntu"/>
              <a:ea typeface="Ubuntu"/>
              <a:cs typeface="Ubuntu"/>
              <a:sym typeface="Ubuntu"/>
            </a:endParaRPr>
          </a:p>
        </p:txBody>
      </p:sp>
      <p:sp>
        <p:nvSpPr>
          <p:cNvPr id="696" name="Google Shape;696;p37"/>
          <p:cNvSpPr txBox="1"/>
          <p:nvPr/>
        </p:nvSpPr>
        <p:spPr>
          <a:xfrm>
            <a:off x="2427625" y="1422275"/>
            <a:ext cx="3317400" cy="1831200"/>
          </a:xfrm>
          <a:prstGeom prst="rect">
            <a:avLst/>
          </a:prstGeom>
          <a:solidFill>
            <a:schemeClr val="lt1"/>
          </a:solidFill>
          <a:ln cap="flat" cmpd="sng" w="7620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Ubuntu"/>
                <a:ea typeface="Ubuntu"/>
                <a:cs typeface="Ubuntu"/>
                <a:sym typeface="Ubuntu"/>
              </a:rPr>
              <a:t>Détermine la période d’oscillation d’un pendule d’une masse de 1,50 Kg ayant une corde de 1,00 m.  Indique la période en seconde pendule.  </a:t>
            </a:r>
            <a:endParaRPr b="1" sz="1800">
              <a:latin typeface="Ubuntu"/>
              <a:ea typeface="Ubuntu"/>
              <a:cs typeface="Ubuntu"/>
              <a:sym typeface="Ubuntu"/>
            </a:endParaRPr>
          </a:p>
        </p:txBody>
      </p:sp>
      <p:sp>
        <p:nvSpPr>
          <p:cNvPr id="697" name="Google Shape;697;p37"/>
          <p:cNvSpPr/>
          <p:nvPr/>
        </p:nvSpPr>
        <p:spPr>
          <a:xfrm>
            <a:off x="5922800" y="93700"/>
            <a:ext cx="718488" cy="85741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cxnSp>
        <p:nvCxnSpPr>
          <p:cNvPr id="702" name="Google Shape;702;p38"/>
          <p:cNvCxnSpPr/>
          <p:nvPr/>
        </p:nvCxnSpPr>
        <p:spPr>
          <a:xfrm flipH="1" rot="10800000">
            <a:off x="2262200" y="1188450"/>
            <a:ext cx="4464900" cy="11700"/>
          </a:xfrm>
          <a:prstGeom prst="straightConnector1">
            <a:avLst/>
          </a:prstGeom>
          <a:noFill/>
          <a:ln cap="rnd" cmpd="sng" w="19050">
            <a:solidFill>
              <a:srgbClr val="A4C2F4"/>
            </a:solidFill>
            <a:prstDash val="dash"/>
            <a:round/>
            <a:headEnd len="med" w="med" type="none"/>
            <a:tailEnd len="med" w="med" type="none"/>
          </a:ln>
        </p:spPr>
      </p:cxnSp>
      <p:sp>
        <p:nvSpPr>
          <p:cNvPr id="703" name="Google Shape;703;p38"/>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04" name="Google Shape;704;p38"/>
          <p:cNvSpPr txBox="1"/>
          <p:nvPr/>
        </p:nvSpPr>
        <p:spPr>
          <a:xfrm>
            <a:off x="1127550" y="-64300"/>
            <a:ext cx="6736500" cy="60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Utilisation possible des</a:t>
            </a:r>
            <a:endParaRPr sz="3000">
              <a:solidFill>
                <a:schemeClr val="accent1"/>
              </a:solidFill>
              <a:latin typeface="Viga"/>
              <a:ea typeface="Viga"/>
              <a:cs typeface="Viga"/>
              <a:sym typeface="Viga"/>
            </a:endParaRPr>
          </a:p>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Simulations</a:t>
            </a:r>
            <a:r>
              <a:rPr lang="en" sz="3000">
                <a:solidFill>
                  <a:schemeClr val="accent1"/>
                </a:solidFill>
                <a:latin typeface="Viga"/>
                <a:ea typeface="Viga"/>
                <a:cs typeface="Viga"/>
                <a:sym typeface="Viga"/>
              </a:rPr>
              <a:t> PhET en classe</a:t>
            </a:r>
            <a:endParaRPr sz="3000">
              <a:solidFill>
                <a:schemeClr val="accent1"/>
              </a:solidFill>
              <a:latin typeface="Viga"/>
              <a:ea typeface="Viga"/>
              <a:cs typeface="Viga"/>
              <a:sym typeface="Viga"/>
            </a:endParaRPr>
          </a:p>
        </p:txBody>
      </p:sp>
      <p:sp>
        <p:nvSpPr>
          <p:cNvPr id="705" name="Google Shape;705;p38"/>
          <p:cNvSpPr txBox="1"/>
          <p:nvPr>
            <p:ph idx="4294967295" type="body"/>
          </p:nvPr>
        </p:nvSpPr>
        <p:spPr>
          <a:xfrm>
            <a:off x="840450" y="1188450"/>
            <a:ext cx="7310700" cy="36108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Font typeface="Ubuntu"/>
              <a:buChar char="✘"/>
            </a:pPr>
            <a:r>
              <a:rPr b="1" lang="en" sz="2400">
                <a:latin typeface="Ubuntu"/>
                <a:ea typeface="Ubuntu"/>
                <a:cs typeface="Ubuntu"/>
                <a:sym typeface="Ubuntu"/>
              </a:rPr>
              <a:t>Présentation et discussions en classe</a:t>
            </a:r>
            <a:endParaRPr b="1" sz="24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Support </a:t>
            </a:r>
            <a:r>
              <a:rPr lang="en" sz="1800">
                <a:latin typeface="Ubuntu"/>
                <a:ea typeface="Ubuntu"/>
                <a:cs typeface="Ubuntu"/>
                <a:sym typeface="Ubuntu"/>
              </a:rPr>
              <a:t>visuel</a:t>
            </a:r>
            <a:r>
              <a:rPr lang="en" sz="1800">
                <a:latin typeface="Ubuntu"/>
                <a:ea typeface="Ubuntu"/>
                <a:cs typeface="Ubuntu"/>
                <a:sym typeface="Ubuntu"/>
              </a:rPr>
              <a:t>, démonstration complémentaire, enseignement utilisant des démonstrations interactives et évaluation de concepts</a:t>
            </a:r>
            <a:endParaRPr sz="1800">
              <a:latin typeface="Ubuntu"/>
              <a:ea typeface="Ubuntu"/>
              <a:cs typeface="Ubuntu"/>
              <a:sym typeface="Ubuntu"/>
            </a:endParaRPr>
          </a:p>
          <a:p>
            <a:pPr indent="0" lvl="0" marL="457200" rtl="0" algn="l">
              <a:spcBef>
                <a:spcPts val="600"/>
              </a:spcBef>
              <a:spcAft>
                <a:spcPts val="0"/>
              </a:spcAft>
              <a:buNone/>
            </a:pPr>
            <a:r>
              <a:t/>
            </a:r>
            <a:endParaRPr b="1" sz="600">
              <a:latin typeface="Ubuntu"/>
              <a:ea typeface="Ubuntu"/>
              <a:cs typeface="Ubuntu"/>
              <a:sym typeface="Ubuntu"/>
            </a:endParaRPr>
          </a:p>
          <a:p>
            <a:pPr indent="-381000" lvl="0" marL="457200" rtl="0" algn="l">
              <a:spcBef>
                <a:spcPts val="600"/>
              </a:spcBef>
              <a:spcAft>
                <a:spcPts val="0"/>
              </a:spcAft>
              <a:buSzPts val="2400"/>
              <a:buFont typeface="Ubuntu"/>
              <a:buChar char="✘"/>
            </a:pPr>
            <a:r>
              <a:rPr b="1" lang="en" sz="2400">
                <a:latin typeface="Ubuntu"/>
                <a:ea typeface="Ubuntu"/>
                <a:cs typeface="Ubuntu"/>
                <a:sym typeface="Ubuntu"/>
              </a:rPr>
              <a:t>Laboratoire</a:t>
            </a:r>
            <a:endParaRPr b="1" sz="24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Activité de groupe, exploration et découverte</a:t>
            </a:r>
            <a:endParaRPr sz="1800">
              <a:latin typeface="Ubuntu"/>
              <a:ea typeface="Ubuntu"/>
              <a:cs typeface="Ubuntu"/>
              <a:sym typeface="Ubuntu"/>
            </a:endParaRPr>
          </a:p>
          <a:p>
            <a:pPr indent="0" lvl="0" marL="457200" rtl="0" algn="l">
              <a:spcBef>
                <a:spcPts val="600"/>
              </a:spcBef>
              <a:spcAft>
                <a:spcPts val="0"/>
              </a:spcAft>
              <a:buNone/>
            </a:pPr>
            <a:r>
              <a:t/>
            </a:r>
            <a:endParaRPr sz="600">
              <a:latin typeface="Ubuntu"/>
              <a:ea typeface="Ubuntu"/>
              <a:cs typeface="Ubuntu"/>
              <a:sym typeface="Ubuntu"/>
            </a:endParaRPr>
          </a:p>
          <a:p>
            <a:pPr indent="-381000" lvl="0" marL="457200" rtl="0" algn="l">
              <a:spcBef>
                <a:spcPts val="600"/>
              </a:spcBef>
              <a:spcAft>
                <a:spcPts val="0"/>
              </a:spcAft>
              <a:buSzPts val="2400"/>
              <a:buFont typeface="Ubuntu"/>
              <a:buChar char="✘"/>
            </a:pPr>
            <a:r>
              <a:rPr b="1" lang="en" sz="2400">
                <a:latin typeface="Ubuntu"/>
                <a:ea typeface="Ubuntu"/>
                <a:cs typeface="Ubuntu"/>
                <a:sym typeface="Ubuntu"/>
              </a:rPr>
              <a:t>Devoir ou travaux</a:t>
            </a:r>
            <a:endParaRPr b="1" sz="24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Travail préalable - introduction de nouveaux concepts</a:t>
            </a:r>
            <a:endParaRPr sz="18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Après un cours - consolidation des apprentissages</a:t>
            </a:r>
            <a:endParaRPr sz="1800">
              <a:latin typeface="Ubuntu"/>
              <a:ea typeface="Ubuntu"/>
              <a:cs typeface="Ubuntu"/>
              <a:sym typeface="Ubuntu"/>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9" name="Shape 709"/>
        <p:cNvGrpSpPr/>
        <p:nvPr/>
      </p:nvGrpSpPr>
      <p:grpSpPr>
        <a:xfrm>
          <a:off x="0" y="0"/>
          <a:ext cx="0" cy="0"/>
          <a:chOff x="0" y="0"/>
          <a:chExt cx="0" cy="0"/>
        </a:xfrm>
      </p:grpSpPr>
      <p:cxnSp>
        <p:nvCxnSpPr>
          <p:cNvPr id="710" name="Google Shape;710;p39"/>
          <p:cNvCxnSpPr/>
          <p:nvPr/>
        </p:nvCxnSpPr>
        <p:spPr>
          <a:xfrm flipH="1" rot="10800000">
            <a:off x="2262200" y="1188450"/>
            <a:ext cx="4464900" cy="11700"/>
          </a:xfrm>
          <a:prstGeom prst="straightConnector1">
            <a:avLst/>
          </a:prstGeom>
          <a:noFill/>
          <a:ln cap="rnd" cmpd="sng" w="19050">
            <a:solidFill>
              <a:srgbClr val="A4C2F4"/>
            </a:solidFill>
            <a:prstDash val="dash"/>
            <a:round/>
            <a:headEnd len="med" w="med" type="none"/>
            <a:tailEnd len="med" w="med" type="none"/>
          </a:ln>
        </p:spPr>
      </p:cxnSp>
      <p:sp>
        <p:nvSpPr>
          <p:cNvPr id="711" name="Google Shape;711;p3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12" name="Google Shape;712;p39"/>
          <p:cNvSpPr txBox="1"/>
          <p:nvPr/>
        </p:nvSpPr>
        <p:spPr>
          <a:xfrm>
            <a:off x="1127550" y="-64300"/>
            <a:ext cx="6736500" cy="60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Comment PhET peut aider </a:t>
            </a:r>
            <a:endParaRPr sz="3000">
              <a:solidFill>
                <a:schemeClr val="accent1"/>
              </a:solidFill>
              <a:latin typeface="Viga"/>
              <a:ea typeface="Viga"/>
              <a:cs typeface="Viga"/>
              <a:sym typeface="Viga"/>
            </a:endParaRPr>
          </a:p>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les élèves à APPRENDRE?</a:t>
            </a:r>
            <a:endParaRPr sz="3000">
              <a:solidFill>
                <a:schemeClr val="accent1"/>
              </a:solidFill>
              <a:latin typeface="Viga"/>
              <a:ea typeface="Viga"/>
              <a:cs typeface="Viga"/>
              <a:sym typeface="Viga"/>
            </a:endParaRPr>
          </a:p>
        </p:txBody>
      </p:sp>
      <p:sp>
        <p:nvSpPr>
          <p:cNvPr id="713" name="Google Shape;713;p39"/>
          <p:cNvSpPr txBox="1"/>
          <p:nvPr/>
        </p:nvSpPr>
        <p:spPr>
          <a:xfrm>
            <a:off x="529800" y="1121900"/>
            <a:ext cx="8084400" cy="30000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600"/>
              </a:spcBef>
              <a:spcAft>
                <a:spcPts val="0"/>
              </a:spcAft>
              <a:buClr>
                <a:srgbClr val="000000"/>
              </a:buClr>
              <a:buSzPts val="1600"/>
              <a:buFont typeface="Ubuntu"/>
              <a:buChar char="❏"/>
            </a:pPr>
            <a:r>
              <a:rPr lang="en" sz="1600">
                <a:latin typeface="Ubuntu"/>
                <a:ea typeface="Ubuntu"/>
                <a:cs typeface="Ubuntu"/>
                <a:sym typeface="Ubuntu"/>
              </a:rPr>
              <a:t>Facile d’utilisation, l’élève se sent compétent;</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Permet de visualiser des concepts difficiles à concevoir et de les contextualiser dans des situations réelles;</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L’élève n’a pas peur de briser du matériel en faisant ses expériences (il est en sécurité);</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Permet de reproduire des manipulations lorsque le matériel n’est pas disponible;</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Rend les objectifs d'apprentissage explicites et significatifs pour les élèves;</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Offre la possibilité à l'enseignant d’utiliser une approche centrée sur l'élève et de donner la parole aux élèves.</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Offre la possibilité à l’enseignant de promouvoir l'engagement des élèves en sollicitant leurs idées, en leur demandant de les verbaliser et en leur offrant des occasions de pratiquer la conversation scientifique.</a:t>
            </a:r>
            <a:endParaRPr sz="1600">
              <a:latin typeface="Ubuntu"/>
              <a:ea typeface="Ubuntu"/>
              <a:cs typeface="Ubuntu"/>
              <a:sym typeface="Ubuntu"/>
            </a:endParaRPr>
          </a:p>
          <a:p>
            <a:pPr indent="0" lvl="0" marL="457200" rtl="0" algn="l">
              <a:lnSpc>
                <a:spcPct val="115000"/>
              </a:lnSpc>
              <a:spcBef>
                <a:spcPts val="600"/>
              </a:spcBef>
              <a:spcAft>
                <a:spcPts val="0"/>
              </a:spcAft>
              <a:buNone/>
            </a:pPr>
            <a:r>
              <a:t/>
            </a:r>
            <a:endParaRPr sz="1600">
              <a:latin typeface="Ubuntu"/>
              <a:ea typeface="Ubuntu"/>
              <a:cs typeface="Ubuntu"/>
              <a:sym typeface="Ubuntu"/>
            </a:endParaRPr>
          </a:p>
          <a:p>
            <a:pPr indent="-330200" lvl="0" marL="457200" rtl="0" algn="l">
              <a:lnSpc>
                <a:spcPct val="115000"/>
              </a:lnSpc>
              <a:spcBef>
                <a:spcPts val="600"/>
              </a:spcBef>
              <a:spcAft>
                <a:spcPts val="0"/>
              </a:spcAft>
              <a:buClr>
                <a:srgbClr val="000000"/>
              </a:buClr>
              <a:buSzPts val="1600"/>
              <a:buFont typeface="Ubuntu"/>
              <a:buChar char="❏"/>
            </a:pPr>
            <a:r>
              <a:t/>
            </a:r>
            <a:endParaRPr sz="1600">
              <a:latin typeface="Ubuntu"/>
              <a:ea typeface="Ubuntu"/>
              <a:cs typeface="Ubuntu"/>
              <a:sym typeface="Ubuntu"/>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7" name="Shape 717"/>
        <p:cNvGrpSpPr/>
        <p:nvPr/>
      </p:nvGrpSpPr>
      <p:grpSpPr>
        <a:xfrm>
          <a:off x="0" y="0"/>
          <a:ext cx="0" cy="0"/>
          <a:chOff x="0" y="0"/>
          <a:chExt cx="0" cy="0"/>
        </a:xfrm>
      </p:grpSpPr>
      <p:cxnSp>
        <p:nvCxnSpPr>
          <p:cNvPr id="718" name="Google Shape;718;p40"/>
          <p:cNvCxnSpPr/>
          <p:nvPr/>
        </p:nvCxnSpPr>
        <p:spPr>
          <a:xfrm>
            <a:off x="1869275" y="1166825"/>
            <a:ext cx="5691300" cy="23700"/>
          </a:xfrm>
          <a:prstGeom prst="straightConnector1">
            <a:avLst/>
          </a:prstGeom>
          <a:noFill/>
          <a:ln cap="rnd" cmpd="sng" w="19050">
            <a:solidFill>
              <a:srgbClr val="A4C2F4"/>
            </a:solidFill>
            <a:prstDash val="dash"/>
            <a:round/>
            <a:headEnd len="med" w="med" type="none"/>
            <a:tailEnd len="med" w="med" type="none"/>
          </a:ln>
        </p:spPr>
      </p:cxnSp>
      <p:sp>
        <p:nvSpPr>
          <p:cNvPr id="719" name="Google Shape;719;p4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20" name="Google Shape;720;p40"/>
          <p:cNvSpPr txBox="1"/>
          <p:nvPr/>
        </p:nvSpPr>
        <p:spPr>
          <a:xfrm>
            <a:off x="1127550" y="-64300"/>
            <a:ext cx="6736500" cy="6072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600"/>
              </a:spcBef>
              <a:spcAft>
                <a:spcPts val="0"/>
              </a:spcAft>
              <a:buNone/>
            </a:pPr>
            <a:r>
              <a:rPr lang="en" sz="3000">
                <a:solidFill>
                  <a:schemeClr val="accent1"/>
                </a:solidFill>
                <a:highlight>
                  <a:schemeClr val="lt1"/>
                </a:highlight>
                <a:latin typeface="Viga"/>
                <a:ea typeface="Viga"/>
                <a:cs typeface="Viga"/>
                <a:sym typeface="Viga"/>
              </a:rPr>
              <a:t>Planification d’une activité faisant l’utilisation de PhET</a:t>
            </a:r>
            <a:endParaRPr sz="3000">
              <a:solidFill>
                <a:schemeClr val="accent1"/>
              </a:solidFill>
              <a:highlight>
                <a:schemeClr val="lt1"/>
              </a:highlight>
              <a:latin typeface="Viga"/>
              <a:ea typeface="Viga"/>
              <a:cs typeface="Viga"/>
              <a:sym typeface="Viga"/>
            </a:endParaRPr>
          </a:p>
        </p:txBody>
      </p:sp>
      <p:sp>
        <p:nvSpPr>
          <p:cNvPr id="721" name="Google Shape;721;p40"/>
          <p:cNvSpPr txBox="1"/>
          <p:nvPr/>
        </p:nvSpPr>
        <p:spPr>
          <a:xfrm>
            <a:off x="901950" y="1121900"/>
            <a:ext cx="7644900" cy="30000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600"/>
              </a:spcBef>
              <a:spcAft>
                <a:spcPts val="0"/>
              </a:spcAft>
              <a:buClr>
                <a:srgbClr val="000000"/>
              </a:buClr>
              <a:buSzPts val="1600"/>
              <a:buFont typeface="Ubuntu"/>
              <a:buChar char="❏"/>
            </a:pPr>
            <a:r>
              <a:rPr lang="en" sz="1600">
                <a:latin typeface="Ubuntu"/>
                <a:ea typeface="Ubuntu"/>
                <a:cs typeface="Ubuntu"/>
                <a:sym typeface="Ubuntu"/>
              </a:rPr>
              <a:t>Bien définir l’intention pédagogique;</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Donner le minimum d’informations sur l’utilisation de la simulation;</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Créer des liens avec les connaissances </a:t>
            </a:r>
            <a:r>
              <a:rPr lang="en" sz="1600">
                <a:latin typeface="Ubuntu"/>
                <a:ea typeface="Ubuntu"/>
                <a:cs typeface="Ubuntu"/>
                <a:sym typeface="Ubuntu"/>
              </a:rPr>
              <a:t>antérieurs</a:t>
            </a:r>
            <a:r>
              <a:rPr lang="en" sz="1600">
                <a:latin typeface="Ubuntu"/>
                <a:ea typeface="Ubuntu"/>
                <a:cs typeface="Ubuntu"/>
                <a:sym typeface="Ubuntu"/>
              </a:rPr>
              <a:t> et les idées </a:t>
            </a:r>
            <a:r>
              <a:rPr lang="en" sz="1600">
                <a:latin typeface="Ubuntu"/>
                <a:ea typeface="Ubuntu"/>
                <a:cs typeface="Ubuntu"/>
                <a:sym typeface="Ubuntu"/>
              </a:rPr>
              <a:t>préconçues</a:t>
            </a:r>
            <a:r>
              <a:rPr lang="en" sz="1600">
                <a:latin typeface="Ubuntu"/>
                <a:ea typeface="Ubuntu"/>
                <a:cs typeface="Ubuntu"/>
                <a:sym typeface="Ubuntu"/>
              </a:rPr>
              <a:t> des élèves;</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Encourager l’élève à donner du sens à l’apprentissage et utiliser le raisonnement;</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Donnez un sens aux apprentissages en créant des liens avec des </a:t>
            </a:r>
            <a:r>
              <a:rPr lang="en" sz="1600">
                <a:latin typeface="Ubuntu"/>
                <a:ea typeface="Ubuntu"/>
                <a:cs typeface="Ubuntu"/>
                <a:sym typeface="Ubuntu"/>
              </a:rPr>
              <a:t>expériences</a:t>
            </a:r>
            <a:r>
              <a:rPr lang="en" sz="1600">
                <a:latin typeface="Ubuntu"/>
                <a:ea typeface="Ubuntu"/>
                <a:cs typeface="Ubuntu"/>
                <a:sym typeface="Ubuntu"/>
              </a:rPr>
              <a:t> du monde réel;</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Concevoir des activités collaboratives;</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Aider les élèves à construire leurs connaissances.</a:t>
            </a:r>
            <a:endParaRPr sz="1800">
              <a:solidFill>
                <a:srgbClr val="384F5C"/>
              </a:solidFill>
              <a:latin typeface="Ubuntu"/>
              <a:ea typeface="Ubuntu"/>
              <a:cs typeface="Ubuntu"/>
              <a:sym typeface="Ubuntu"/>
            </a:endParaRPr>
          </a:p>
        </p:txBody>
      </p:sp>
      <p:sp>
        <p:nvSpPr>
          <p:cNvPr id="722" name="Google Shape;722;p40"/>
          <p:cNvSpPr txBox="1"/>
          <p:nvPr/>
        </p:nvSpPr>
        <p:spPr>
          <a:xfrm>
            <a:off x="1127550" y="3712000"/>
            <a:ext cx="6736500" cy="60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b="1" lang="en" sz="1600">
                <a:latin typeface="Ubuntu"/>
                <a:ea typeface="Ubuntu"/>
                <a:cs typeface="Ubuntu"/>
                <a:sym typeface="Ubuntu"/>
              </a:rPr>
              <a:t>Document très </a:t>
            </a:r>
            <a:r>
              <a:rPr b="1" lang="en" sz="1600">
                <a:latin typeface="Ubuntu"/>
                <a:ea typeface="Ubuntu"/>
                <a:cs typeface="Ubuntu"/>
                <a:sym typeface="Ubuntu"/>
              </a:rPr>
              <a:t>pertinent</a:t>
            </a:r>
            <a:r>
              <a:rPr b="1" lang="en" sz="1600">
                <a:latin typeface="Ubuntu"/>
                <a:ea typeface="Ubuntu"/>
                <a:cs typeface="Ubuntu"/>
                <a:sym typeface="Ubuntu"/>
              </a:rPr>
              <a:t> à consulter</a:t>
            </a:r>
            <a:endParaRPr b="1" sz="1600">
              <a:latin typeface="Ubuntu"/>
              <a:ea typeface="Ubuntu"/>
              <a:cs typeface="Ubuntu"/>
              <a:sym typeface="Ubuntu"/>
            </a:endParaRPr>
          </a:p>
          <a:p>
            <a:pPr indent="0" lvl="0" marL="0" rtl="0" algn="ctr">
              <a:lnSpc>
                <a:spcPct val="115000"/>
              </a:lnSpc>
              <a:spcBef>
                <a:spcPts val="600"/>
              </a:spcBef>
              <a:spcAft>
                <a:spcPts val="0"/>
              </a:spcAft>
              <a:buNone/>
            </a:pPr>
            <a:r>
              <a:rPr lang="en" sz="1600" u="sng">
                <a:solidFill>
                  <a:schemeClr val="hlink"/>
                </a:solidFill>
                <a:latin typeface="Ubuntu"/>
                <a:ea typeface="Ubuntu"/>
                <a:cs typeface="Ubuntu"/>
                <a:sym typeface="Ubuntu"/>
                <a:hlinkClick r:id="rId3"/>
              </a:rPr>
              <a:t>Stratégies de facilitation pour des activités en classe basées sur l'approche par problème utilisant des simulations PhET</a:t>
            </a:r>
            <a:endParaRPr sz="1600">
              <a:latin typeface="Ubuntu"/>
              <a:ea typeface="Ubuntu"/>
              <a:cs typeface="Ubuntu"/>
              <a:sym typeface="Ubuntu"/>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sp>
        <p:nvSpPr>
          <p:cNvPr id="727" name="Google Shape;727;p41"/>
          <p:cNvSpPr/>
          <p:nvPr/>
        </p:nvSpPr>
        <p:spPr>
          <a:xfrm>
            <a:off x="3393701" y="864534"/>
            <a:ext cx="4858468" cy="378237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728" name="Google Shape;728;p41"/>
          <p:cNvSpPr/>
          <p:nvPr/>
        </p:nvSpPr>
        <p:spPr>
          <a:xfrm>
            <a:off x="3597012" y="1058116"/>
            <a:ext cx="4452000" cy="28428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729" name="Google Shape;729;p41"/>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Classroom</a:t>
            </a:r>
            <a:endParaRPr sz="3000">
              <a:latin typeface="Viga"/>
              <a:ea typeface="Viga"/>
              <a:cs typeface="Viga"/>
              <a:sym typeface="Viga"/>
            </a:endParaRPr>
          </a:p>
        </p:txBody>
      </p:sp>
      <p:sp>
        <p:nvSpPr>
          <p:cNvPr id="730" name="Google Shape;730;p41"/>
          <p:cNvSpPr txBox="1"/>
          <p:nvPr>
            <p:ph idx="1" type="body"/>
          </p:nvPr>
        </p:nvSpPr>
        <p:spPr>
          <a:xfrm>
            <a:off x="747925" y="1297050"/>
            <a:ext cx="2254800" cy="3610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latin typeface="Ubuntu"/>
                <a:ea typeface="Ubuntu"/>
                <a:cs typeface="Ubuntu"/>
                <a:sym typeface="Ubuntu"/>
              </a:rPr>
              <a:t>Partage facile et rapide d’une simulation HTML5 ou Flash avec vos élèves via Google Classroom.</a:t>
            </a:r>
            <a:endParaRPr sz="1800">
              <a:latin typeface="Ubuntu"/>
              <a:ea typeface="Ubuntu"/>
              <a:cs typeface="Ubuntu"/>
              <a:sym typeface="Ubuntu"/>
            </a:endParaRPr>
          </a:p>
        </p:txBody>
      </p:sp>
      <p:sp>
        <p:nvSpPr>
          <p:cNvPr id="731" name="Google Shape;731;p41"/>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732" name="Google Shape;732;p41">
            <a:hlinkClick r:id="rId3"/>
          </p:cNvPr>
          <p:cNvPicPr preferRelativeResize="0"/>
          <p:nvPr/>
        </p:nvPicPr>
        <p:blipFill>
          <a:blip r:embed="rId4">
            <a:alphaModFix/>
          </a:blip>
          <a:stretch>
            <a:fillRect/>
          </a:stretch>
        </p:blipFill>
        <p:spPr>
          <a:xfrm>
            <a:off x="4101625" y="1073650"/>
            <a:ext cx="3614000" cy="2813150"/>
          </a:xfrm>
          <a:prstGeom prst="rect">
            <a:avLst/>
          </a:prstGeom>
          <a:noFill/>
          <a:ln cap="flat" cmpd="sng" w="19050">
            <a:solidFill>
              <a:srgbClr val="1C4587"/>
            </a:solidFill>
            <a:prstDash val="solid"/>
            <a:round/>
            <a:headEnd len="sm" w="sm" type="none"/>
            <a:tailEnd len="sm" w="sm" type="none"/>
          </a:ln>
        </p:spPr>
      </p:pic>
      <p:sp>
        <p:nvSpPr>
          <p:cNvPr id="733" name="Google Shape;733;p41"/>
          <p:cNvSpPr/>
          <p:nvPr/>
        </p:nvSpPr>
        <p:spPr>
          <a:xfrm>
            <a:off x="7227075" y="1214450"/>
            <a:ext cx="365700" cy="365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4" name="Google Shape;734;p41"/>
          <p:cNvPicPr preferRelativeResize="0"/>
          <p:nvPr/>
        </p:nvPicPr>
        <p:blipFill>
          <a:blip r:embed="rId5">
            <a:alphaModFix/>
          </a:blip>
          <a:stretch>
            <a:fillRect/>
          </a:stretch>
        </p:blipFill>
        <p:spPr>
          <a:xfrm rot="9110161">
            <a:off x="6033598" y="314511"/>
            <a:ext cx="1207879" cy="1205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8" name="Shape 738"/>
        <p:cNvGrpSpPr/>
        <p:nvPr/>
      </p:nvGrpSpPr>
      <p:grpSpPr>
        <a:xfrm>
          <a:off x="0" y="0"/>
          <a:ext cx="0" cy="0"/>
          <a:chOff x="0" y="0"/>
          <a:chExt cx="0" cy="0"/>
        </a:xfrm>
      </p:grpSpPr>
      <p:sp>
        <p:nvSpPr>
          <p:cNvPr id="739" name="Google Shape;739;p42"/>
          <p:cNvSpPr/>
          <p:nvPr/>
        </p:nvSpPr>
        <p:spPr>
          <a:xfrm>
            <a:off x="3597012" y="1058116"/>
            <a:ext cx="4452000" cy="28428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740" name="Google Shape;740;p42"/>
          <p:cNvSpPr txBox="1"/>
          <p:nvPr>
            <p:ph type="title"/>
          </p:nvPr>
        </p:nvSpPr>
        <p:spPr>
          <a:xfrm>
            <a:off x="747925" y="726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Outils de recherche d’activités</a:t>
            </a:r>
            <a:endParaRPr sz="3000">
              <a:latin typeface="Viga"/>
              <a:ea typeface="Viga"/>
              <a:cs typeface="Viga"/>
              <a:sym typeface="Viga"/>
            </a:endParaRPr>
          </a:p>
        </p:txBody>
      </p:sp>
      <p:sp>
        <p:nvSpPr>
          <p:cNvPr id="741" name="Google Shape;741;p42"/>
          <p:cNvSpPr txBox="1"/>
          <p:nvPr>
            <p:ph idx="1" type="body"/>
          </p:nvPr>
        </p:nvSpPr>
        <p:spPr>
          <a:xfrm>
            <a:off x="486925" y="1189900"/>
            <a:ext cx="3255600" cy="3610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latin typeface="Ubuntu"/>
                <a:ea typeface="Ubuntu"/>
                <a:cs typeface="Ubuntu"/>
                <a:sym typeface="Ubuntu"/>
              </a:rPr>
              <a:t>Permet les recherches par:</a:t>
            </a:r>
            <a:endParaRPr sz="1800">
              <a:latin typeface="Ubuntu"/>
              <a:ea typeface="Ubuntu"/>
              <a:cs typeface="Ubuntu"/>
              <a:sym typeface="Ubuntu"/>
            </a:endParaRPr>
          </a:p>
          <a:p>
            <a:pPr indent="-342900" lvl="0" marL="457200" rtl="0" algn="l">
              <a:spcBef>
                <a:spcPts val="600"/>
              </a:spcBef>
              <a:spcAft>
                <a:spcPts val="0"/>
              </a:spcAft>
              <a:buSzPts val="1800"/>
              <a:buFont typeface="Ubuntu"/>
              <a:buChar char="✘"/>
            </a:pPr>
            <a:r>
              <a:rPr lang="en" sz="1800">
                <a:latin typeface="Ubuntu"/>
                <a:ea typeface="Ubuntu"/>
                <a:cs typeface="Ubuntu"/>
                <a:sym typeface="Ubuntu"/>
              </a:rPr>
              <a:t>Simulations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Types d’activcités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Sujets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Niveaux</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Langues</a:t>
            </a:r>
            <a:endParaRPr sz="1800">
              <a:latin typeface="Ubuntu"/>
              <a:ea typeface="Ubuntu"/>
              <a:cs typeface="Ubuntu"/>
              <a:sym typeface="Ubuntu"/>
            </a:endParaRPr>
          </a:p>
        </p:txBody>
      </p:sp>
      <p:sp>
        <p:nvSpPr>
          <p:cNvPr id="742" name="Google Shape;742;p42"/>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743" name="Google Shape;743;p42">
            <a:hlinkClick r:id="rId3"/>
          </p:cNvPr>
          <p:cNvPicPr preferRelativeResize="0"/>
          <p:nvPr/>
        </p:nvPicPr>
        <p:blipFill>
          <a:blip r:embed="rId4">
            <a:alphaModFix/>
          </a:blip>
          <a:stretch>
            <a:fillRect/>
          </a:stretch>
        </p:blipFill>
        <p:spPr>
          <a:xfrm>
            <a:off x="3469900" y="1039785"/>
            <a:ext cx="4707100" cy="2937339"/>
          </a:xfrm>
          <a:prstGeom prst="rect">
            <a:avLst/>
          </a:prstGeom>
          <a:noFill/>
          <a:ln>
            <a:noFill/>
          </a:ln>
        </p:spPr>
      </p:pic>
      <p:sp>
        <p:nvSpPr>
          <p:cNvPr id="744" name="Google Shape;744;p42"/>
          <p:cNvSpPr/>
          <p:nvPr/>
        </p:nvSpPr>
        <p:spPr>
          <a:xfrm>
            <a:off x="3393701" y="864534"/>
            <a:ext cx="4858468" cy="378237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pic>
        <p:nvPicPr>
          <p:cNvPr id="576" name="Google Shape;576;p25"/>
          <p:cNvPicPr preferRelativeResize="0"/>
          <p:nvPr/>
        </p:nvPicPr>
        <p:blipFill>
          <a:blip r:embed="rId3">
            <a:alphaModFix/>
          </a:blip>
          <a:stretch>
            <a:fillRect/>
          </a:stretch>
        </p:blipFill>
        <p:spPr>
          <a:xfrm>
            <a:off x="1103700" y="1749644"/>
            <a:ext cx="2509447" cy="1666682"/>
          </a:xfrm>
          <a:prstGeom prst="rect">
            <a:avLst/>
          </a:prstGeom>
          <a:noFill/>
          <a:ln>
            <a:noFill/>
          </a:ln>
        </p:spPr>
      </p:pic>
      <p:sp>
        <p:nvSpPr>
          <p:cNvPr id="577" name="Google Shape;577;p25"/>
          <p:cNvSpPr txBox="1"/>
          <p:nvPr>
            <p:ph idx="4294967295" type="body"/>
          </p:nvPr>
        </p:nvSpPr>
        <p:spPr>
          <a:xfrm>
            <a:off x="4093500" y="1425863"/>
            <a:ext cx="4641300" cy="2461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3600">
                <a:latin typeface="Ubuntu"/>
                <a:ea typeface="Ubuntu"/>
                <a:cs typeface="Ubuntu"/>
                <a:sym typeface="Ubuntu"/>
              </a:rPr>
              <a:t>Marc-André Mercier</a:t>
            </a:r>
            <a:endParaRPr b="1" sz="3600">
              <a:latin typeface="Ubuntu"/>
              <a:ea typeface="Ubuntu"/>
              <a:cs typeface="Ubuntu"/>
              <a:sym typeface="Ubuntu"/>
            </a:endParaRPr>
          </a:p>
          <a:p>
            <a:pPr indent="0" lvl="0" marL="0" rtl="0" algn="l">
              <a:spcBef>
                <a:spcPts val="600"/>
              </a:spcBef>
              <a:spcAft>
                <a:spcPts val="0"/>
              </a:spcAft>
              <a:buNone/>
            </a:pPr>
            <a:r>
              <a:rPr b="1" lang="en" sz="3600">
                <a:latin typeface="Ubuntu"/>
                <a:ea typeface="Ubuntu"/>
                <a:cs typeface="Ubuntu"/>
                <a:sym typeface="Ubuntu"/>
              </a:rPr>
              <a:t>Pierre Lachance</a:t>
            </a:r>
            <a:endParaRPr b="1" sz="3600">
              <a:latin typeface="Ubuntu"/>
              <a:ea typeface="Ubuntu"/>
              <a:cs typeface="Ubuntu"/>
              <a:sym typeface="Ubuntu"/>
            </a:endParaRPr>
          </a:p>
          <a:p>
            <a:pPr indent="0" lvl="0" marL="0" rtl="0" algn="l">
              <a:spcBef>
                <a:spcPts val="600"/>
              </a:spcBef>
              <a:spcAft>
                <a:spcPts val="0"/>
              </a:spcAft>
              <a:buNone/>
            </a:pPr>
            <a:r>
              <a:rPr b="1" lang="en" sz="3600">
                <a:latin typeface="Ubuntu"/>
                <a:ea typeface="Ubuntu"/>
                <a:cs typeface="Ubuntu"/>
                <a:sym typeface="Ubuntu"/>
              </a:rPr>
              <a:t>Raoul Kamga</a:t>
            </a:r>
            <a:endParaRPr b="1" sz="3600">
              <a:latin typeface="Ubuntu"/>
              <a:ea typeface="Ubuntu"/>
              <a:cs typeface="Ubuntu"/>
              <a:sym typeface="Ubuntu"/>
            </a:endParaRPr>
          </a:p>
          <a:p>
            <a:pPr indent="0" lvl="0" marL="0" rtl="0" algn="l">
              <a:spcBef>
                <a:spcPts val="600"/>
              </a:spcBef>
              <a:spcAft>
                <a:spcPts val="0"/>
              </a:spcAft>
              <a:buNone/>
            </a:pPr>
            <a:r>
              <a:t/>
            </a:r>
            <a:endParaRPr sz="2000">
              <a:latin typeface="Ubuntu"/>
              <a:ea typeface="Ubuntu"/>
              <a:cs typeface="Ubuntu"/>
              <a:sym typeface="Ubuntu"/>
            </a:endParaRPr>
          </a:p>
        </p:txBody>
      </p:sp>
      <p:sp>
        <p:nvSpPr>
          <p:cNvPr id="578" name="Google Shape;578;p25"/>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579" name="Google Shape;579;p25"/>
          <p:cNvPicPr preferRelativeResize="0"/>
          <p:nvPr/>
        </p:nvPicPr>
        <p:blipFill>
          <a:blip r:embed="rId4">
            <a:alphaModFix/>
          </a:blip>
          <a:stretch>
            <a:fillRect/>
          </a:stretch>
        </p:blipFill>
        <p:spPr>
          <a:xfrm>
            <a:off x="2581275" y="247500"/>
            <a:ext cx="3981450" cy="1143000"/>
          </a:xfrm>
          <a:prstGeom prst="rect">
            <a:avLst/>
          </a:prstGeom>
          <a:noFill/>
          <a:ln>
            <a:noFill/>
          </a:ln>
        </p:spPr>
      </p:pic>
      <p:sp>
        <p:nvSpPr>
          <p:cNvPr id="580" name="Google Shape;580;p25"/>
          <p:cNvSpPr txBox="1"/>
          <p:nvPr/>
        </p:nvSpPr>
        <p:spPr>
          <a:xfrm>
            <a:off x="2194650" y="3922713"/>
            <a:ext cx="4754700" cy="4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84F5C"/>
                </a:solidFill>
                <a:latin typeface="Ubuntu"/>
                <a:ea typeface="Ubuntu"/>
                <a:cs typeface="Ubuntu"/>
                <a:sym typeface="Ubuntu"/>
              </a:rPr>
              <a:t>Lien vers la présentation Web : </a:t>
            </a:r>
            <a:r>
              <a:rPr b="1" lang="en" u="sng">
                <a:solidFill>
                  <a:schemeClr val="hlink"/>
                </a:solidFill>
                <a:latin typeface="Ubuntu"/>
                <a:ea typeface="Ubuntu"/>
                <a:cs typeface="Ubuntu"/>
                <a:sym typeface="Ubuntu"/>
                <a:hlinkClick r:id="rId5"/>
              </a:rPr>
              <a:t>http://recit.org/ul/qhs</a:t>
            </a:r>
            <a:endParaRPr b="1">
              <a:solidFill>
                <a:srgbClr val="384F5C"/>
              </a:solidFill>
              <a:latin typeface="Ubuntu"/>
              <a:ea typeface="Ubuntu"/>
              <a:cs typeface="Ubuntu"/>
              <a:sym typeface="Ubuntu"/>
            </a:endParaRPr>
          </a:p>
        </p:txBody>
      </p:sp>
      <p:sp>
        <p:nvSpPr>
          <p:cNvPr id="581" name="Google Shape;581;p25">
            <a:hlinkClick r:id="rId6"/>
          </p:cNvPr>
          <p:cNvSpPr txBox="1"/>
          <p:nvPr/>
        </p:nvSpPr>
        <p:spPr>
          <a:xfrm>
            <a:off x="2501850" y="4539375"/>
            <a:ext cx="41403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Ubuntu"/>
                <a:ea typeface="Ubuntu"/>
                <a:cs typeface="Ubuntu"/>
                <a:sym typeface="Ubuntu"/>
              </a:rPr>
              <a:t>Pour plus de détails : </a:t>
            </a:r>
            <a:r>
              <a:rPr lang="en" sz="1300" u="sng">
                <a:solidFill>
                  <a:schemeClr val="hlink"/>
                </a:solidFill>
                <a:latin typeface="Ubuntu"/>
                <a:ea typeface="Ubuntu"/>
                <a:cs typeface="Ubuntu"/>
                <a:sym typeface="Ubuntu"/>
                <a:hlinkClick r:id="rId7"/>
              </a:rPr>
              <a:t>recitmst.qc.ca</a:t>
            </a:r>
            <a:endParaRPr sz="1300">
              <a:latin typeface="Ubuntu"/>
              <a:ea typeface="Ubuntu"/>
              <a:cs typeface="Ubuntu"/>
              <a:sym typeface="Ubuntu"/>
            </a:endParaRPr>
          </a:p>
        </p:txBody>
      </p:sp>
      <p:pic>
        <p:nvPicPr>
          <p:cNvPr id="582" name="Google Shape;582;p25"/>
          <p:cNvPicPr preferRelativeResize="0"/>
          <p:nvPr/>
        </p:nvPicPr>
        <p:blipFill>
          <a:blip r:embed="rId8">
            <a:alphaModFix/>
          </a:blip>
          <a:stretch>
            <a:fillRect/>
          </a:stretch>
        </p:blipFill>
        <p:spPr>
          <a:xfrm>
            <a:off x="2881055" y="1727175"/>
            <a:ext cx="732095" cy="6480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8" name="Shape 748"/>
        <p:cNvGrpSpPr/>
        <p:nvPr/>
      </p:nvGrpSpPr>
      <p:grpSpPr>
        <a:xfrm>
          <a:off x="0" y="0"/>
          <a:ext cx="0" cy="0"/>
          <a:chOff x="0" y="0"/>
          <a:chExt cx="0" cy="0"/>
        </a:xfrm>
      </p:grpSpPr>
      <p:sp>
        <p:nvSpPr>
          <p:cNvPr id="749" name="Google Shape;749;p43">
            <a:hlinkClick r:id="rId3"/>
          </p:cNvPr>
          <p:cNvSpPr/>
          <p:nvPr/>
        </p:nvSpPr>
        <p:spPr>
          <a:xfrm>
            <a:off x="3597012" y="1058116"/>
            <a:ext cx="4452000" cy="28428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pic>
        <p:nvPicPr>
          <p:cNvPr id="750" name="Google Shape;750;p43">
            <a:hlinkClick r:id="rId4"/>
          </p:cNvPr>
          <p:cNvPicPr preferRelativeResize="0"/>
          <p:nvPr/>
        </p:nvPicPr>
        <p:blipFill>
          <a:blip r:embed="rId5">
            <a:alphaModFix/>
          </a:blip>
          <a:stretch>
            <a:fillRect/>
          </a:stretch>
        </p:blipFill>
        <p:spPr>
          <a:xfrm>
            <a:off x="3597000" y="1058125"/>
            <a:ext cx="4452001" cy="2042451"/>
          </a:xfrm>
          <a:prstGeom prst="rect">
            <a:avLst/>
          </a:prstGeom>
          <a:noFill/>
          <a:ln>
            <a:noFill/>
          </a:ln>
        </p:spPr>
      </p:pic>
      <p:sp>
        <p:nvSpPr>
          <p:cNvPr id="751" name="Google Shape;751;p43"/>
          <p:cNvSpPr txBox="1"/>
          <p:nvPr>
            <p:ph idx="1" type="body"/>
          </p:nvPr>
        </p:nvSpPr>
        <p:spPr>
          <a:xfrm>
            <a:off x="478325" y="800750"/>
            <a:ext cx="2862300" cy="36108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sz="1800">
                <a:latin typeface="Ubuntu"/>
                <a:ea typeface="Ubuntu"/>
                <a:cs typeface="Ubuntu"/>
                <a:sym typeface="Ubuntu"/>
              </a:rPr>
              <a:t>Écrivez ce que vous cherchez dans la barre de recherche de GeoGebra et vous trouverez plusieurs ressources.</a:t>
            </a:r>
            <a:endParaRPr sz="1800">
              <a:latin typeface="Ubuntu"/>
              <a:ea typeface="Ubuntu"/>
              <a:cs typeface="Ubuntu"/>
              <a:sym typeface="Ubuntu"/>
            </a:endParaRPr>
          </a:p>
        </p:txBody>
      </p:sp>
      <p:sp>
        <p:nvSpPr>
          <p:cNvPr id="752" name="Google Shape;752;p43"/>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753" name="Google Shape;753;p43"/>
          <p:cNvSpPr/>
          <p:nvPr/>
        </p:nvSpPr>
        <p:spPr>
          <a:xfrm>
            <a:off x="3393701" y="864534"/>
            <a:ext cx="4858468" cy="378237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pic>
        <p:nvPicPr>
          <p:cNvPr id="754" name="Google Shape;754;p43"/>
          <p:cNvPicPr preferRelativeResize="0"/>
          <p:nvPr/>
        </p:nvPicPr>
        <p:blipFill>
          <a:blip r:embed="rId6">
            <a:alphaModFix/>
          </a:blip>
          <a:stretch>
            <a:fillRect/>
          </a:stretch>
        </p:blipFill>
        <p:spPr>
          <a:xfrm rot="5016903">
            <a:off x="2563446" y="1033035"/>
            <a:ext cx="1207879" cy="1205501"/>
          </a:xfrm>
          <a:prstGeom prst="rect">
            <a:avLst/>
          </a:prstGeom>
          <a:noFill/>
          <a:ln>
            <a:noFill/>
          </a:ln>
        </p:spPr>
      </p:pic>
      <p:sp>
        <p:nvSpPr>
          <p:cNvPr id="755" name="Google Shape;755;p43"/>
          <p:cNvSpPr/>
          <p:nvPr/>
        </p:nvSpPr>
        <p:spPr>
          <a:xfrm>
            <a:off x="4250775" y="996825"/>
            <a:ext cx="2198100" cy="2661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6" name="Google Shape;756;p43"/>
          <p:cNvPicPr preferRelativeResize="0"/>
          <p:nvPr/>
        </p:nvPicPr>
        <p:blipFill>
          <a:blip r:embed="rId7">
            <a:alphaModFix/>
          </a:blip>
          <a:stretch>
            <a:fillRect/>
          </a:stretch>
        </p:blipFill>
        <p:spPr>
          <a:xfrm>
            <a:off x="536200" y="311313"/>
            <a:ext cx="2857500" cy="809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0" name="Shape 760"/>
        <p:cNvGrpSpPr/>
        <p:nvPr/>
      </p:nvGrpSpPr>
      <p:grpSpPr>
        <a:xfrm>
          <a:off x="0" y="0"/>
          <a:ext cx="0" cy="0"/>
          <a:chOff x="0" y="0"/>
          <a:chExt cx="0" cy="0"/>
        </a:xfrm>
      </p:grpSpPr>
      <p:sp>
        <p:nvSpPr>
          <p:cNvPr id="761" name="Google Shape;761;p44"/>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62" name="Google Shape;762;p44"/>
          <p:cNvSpPr txBox="1"/>
          <p:nvPr>
            <p:ph idx="4294967295" type="title"/>
          </p:nvPr>
        </p:nvSpPr>
        <p:spPr>
          <a:xfrm>
            <a:off x="1391950" y="319500"/>
            <a:ext cx="61404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Viga"/>
                <a:ea typeface="Viga"/>
                <a:cs typeface="Viga"/>
                <a:sym typeface="Viga"/>
              </a:rPr>
              <a:t>Analyse des ressources et co-création d’activités</a:t>
            </a:r>
            <a:endParaRPr sz="3000">
              <a:latin typeface="Viga"/>
              <a:ea typeface="Viga"/>
              <a:cs typeface="Viga"/>
              <a:sym typeface="Viga"/>
            </a:endParaRPr>
          </a:p>
        </p:txBody>
      </p:sp>
      <p:pic>
        <p:nvPicPr>
          <p:cNvPr id="763" name="Google Shape;763;p44"/>
          <p:cNvPicPr preferRelativeResize="0"/>
          <p:nvPr/>
        </p:nvPicPr>
        <p:blipFill>
          <a:blip r:embed="rId3">
            <a:alphaModFix/>
          </a:blip>
          <a:stretch>
            <a:fillRect/>
          </a:stretch>
        </p:blipFill>
        <p:spPr>
          <a:xfrm>
            <a:off x="1102596" y="1342900"/>
            <a:ext cx="2266999" cy="1070750"/>
          </a:xfrm>
          <a:prstGeom prst="rect">
            <a:avLst/>
          </a:prstGeom>
          <a:noFill/>
          <a:ln>
            <a:noFill/>
          </a:ln>
        </p:spPr>
      </p:pic>
      <p:pic>
        <p:nvPicPr>
          <p:cNvPr id="764" name="Google Shape;764;p44"/>
          <p:cNvPicPr preferRelativeResize="0"/>
          <p:nvPr/>
        </p:nvPicPr>
        <p:blipFill>
          <a:blip r:embed="rId4">
            <a:alphaModFix/>
          </a:blip>
          <a:stretch>
            <a:fillRect/>
          </a:stretch>
        </p:blipFill>
        <p:spPr>
          <a:xfrm>
            <a:off x="807350" y="3018100"/>
            <a:ext cx="2857500" cy="809625"/>
          </a:xfrm>
          <a:prstGeom prst="rect">
            <a:avLst/>
          </a:prstGeom>
          <a:noFill/>
          <a:ln>
            <a:noFill/>
          </a:ln>
        </p:spPr>
      </p:pic>
      <p:sp>
        <p:nvSpPr>
          <p:cNvPr id="765" name="Google Shape;765;p44"/>
          <p:cNvSpPr txBox="1"/>
          <p:nvPr/>
        </p:nvSpPr>
        <p:spPr>
          <a:xfrm>
            <a:off x="3744150" y="3134450"/>
            <a:ext cx="4946100" cy="57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Dosis"/>
                <a:ea typeface="Dosis"/>
                <a:cs typeface="Dosis"/>
                <a:sym typeface="Dosis"/>
              </a:rPr>
              <a:t>Lien vers le document : </a:t>
            </a:r>
            <a:r>
              <a:rPr lang="en" u="sng">
                <a:solidFill>
                  <a:schemeClr val="hlink"/>
                </a:solidFill>
                <a:latin typeface="Dosis"/>
                <a:ea typeface="Dosis"/>
                <a:cs typeface="Dosis"/>
                <a:sym typeface="Dosis"/>
                <a:hlinkClick r:id="rId5"/>
              </a:rPr>
              <a:t>http://recit.org/ul/qhq</a:t>
            </a:r>
            <a:r>
              <a:rPr lang="en">
                <a:latin typeface="Dosis"/>
                <a:ea typeface="Dosis"/>
                <a:cs typeface="Dosis"/>
                <a:sym typeface="Dosis"/>
              </a:rPr>
              <a:t> </a:t>
            </a:r>
            <a:endParaRPr>
              <a:latin typeface="Dosis"/>
              <a:ea typeface="Dosis"/>
              <a:cs typeface="Dosis"/>
              <a:sym typeface="Dosis"/>
            </a:endParaRPr>
          </a:p>
        </p:txBody>
      </p:sp>
      <p:sp>
        <p:nvSpPr>
          <p:cNvPr id="766" name="Google Shape;766;p44"/>
          <p:cNvSpPr txBox="1"/>
          <p:nvPr/>
        </p:nvSpPr>
        <p:spPr>
          <a:xfrm>
            <a:off x="3744150" y="1589825"/>
            <a:ext cx="4946100" cy="57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Dosis"/>
                <a:ea typeface="Dosis"/>
                <a:cs typeface="Dosis"/>
                <a:sym typeface="Dosis"/>
              </a:rPr>
              <a:t>Lien vers le document : </a:t>
            </a:r>
            <a:r>
              <a:rPr lang="en" u="sng">
                <a:solidFill>
                  <a:schemeClr val="hlink"/>
                </a:solidFill>
                <a:latin typeface="Dosis"/>
                <a:ea typeface="Dosis"/>
                <a:cs typeface="Dosis"/>
                <a:sym typeface="Dosis"/>
                <a:hlinkClick r:id="rId6"/>
              </a:rPr>
              <a:t>http://recit.org/ul/qhr</a:t>
            </a:r>
            <a:endParaRPr>
              <a:latin typeface="Dosis"/>
              <a:ea typeface="Dosis"/>
              <a:cs typeface="Dosis"/>
              <a:sym typeface="Dosis"/>
            </a:endParaRPr>
          </a:p>
        </p:txBody>
      </p:sp>
      <p:pic>
        <p:nvPicPr>
          <p:cNvPr id="767" name="Google Shape;767;p44"/>
          <p:cNvPicPr preferRelativeResize="0"/>
          <p:nvPr/>
        </p:nvPicPr>
        <p:blipFill>
          <a:blip r:embed="rId7">
            <a:alphaModFix/>
          </a:blip>
          <a:stretch>
            <a:fillRect/>
          </a:stretch>
        </p:blipFill>
        <p:spPr>
          <a:xfrm>
            <a:off x="7081950" y="1517888"/>
            <a:ext cx="720774" cy="720774"/>
          </a:xfrm>
          <a:prstGeom prst="rect">
            <a:avLst/>
          </a:prstGeom>
          <a:noFill/>
          <a:ln>
            <a:noFill/>
          </a:ln>
        </p:spPr>
      </p:pic>
      <p:pic>
        <p:nvPicPr>
          <p:cNvPr id="768" name="Google Shape;768;p44"/>
          <p:cNvPicPr preferRelativeResize="0"/>
          <p:nvPr/>
        </p:nvPicPr>
        <p:blipFill>
          <a:blip r:embed="rId8">
            <a:alphaModFix/>
          </a:blip>
          <a:stretch>
            <a:fillRect/>
          </a:stretch>
        </p:blipFill>
        <p:spPr>
          <a:xfrm>
            <a:off x="7081950" y="3062513"/>
            <a:ext cx="720774" cy="7207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2" name="Shape 772"/>
        <p:cNvGrpSpPr/>
        <p:nvPr/>
      </p:nvGrpSpPr>
      <p:grpSpPr>
        <a:xfrm>
          <a:off x="0" y="0"/>
          <a:ext cx="0" cy="0"/>
          <a:chOff x="0" y="0"/>
          <a:chExt cx="0" cy="0"/>
        </a:xfrm>
      </p:grpSpPr>
      <p:sp>
        <p:nvSpPr>
          <p:cNvPr id="773" name="Google Shape;773;p45"/>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74" name="Google Shape;774;p45"/>
          <p:cNvSpPr txBox="1"/>
          <p:nvPr>
            <p:ph idx="4294967295" type="title"/>
          </p:nvPr>
        </p:nvSpPr>
        <p:spPr>
          <a:xfrm>
            <a:off x="943500" y="636075"/>
            <a:ext cx="72570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Viga"/>
                <a:ea typeface="Viga"/>
                <a:cs typeface="Viga"/>
                <a:sym typeface="Viga"/>
              </a:rPr>
              <a:t>L’équipe du RÉCIT MST est disponible </a:t>
            </a:r>
            <a:endParaRPr sz="3000">
              <a:latin typeface="Viga"/>
              <a:ea typeface="Viga"/>
              <a:cs typeface="Viga"/>
              <a:sym typeface="Viga"/>
            </a:endParaRPr>
          </a:p>
          <a:p>
            <a:pPr indent="0" lvl="0" marL="0" rtl="0" algn="ctr">
              <a:spcBef>
                <a:spcPts val="0"/>
              </a:spcBef>
              <a:spcAft>
                <a:spcPts val="0"/>
              </a:spcAft>
              <a:buNone/>
            </a:pPr>
            <a:r>
              <a:rPr lang="en" sz="3000">
                <a:latin typeface="Viga"/>
                <a:ea typeface="Viga"/>
                <a:cs typeface="Viga"/>
                <a:sym typeface="Viga"/>
              </a:rPr>
              <a:t>du 19 mai au 5 juin </a:t>
            </a:r>
            <a:endParaRPr sz="3000">
              <a:latin typeface="Viga"/>
              <a:ea typeface="Viga"/>
              <a:cs typeface="Viga"/>
              <a:sym typeface="Viga"/>
            </a:endParaRPr>
          </a:p>
          <a:p>
            <a:pPr indent="0" lvl="0" marL="0" rtl="0" algn="ctr">
              <a:spcBef>
                <a:spcPts val="0"/>
              </a:spcBef>
              <a:spcAft>
                <a:spcPts val="0"/>
              </a:spcAft>
              <a:buNone/>
            </a:pPr>
            <a:r>
              <a:rPr lang="en" sz="3000">
                <a:latin typeface="Viga"/>
                <a:ea typeface="Viga"/>
                <a:cs typeface="Viga"/>
                <a:sym typeface="Viga"/>
              </a:rPr>
              <a:t>de 13 h 30 à 15 h 00. </a:t>
            </a:r>
            <a:endParaRPr sz="3000">
              <a:latin typeface="Viga"/>
              <a:ea typeface="Viga"/>
              <a:cs typeface="Viga"/>
              <a:sym typeface="Viga"/>
            </a:endParaRPr>
          </a:p>
        </p:txBody>
      </p:sp>
      <p:sp>
        <p:nvSpPr>
          <p:cNvPr id="775" name="Google Shape;775;p45">
            <a:hlinkClick r:id="rId3"/>
          </p:cNvPr>
          <p:cNvSpPr/>
          <p:nvPr/>
        </p:nvSpPr>
        <p:spPr>
          <a:xfrm>
            <a:off x="3092753" y="1988225"/>
            <a:ext cx="2958600" cy="16332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pic>
        <p:nvPicPr>
          <p:cNvPr id="776" name="Google Shape;776;p45"/>
          <p:cNvPicPr preferRelativeResize="0"/>
          <p:nvPr/>
        </p:nvPicPr>
        <p:blipFill>
          <a:blip r:embed="rId4">
            <a:alphaModFix/>
          </a:blip>
          <a:stretch>
            <a:fillRect/>
          </a:stretch>
        </p:blipFill>
        <p:spPr>
          <a:xfrm>
            <a:off x="3092750" y="1988225"/>
            <a:ext cx="2958599" cy="1673456"/>
          </a:xfrm>
          <a:prstGeom prst="rect">
            <a:avLst/>
          </a:prstGeom>
          <a:noFill/>
          <a:ln cap="flat" cmpd="sng" w="19050">
            <a:solidFill>
              <a:srgbClr val="666666"/>
            </a:solidFill>
            <a:prstDash val="solid"/>
            <a:round/>
            <a:headEnd len="sm" w="sm" type="none"/>
            <a:tailEnd len="sm" w="sm" type="none"/>
          </a:ln>
        </p:spPr>
      </p:pic>
      <p:sp>
        <p:nvSpPr>
          <p:cNvPr id="777" name="Google Shape;777;p45"/>
          <p:cNvSpPr/>
          <p:nvPr/>
        </p:nvSpPr>
        <p:spPr>
          <a:xfrm>
            <a:off x="2957648" y="1877003"/>
            <a:ext cx="3228699" cy="2173280"/>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778" name="Google Shape;778;p45"/>
          <p:cNvSpPr txBox="1"/>
          <p:nvPr/>
        </p:nvSpPr>
        <p:spPr>
          <a:xfrm>
            <a:off x="2098950" y="4116175"/>
            <a:ext cx="4946100" cy="57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Lien vers notre salle de vidéoconférence</a:t>
            </a:r>
            <a:endParaRPr>
              <a:latin typeface="Ubuntu"/>
              <a:ea typeface="Ubuntu"/>
              <a:cs typeface="Ubuntu"/>
              <a:sym typeface="Ubuntu"/>
            </a:endParaRPr>
          </a:p>
          <a:p>
            <a:pPr indent="0" lvl="0" marL="0" rtl="0" algn="ctr">
              <a:spcBef>
                <a:spcPts val="0"/>
              </a:spcBef>
              <a:spcAft>
                <a:spcPts val="0"/>
              </a:spcAft>
              <a:buNone/>
            </a:pPr>
            <a:r>
              <a:t/>
            </a:r>
            <a:endParaRPr sz="400">
              <a:latin typeface="Ubuntu"/>
              <a:ea typeface="Ubuntu"/>
              <a:cs typeface="Ubuntu"/>
              <a:sym typeface="Ubuntu"/>
            </a:endParaRPr>
          </a:p>
          <a:p>
            <a:pPr indent="0" lvl="0" marL="0" rtl="0" algn="ctr">
              <a:spcBef>
                <a:spcPts val="0"/>
              </a:spcBef>
              <a:spcAft>
                <a:spcPts val="0"/>
              </a:spcAft>
              <a:buNone/>
            </a:pPr>
            <a:r>
              <a:rPr b="1" lang="en" sz="2000" u="sng">
                <a:solidFill>
                  <a:schemeClr val="hlink"/>
                </a:solidFill>
                <a:latin typeface="Ubuntu"/>
                <a:ea typeface="Ubuntu"/>
                <a:cs typeface="Ubuntu"/>
                <a:sym typeface="Ubuntu"/>
                <a:hlinkClick r:id="rId5"/>
              </a:rPr>
              <a:t>https://meet.jit.si/RECITMSTDistance</a:t>
            </a:r>
            <a:endParaRPr b="1" sz="2000">
              <a:latin typeface="Ubuntu"/>
              <a:ea typeface="Ubuntu"/>
              <a:cs typeface="Ubuntu"/>
              <a:sym typeface="Ubuntu"/>
            </a:endParaRPr>
          </a:p>
          <a:p>
            <a:pPr indent="0" lvl="0" marL="0" rtl="0" algn="ctr">
              <a:spcBef>
                <a:spcPts val="0"/>
              </a:spcBef>
              <a:spcAft>
                <a:spcPts val="0"/>
              </a:spcAft>
              <a:buNone/>
            </a:pPr>
            <a:r>
              <a:t/>
            </a:r>
            <a:endParaRPr>
              <a:latin typeface="Ubuntu"/>
              <a:ea typeface="Ubuntu"/>
              <a:cs typeface="Ubuntu"/>
              <a:sym typeface="Ubuntu"/>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2" name="Shape 782"/>
        <p:cNvGrpSpPr/>
        <p:nvPr/>
      </p:nvGrpSpPr>
      <p:grpSpPr>
        <a:xfrm>
          <a:off x="0" y="0"/>
          <a:ext cx="0" cy="0"/>
          <a:chOff x="0" y="0"/>
          <a:chExt cx="0" cy="0"/>
        </a:xfrm>
      </p:grpSpPr>
      <p:sp>
        <p:nvSpPr>
          <p:cNvPr id="783" name="Google Shape;783;p46"/>
          <p:cNvSpPr txBox="1"/>
          <p:nvPr>
            <p:ph idx="4294967295" type="ctrTitle"/>
          </p:nvPr>
        </p:nvSpPr>
        <p:spPr>
          <a:xfrm>
            <a:off x="1761750" y="1598975"/>
            <a:ext cx="5620500" cy="70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0000">
                <a:latin typeface="Viga"/>
                <a:ea typeface="Viga"/>
                <a:cs typeface="Viga"/>
                <a:sym typeface="Viga"/>
              </a:rPr>
              <a:t>MERCI !</a:t>
            </a:r>
            <a:endParaRPr b="1" sz="10000">
              <a:latin typeface="Viga"/>
              <a:ea typeface="Viga"/>
              <a:cs typeface="Viga"/>
              <a:sym typeface="Viga"/>
            </a:endParaRPr>
          </a:p>
        </p:txBody>
      </p:sp>
      <p:pic>
        <p:nvPicPr>
          <p:cNvPr id="784" name="Google Shape;784;p46"/>
          <p:cNvPicPr preferRelativeResize="0"/>
          <p:nvPr/>
        </p:nvPicPr>
        <p:blipFill>
          <a:blip r:embed="rId3">
            <a:alphaModFix/>
          </a:blip>
          <a:stretch>
            <a:fillRect/>
          </a:stretch>
        </p:blipFill>
        <p:spPr>
          <a:xfrm>
            <a:off x="2823537" y="178450"/>
            <a:ext cx="3496925" cy="1003900"/>
          </a:xfrm>
          <a:prstGeom prst="rect">
            <a:avLst/>
          </a:prstGeom>
          <a:noFill/>
          <a:ln>
            <a:noFill/>
          </a:ln>
        </p:spPr>
      </p:pic>
      <p:sp>
        <p:nvSpPr>
          <p:cNvPr id="785" name="Google Shape;785;p46"/>
          <p:cNvSpPr txBox="1"/>
          <p:nvPr/>
        </p:nvSpPr>
        <p:spPr>
          <a:xfrm>
            <a:off x="4371400" y="2719700"/>
            <a:ext cx="5128800" cy="18141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2500">
                <a:solidFill>
                  <a:srgbClr val="666666"/>
                </a:solidFill>
                <a:latin typeface="Ubuntu"/>
                <a:ea typeface="Ubuntu"/>
                <a:cs typeface="Ubuntu"/>
                <a:sym typeface="Ubuntu"/>
              </a:rPr>
              <a:t>equipe</a:t>
            </a:r>
            <a:r>
              <a:rPr lang="en" sz="2500">
                <a:solidFill>
                  <a:srgbClr val="666666"/>
                </a:solidFill>
                <a:uFill>
                  <a:noFill/>
                </a:uFill>
                <a:latin typeface="Ubuntu"/>
                <a:ea typeface="Ubuntu"/>
                <a:cs typeface="Ubuntu"/>
                <a:sym typeface="Ubuntu"/>
                <a:hlinkClick r:id="rId4"/>
              </a:rPr>
              <a:t>@recitmst.qc.ca</a:t>
            </a:r>
            <a:r>
              <a:rPr lang="en" sz="2500">
                <a:solidFill>
                  <a:srgbClr val="666666"/>
                </a:solidFill>
                <a:latin typeface="Ubuntu"/>
                <a:ea typeface="Ubuntu"/>
                <a:cs typeface="Ubuntu"/>
                <a:sym typeface="Ubuntu"/>
              </a:rPr>
              <a:t> </a:t>
            </a:r>
            <a:endParaRPr sz="2500">
              <a:solidFill>
                <a:srgbClr val="666666"/>
              </a:solidFill>
              <a:latin typeface="Ubuntu"/>
              <a:ea typeface="Ubuntu"/>
              <a:cs typeface="Ubuntu"/>
              <a:sym typeface="Ubuntu"/>
            </a:endParaRPr>
          </a:p>
          <a:p>
            <a:pPr indent="-330200" lvl="0" marL="457200" rtl="0" algn="l">
              <a:spcBef>
                <a:spcPts val="60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5"/>
              </a:rPr>
              <a:t>Page Facebook</a:t>
            </a:r>
            <a:endParaRPr sz="1600" u="sng">
              <a:solidFill>
                <a:srgbClr val="384F5C"/>
              </a:solidFill>
              <a:latin typeface="Ubuntu"/>
              <a:ea typeface="Ubuntu"/>
              <a:cs typeface="Ubuntu"/>
              <a:sym typeface="Ubuntu"/>
            </a:endParaRPr>
          </a:p>
          <a:p>
            <a:pPr indent="-330200" lvl="0" marL="457200" rtl="0" algn="l">
              <a:spcBef>
                <a:spcPts val="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6"/>
              </a:rPr>
              <a:t>Twitter</a:t>
            </a:r>
            <a:endParaRPr sz="1600" u="sng">
              <a:solidFill>
                <a:srgbClr val="384F5C"/>
              </a:solidFill>
              <a:latin typeface="Ubuntu"/>
              <a:ea typeface="Ubuntu"/>
              <a:cs typeface="Ubuntu"/>
              <a:sym typeface="Ubuntu"/>
            </a:endParaRPr>
          </a:p>
          <a:p>
            <a:pPr indent="-330200" lvl="0" marL="457200" rtl="0" algn="l">
              <a:spcBef>
                <a:spcPts val="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7"/>
              </a:rPr>
              <a:t>Chaîne Youtube</a:t>
            </a:r>
            <a:endParaRPr sz="900"/>
          </a:p>
        </p:txBody>
      </p:sp>
      <p:sp>
        <p:nvSpPr>
          <p:cNvPr id="786" name="Google Shape;786;p46"/>
          <p:cNvSpPr txBox="1"/>
          <p:nvPr/>
        </p:nvSpPr>
        <p:spPr>
          <a:xfrm>
            <a:off x="1147300" y="2624750"/>
            <a:ext cx="3321300" cy="784800"/>
          </a:xfrm>
          <a:prstGeom prst="rect">
            <a:avLst/>
          </a:prstGeom>
          <a:noFill/>
          <a:ln>
            <a:noFill/>
          </a:ln>
        </p:spPr>
        <p:txBody>
          <a:bodyPr anchorCtr="0" anchor="ctr" bIns="91425" lIns="91425" spcFirstLastPara="1" rIns="91425" wrap="square" tIns="91425">
            <a:noAutofit/>
          </a:bodyPr>
          <a:lstStyle/>
          <a:p>
            <a:pPr indent="0" lvl="0" marL="0" rtl="0" algn="l">
              <a:spcBef>
                <a:spcPts val="600"/>
              </a:spcBef>
              <a:spcAft>
                <a:spcPts val="0"/>
              </a:spcAft>
              <a:buNone/>
            </a:pPr>
            <a:r>
              <a:rPr lang="en" sz="4300">
                <a:solidFill>
                  <a:srgbClr val="FAA22A"/>
                </a:solidFill>
                <a:latin typeface="Ubuntu"/>
                <a:ea typeface="Ubuntu"/>
                <a:cs typeface="Ubuntu"/>
                <a:sym typeface="Ubuntu"/>
              </a:rPr>
              <a:t>Questions?</a:t>
            </a:r>
            <a:endParaRPr sz="4300">
              <a:solidFill>
                <a:srgbClr val="FAA22A"/>
              </a:solidFill>
              <a:latin typeface="Ubuntu"/>
              <a:ea typeface="Ubuntu"/>
              <a:cs typeface="Ubuntu"/>
              <a:sym typeface="Ubuntu"/>
            </a:endParaRPr>
          </a:p>
        </p:txBody>
      </p:sp>
      <p:sp>
        <p:nvSpPr>
          <p:cNvPr id="787" name="Google Shape;787;p46"/>
          <p:cNvSpPr txBox="1"/>
          <p:nvPr/>
        </p:nvSpPr>
        <p:spPr>
          <a:xfrm>
            <a:off x="2451875" y="4528300"/>
            <a:ext cx="5392500" cy="3633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800">
                <a:latin typeface="Ubuntu"/>
                <a:ea typeface="Ubuntu"/>
                <a:cs typeface="Ubuntu"/>
                <a:sym typeface="Ubuntu"/>
              </a:rPr>
              <a:t>Ces formations du RÉCIT </a:t>
            </a:r>
            <a:r>
              <a:rPr lang="en" sz="800">
                <a:latin typeface="Ubuntu"/>
                <a:ea typeface="Ubuntu"/>
                <a:cs typeface="Ubuntu"/>
                <a:sym typeface="Ubuntu"/>
              </a:rPr>
              <a:t>sont mise</a:t>
            </a:r>
            <a:r>
              <a:rPr lang="en" sz="800">
                <a:latin typeface="Ubuntu"/>
                <a:ea typeface="Ubuntu"/>
                <a:cs typeface="Ubuntu"/>
                <a:sym typeface="Ubuntu"/>
              </a:rPr>
              <a:t>s à disposition, sauf </a:t>
            </a:r>
            <a:r>
              <a:rPr lang="en" sz="800">
                <a:latin typeface="Ubuntu"/>
                <a:ea typeface="Ubuntu"/>
                <a:cs typeface="Ubuntu"/>
                <a:sym typeface="Ubuntu"/>
              </a:rPr>
              <a:t>exception</a:t>
            </a:r>
            <a:r>
              <a:rPr lang="en" sz="800">
                <a:latin typeface="Ubuntu"/>
                <a:ea typeface="Ubuntu"/>
                <a:cs typeface="Ubuntu"/>
                <a:sym typeface="Ubuntu"/>
              </a:rPr>
              <a:t>, selon les termes de la licence </a:t>
            </a:r>
            <a:r>
              <a:rPr lang="en" sz="800" u="sng">
                <a:solidFill>
                  <a:srgbClr val="0097A7"/>
                </a:solidFill>
                <a:hlinkClick r:id="rId8"/>
              </a:rPr>
              <a:t>Licence Creative Commons Attribution - Pas d’Utilisation Commerciale - Partage dans les Mêmes Conditions 4.0 International</a:t>
            </a:r>
            <a:r>
              <a:rPr lang="en" sz="800">
                <a:solidFill>
                  <a:srgbClr val="000000"/>
                </a:solidFill>
              </a:rPr>
              <a:t>.</a:t>
            </a:r>
            <a:r>
              <a:rPr lang="en" sz="800">
                <a:highlight>
                  <a:srgbClr val="FFFF00"/>
                </a:highlight>
                <a:latin typeface="Ubuntu"/>
                <a:ea typeface="Ubuntu"/>
                <a:cs typeface="Ubuntu"/>
                <a:sym typeface="Ubuntu"/>
              </a:rPr>
              <a:t>  </a:t>
            </a:r>
            <a:endParaRPr sz="800">
              <a:highlight>
                <a:srgbClr val="FFFF00"/>
              </a:highlight>
              <a:latin typeface="Ubuntu"/>
              <a:ea typeface="Ubuntu"/>
              <a:cs typeface="Ubuntu"/>
              <a:sym typeface="Ubuntu"/>
            </a:endParaRPr>
          </a:p>
        </p:txBody>
      </p:sp>
      <p:pic>
        <p:nvPicPr>
          <p:cNvPr id="788" name="Google Shape;788;p46"/>
          <p:cNvPicPr preferRelativeResize="0"/>
          <p:nvPr/>
        </p:nvPicPr>
        <p:blipFill>
          <a:blip r:embed="rId9">
            <a:alphaModFix/>
          </a:blip>
          <a:stretch>
            <a:fillRect/>
          </a:stretch>
        </p:blipFill>
        <p:spPr>
          <a:xfrm>
            <a:off x="1699475" y="4552425"/>
            <a:ext cx="808425" cy="286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26"/>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latin typeface="Viga"/>
                <a:ea typeface="Viga"/>
                <a:cs typeface="Viga"/>
                <a:sym typeface="Viga"/>
              </a:rPr>
              <a:t>Plan de la rencontre</a:t>
            </a:r>
            <a:endParaRPr sz="3200">
              <a:latin typeface="Viga"/>
              <a:ea typeface="Viga"/>
              <a:cs typeface="Viga"/>
              <a:sym typeface="Viga"/>
            </a:endParaRPr>
          </a:p>
        </p:txBody>
      </p:sp>
      <p:sp>
        <p:nvSpPr>
          <p:cNvPr id="588" name="Google Shape;588;p26"/>
          <p:cNvSpPr txBox="1"/>
          <p:nvPr>
            <p:ph idx="1" type="body"/>
          </p:nvPr>
        </p:nvSpPr>
        <p:spPr>
          <a:xfrm>
            <a:off x="747925" y="1302825"/>
            <a:ext cx="6431700" cy="3610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Bienvenue</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Qui êtes-vous?  </a:t>
            </a:r>
            <a:endParaRPr sz="15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Vivons l’expérience élève …</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Comment PhET peut aider les élèves à apprendre?</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Planification d’une activité faisant l’utilisation de PhET</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Outil de recherche PhET</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Partage rapide via Classroom</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Animations GeoGebra</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Explorer les simulations et co-création d’activités</a:t>
            </a:r>
            <a:endParaRPr sz="1800">
              <a:solidFill>
                <a:srgbClr val="384F5C"/>
              </a:solidFill>
              <a:latin typeface="Ubuntu"/>
              <a:ea typeface="Ubuntu"/>
              <a:cs typeface="Ubuntu"/>
              <a:sym typeface="Ubuntu"/>
            </a:endParaRPr>
          </a:p>
        </p:txBody>
      </p:sp>
      <p:sp>
        <p:nvSpPr>
          <p:cNvPr id="589" name="Google Shape;589;p26"/>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Google Shape;594;p27"/>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latin typeface="Viga"/>
                <a:ea typeface="Viga"/>
                <a:cs typeface="Viga"/>
                <a:sym typeface="Viga"/>
              </a:rPr>
              <a:t>Qui êtes-vous ?</a:t>
            </a:r>
            <a:endParaRPr sz="3200">
              <a:latin typeface="Viga"/>
              <a:ea typeface="Viga"/>
              <a:cs typeface="Viga"/>
              <a:sym typeface="Viga"/>
            </a:endParaRPr>
          </a:p>
        </p:txBody>
      </p:sp>
      <p:sp>
        <p:nvSpPr>
          <p:cNvPr id="595" name="Google Shape;595;p27"/>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96" name="Google Shape;596;p27">
            <a:hlinkClick r:id="rId3"/>
          </p:cNvPr>
          <p:cNvSpPr/>
          <p:nvPr/>
        </p:nvSpPr>
        <p:spPr>
          <a:xfrm rot="-1267551">
            <a:off x="1097706" y="1250443"/>
            <a:ext cx="1738501" cy="2716431"/>
          </a:xfrm>
          <a:custGeom>
            <a:rect b="b" l="l" r="r" t="t"/>
            <a:pathLst>
              <a:path extrusionOk="0" h="21949" w="17107">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597" name="Google Shape;597;p27"/>
          <p:cNvSpPr/>
          <p:nvPr/>
        </p:nvSpPr>
        <p:spPr>
          <a:xfrm>
            <a:off x="2833032" y="1300683"/>
            <a:ext cx="847144" cy="847157"/>
          </a:xfrm>
          <a:custGeom>
            <a:rect b="b" l="l" r="r" t="t"/>
            <a:pathLst>
              <a:path extrusionOk="0" h="17399" w="17228">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000000"/>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598" name="Google Shape;598;p27"/>
          <p:cNvSpPr/>
          <p:nvPr/>
        </p:nvSpPr>
        <p:spPr>
          <a:xfrm>
            <a:off x="4905651" y="1647862"/>
            <a:ext cx="1396363" cy="1468514"/>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AA22A"/>
              </a:solidFill>
            </a:endParaRPr>
          </a:p>
        </p:txBody>
      </p:sp>
      <p:sp>
        <p:nvSpPr>
          <p:cNvPr id="599" name="Google Shape;599;p27"/>
          <p:cNvSpPr txBox="1"/>
          <p:nvPr>
            <p:ph idx="4294967295" type="ctrTitle"/>
          </p:nvPr>
        </p:nvSpPr>
        <p:spPr>
          <a:xfrm>
            <a:off x="4009188" y="2904900"/>
            <a:ext cx="32292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solidFill>
                  <a:srgbClr val="0069BF"/>
                </a:solidFill>
              </a:rPr>
              <a:t>MERCI</a:t>
            </a:r>
            <a:r>
              <a:rPr lang="en" sz="6000">
                <a:solidFill>
                  <a:srgbClr val="0069BF"/>
                </a:solidFill>
              </a:rPr>
              <a:t>!</a:t>
            </a:r>
            <a:endParaRPr sz="6000">
              <a:solidFill>
                <a:srgbClr val="0069BF"/>
              </a:solidFill>
            </a:endParaRPr>
          </a:p>
        </p:txBody>
      </p:sp>
      <p:sp>
        <p:nvSpPr>
          <p:cNvPr id="600" name="Google Shape;600;p27"/>
          <p:cNvSpPr txBox="1"/>
          <p:nvPr>
            <p:ph idx="1" type="body"/>
          </p:nvPr>
        </p:nvSpPr>
        <p:spPr>
          <a:xfrm>
            <a:off x="686800" y="4056750"/>
            <a:ext cx="2887500" cy="574800"/>
          </a:xfrm>
          <a:prstGeom prst="rect">
            <a:avLst/>
          </a:prstGeom>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n" sz="1800" u="sng">
                <a:solidFill>
                  <a:schemeClr val="hlink"/>
                </a:solidFill>
                <a:latin typeface="Ubuntu"/>
                <a:ea typeface="Ubuntu"/>
                <a:cs typeface="Ubuntu"/>
                <a:sym typeface="Ubuntu"/>
                <a:hlinkClick r:id="rId4"/>
              </a:rPr>
              <a:t>Formulaire à compléter</a:t>
            </a:r>
            <a:endParaRPr sz="1800">
              <a:solidFill>
                <a:srgbClr val="0000FF"/>
              </a:solidFill>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4" name="Shape 604"/>
        <p:cNvGrpSpPr/>
        <p:nvPr/>
      </p:nvGrpSpPr>
      <p:grpSpPr>
        <a:xfrm>
          <a:off x="0" y="0"/>
          <a:ext cx="0" cy="0"/>
          <a:chOff x="0" y="0"/>
          <a:chExt cx="0" cy="0"/>
        </a:xfrm>
      </p:grpSpPr>
      <p:sp>
        <p:nvSpPr>
          <p:cNvPr id="605" name="Google Shape;605;p28"/>
          <p:cNvSpPr/>
          <p:nvPr/>
        </p:nvSpPr>
        <p:spPr>
          <a:xfrm>
            <a:off x="-42225" y="2072625"/>
            <a:ext cx="9207600" cy="1659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8"/>
          <p:cNvSpPr txBox="1"/>
          <p:nvPr>
            <p:ph type="ctrTitle"/>
          </p:nvPr>
        </p:nvSpPr>
        <p:spPr>
          <a:xfrm>
            <a:off x="2489150" y="2466475"/>
            <a:ext cx="6555300" cy="143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LES RENDEZ-VOUS VIRTUELS PRINTANIERS</a:t>
            </a:r>
            <a:r>
              <a:rPr lang="en" sz="3200"/>
              <a:t> DU RÉCIT!</a:t>
            </a:r>
            <a:endParaRPr sz="3200"/>
          </a:p>
          <a:p>
            <a:pPr indent="0" lvl="0" marL="0" rtl="0" algn="ctr">
              <a:spcBef>
                <a:spcPts val="0"/>
              </a:spcBef>
              <a:spcAft>
                <a:spcPts val="0"/>
              </a:spcAft>
              <a:buNone/>
            </a:pPr>
            <a:r>
              <a:t/>
            </a:r>
            <a:endParaRPr sz="2100"/>
          </a:p>
          <a:p>
            <a:pPr indent="0" lvl="0" marL="0" rtl="0" algn="l">
              <a:spcBef>
                <a:spcPts val="0"/>
              </a:spcBef>
              <a:spcAft>
                <a:spcPts val="0"/>
              </a:spcAft>
              <a:buNone/>
            </a:pPr>
            <a:r>
              <a:rPr lang="en" sz="2500"/>
              <a:t> </a:t>
            </a:r>
            <a:endParaRPr sz="2500"/>
          </a:p>
        </p:txBody>
      </p:sp>
      <p:sp>
        <p:nvSpPr>
          <p:cNvPr id="607" name="Google Shape;607;p28"/>
          <p:cNvSpPr/>
          <p:nvPr/>
        </p:nvSpPr>
        <p:spPr>
          <a:xfrm>
            <a:off x="-7825" y="2072625"/>
            <a:ext cx="9165300" cy="30708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8" name="Google Shape;608;p28"/>
          <p:cNvPicPr preferRelativeResize="0"/>
          <p:nvPr/>
        </p:nvPicPr>
        <p:blipFill>
          <a:blip r:embed="rId3">
            <a:alphaModFix/>
          </a:blip>
          <a:stretch>
            <a:fillRect/>
          </a:stretch>
        </p:blipFill>
        <p:spPr>
          <a:xfrm rot="-780425">
            <a:off x="5623528" y="251972"/>
            <a:ext cx="1945892" cy="1854055"/>
          </a:xfrm>
          <a:prstGeom prst="rect">
            <a:avLst/>
          </a:prstGeom>
          <a:noFill/>
          <a:ln>
            <a:noFill/>
          </a:ln>
        </p:spPr>
      </p:pic>
      <p:pic>
        <p:nvPicPr>
          <p:cNvPr id="609" name="Google Shape;609;p28"/>
          <p:cNvPicPr preferRelativeResize="0"/>
          <p:nvPr/>
        </p:nvPicPr>
        <p:blipFill rotWithShape="1">
          <a:blip r:embed="rId4">
            <a:alphaModFix/>
          </a:blip>
          <a:srcRect b="14232" l="0" r="0" t="12630"/>
          <a:stretch/>
        </p:blipFill>
        <p:spPr>
          <a:xfrm>
            <a:off x="7855025" y="175250"/>
            <a:ext cx="1019175" cy="1198150"/>
          </a:xfrm>
          <a:prstGeom prst="rect">
            <a:avLst/>
          </a:prstGeom>
          <a:noFill/>
          <a:ln>
            <a:noFill/>
          </a:ln>
        </p:spPr>
      </p:pic>
      <p:pic>
        <p:nvPicPr>
          <p:cNvPr id="610" name="Google Shape;610;p28"/>
          <p:cNvPicPr preferRelativeResize="0"/>
          <p:nvPr/>
        </p:nvPicPr>
        <p:blipFill rotWithShape="1">
          <a:blip r:embed="rId5">
            <a:alphaModFix/>
          </a:blip>
          <a:srcRect b="0" l="3406" r="53964" t="40383"/>
          <a:stretch/>
        </p:blipFill>
        <p:spPr>
          <a:xfrm>
            <a:off x="-42225" y="1896052"/>
            <a:ext cx="2918736" cy="2125975"/>
          </a:xfrm>
          <a:prstGeom prst="rect">
            <a:avLst/>
          </a:prstGeom>
          <a:noFill/>
          <a:ln>
            <a:noFill/>
          </a:ln>
        </p:spPr>
      </p:pic>
      <p:sp>
        <p:nvSpPr>
          <p:cNvPr id="611" name="Google Shape;611;p28"/>
          <p:cNvSpPr txBox="1"/>
          <p:nvPr/>
        </p:nvSpPr>
        <p:spPr>
          <a:xfrm rot="-837811">
            <a:off x="5708431" y="622593"/>
            <a:ext cx="1547839" cy="63440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Viga"/>
                <a:ea typeface="Viga"/>
                <a:cs typeface="Viga"/>
                <a:sym typeface="Viga"/>
              </a:rPr>
              <a:t>Enseigner à distance!</a:t>
            </a:r>
            <a:endParaRPr sz="2100">
              <a:latin typeface="Viga"/>
              <a:ea typeface="Viga"/>
              <a:cs typeface="Viga"/>
              <a:sym typeface="Viga"/>
            </a:endParaRPr>
          </a:p>
        </p:txBody>
      </p:sp>
      <p:sp>
        <p:nvSpPr>
          <p:cNvPr id="612" name="Google Shape;612;p28">
            <a:hlinkClick r:id="rId6"/>
          </p:cNvPr>
          <p:cNvSpPr txBox="1"/>
          <p:nvPr/>
        </p:nvSpPr>
        <p:spPr>
          <a:xfrm>
            <a:off x="222150" y="4625100"/>
            <a:ext cx="41403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Ubuntu"/>
                <a:ea typeface="Ubuntu"/>
                <a:cs typeface="Ubuntu"/>
                <a:sym typeface="Ubuntu"/>
              </a:rPr>
              <a:t>Pour plus de détails : </a:t>
            </a:r>
            <a:r>
              <a:rPr b="1" lang="en" sz="1600" u="sng">
                <a:solidFill>
                  <a:schemeClr val="hlink"/>
                </a:solidFill>
                <a:latin typeface="Ubuntu"/>
                <a:ea typeface="Ubuntu"/>
                <a:cs typeface="Ubuntu"/>
                <a:sym typeface="Ubuntu"/>
                <a:hlinkClick r:id="rId7"/>
              </a:rPr>
              <a:t>recit.qc.ca</a:t>
            </a:r>
            <a:endParaRPr b="1" sz="1600">
              <a:solidFill>
                <a:srgbClr val="FFFFFF"/>
              </a:solidFill>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Google Shape;617;p2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18" name="Google Shape;618;p29"/>
          <p:cNvSpPr txBox="1"/>
          <p:nvPr>
            <p:ph idx="4294967295" type="title"/>
          </p:nvPr>
        </p:nvSpPr>
        <p:spPr>
          <a:xfrm>
            <a:off x="943500" y="636075"/>
            <a:ext cx="72570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Viga"/>
                <a:ea typeface="Viga"/>
                <a:cs typeface="Viga"/>
                <a:sym typeface="Viga"/>
              </a:rPr>
              <a:t>L’équipe du RÉCIT MST est disponible </a:t>
            </a:r>
            <a:endParaRPr sz="3000">
              <a:latin typeface="Viga"/>
              <a:ea typeface="Viga"/>
              <a:cs typeface="Viga"/>
              <a:sym typeface="Viga"/>
            </a:endParaRPr>
          </a:p>
          <a:p>
            <a:pPr indent="0" lvl="0" marL="0" rtl="0" algn="ctr">
              <a:spcBef>
                <a:spcPts val="0"/>
              </a:spcBef>
              <a:spcAft>
                <a:spcPts val="0"/>
              </a:spcAft>
              <a:buNone/>
            </a:pPr>
            <a:r>
              <a:rPr lang="en" sz="3000">
                <a:latin typeface="Viga"/>
                <a:ea typeface="Viga"/>
                <a:cs typeface="Viga"/>
                <a:sym typeface="Viga"/>
              </a:rPr>
              <a:t>du 19 mai au 5 juin </a:t>
            </a:r>
            <a:endParaRPr sz="3000">
              <a:latin typeface="Viga"/>
              <a:ea typeface="Viga"/>
              <a:cs typeface="Viga"/>
              <a:sym typeface="Viga"/>
            </a:endParaRPr>
          </a:p>
          <a:p>
            <a:pPr indent="0" lvl="0" marL="0" rtl="0" algn="ctr">
              <a:spcBef>
                <a:spcPts val="0"/>
              </a:spcBef>
              <a:spcAft>
                <a:spcPts val="0"/>
              </a:spcAft>
              <a:buNone/>
            </a:pPr>
            <a:r>
              <a:rPr lang="en" sz="3000">
                <a:latin typeface="Viga"/>
                <a:ea typeface="Viga"/>
                <a:cs typeface="Viga"/>
                <a:sym typeface="Viga"/>
              </a:rPr>
              <a:t>de 13 h 30 à 15 h 00. </a:t>
            </a:r>
            <a:endParaRPr sz="3000">
              <a:latin typeface="Viga"/>
              <a:ea typeface="Viga"/>
              <a:cs typeface="Viga"/>
              <a:sym typeface="Viga"/>
            </a:endParaRPr>
          </a:p>
        </p:txBody>
      </p:sp>
      <p:sp>
        <p:nvSpPr>
          <p:cNvPr id="619" name="Google Shape;619;p29">
            <a:hlinkClick r:id="rId3"/>
          </p:cNvPr>
          <p:cNvSpPr/>
          <p:nvPr/>
        </p:nvSpPr>
        <p:spPr>
          <a:xfrm>
            <a:off x="3092753" y="1988225"/>
            <a:ext cx="2958600" cy="16332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pic>
        <p:nvPicPr>
          <p:cNvPr id="620" name="Google Shape;620;p29"/>
          <p:cNvPicPr preferRelativeResize="0"/>
          <p:nvPr/>
        </p:nvPicPr>
        <p:blipFill>
          <a:blip r:embed="rId4">
            <a:alphaModFix/>
          </a:blip>
          <a:stretch>
            <a:fillRect/>
          </a:stretch>
        </p:blipFill>
        <p:spPr>
          <a:xfrm>
            <a:off x="3092750" y="1988225"/>
            <a:ext cx="2958599" cy="1673456"/>
          </a:xfrm>
          <a:prstGeom prst="rect">
            <a:avLst/>
          </a:prstGeom>
          <a:noFill/>
          <a:ln cap="flat" cmpd="sng" w="19050">
            <a:solidFill>
              <a:srgbClr val="666666"/>
            </a:solidFill>
            <a:prstDash val="solid"/>
            <a:round/>
            <a:headEnd len="sm" w="sm" type="none"/>
            <a:tailEnd len="sm" w="sm" type="none"/>
          </a:ln>
        </p:spPr>
      </p:pic>
      <p:sp>
        <p:nvSpPr>
          <p:cNvPr id="621" name="Google Shape;621;p29"/>
          <p:cNvSpPr/>
          <p:nvPr/>
        </p:nvSpPr>
        <p:spPr>
          <a:xfrm>
            <a:off x="2957648" y="1877003"/>
            <a:ext cx="3228699" cy="2173280"/>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622" name="Google Shape;622;p29"/>
          <p:cNvSpPr txBox="1"/>
          <p:nvPr/>
        </p:nvSpPr>
        <p:spPr>
          <a:xfrm>
            <a:off x="2098950" y="4116175"/>
            <a:ext cx="4946100" cy="57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Lien vers notre salle de vidéoconférence</a:t>
            </a:r>
            <a:endParaRPr>
              <a:latin typeface="Ubuntu"/>
              <a:ea typeface="Ubuntu"/>
              <a:cs typeface="Ubuntu"/>
              <a:sym typeface="Ubuntu"/>
            </a:endParaRPr>
          </a:p>
          <a:p>
            <a:pPr indent="0" lvl="0" marL="0" rtl="0" algn="ctr">
              <a:spcBef>
                <a:spcPts val="0"/>
              </a:spcBef>
              <a:spcAft>
                <a:spcPts val="0"/>
              </a:spcAft>
              <a:buNone/>
            </a:pPr>
            <a:r>
              <a:t/>
            </a:r>
            <a:endParaRPr sz="400">
              <a:latin typeface="Ubuntu"/>
              <a:ea typeface="Ubuntu"/>
              <a:cs typeface="Ubuntu"/>
              <a:sym typeface="Ubuntu"/>
            </a:endParaRPr>
          </a:p>
          <a:p>
            <a:pPr indent="0" lvl="0" marL="0" rtl="0" algn="ctr">
              <a:spcBef>
                <a:spcPts val="0"/>
              </a:spcBef>
              <a:spcAft>
                <a:spcPts val="0"/>
              </a:spcAft>
              <a:buNone/>
            </a:pPr>
            <a:r>
              <a:rPr b="1" lang="en" sz="2000" u="sng">
                <a:solidFill>
                  <a:schemeClr val="hlink"/>
                </a:solidFill>
                <a:latin typeface="Ubuntu"/>
                <a:ea typeface="Ubuntu"/>
                <a:cs typeface="Ubuntu"/>
                <a:sym typeface="Ubuntu"/>
                <a:hlinkClick r:id="rId5"/>
              </a:rPr>
              <a:t>https://meet.jit.si/RECITMSTDistance</a:t>
            </a:r>
            <a:endParaRPr b="1" sz="2000">
              <a:latin typeface="Ubuntu"/>
              <a:ea typeface="Ubuntu"/>
              <a:cs typeface="Ubuntu"/>
              <a:sym typeface="Ubuntu"/>
            </a:endParaRPr>
          </a:p>
          <a:p>
            <a:pPr indent="0" lvl="0" marL="0" rtl="0" algn="ctr">
              <a:spcBef>
                <a:spcPts val="0"/>
              </a:spcBef>
              <a:spcAft>
                <a:spcPts val="0"/>
              </a:spcAft>
              <a:buNone/>
            </a:pPr>
            <a:r>
              <a:t/>
            </a:r>
            <a:endParaRPr>
              <a:latin typeface="Ubuntu"/>
              <a:ea typeface="Ubuntu"/>
              <a:cs typeface="Ubuntu"/>
              <a:sym typeface="Ubuntu"/>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sp>
        <p:nvSpPr>
          <p:cNvPr id="627" name="Google Shape;627;p30"/>
          <p:cNvSpPr txBox="1"/>
          <p:nvPr>
            <p:ph type="title"/>
          </p:nvPr>
        </p:nvSpPr>
        <p:spPr>
          <a:xfrm>
            <a:off x="7479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a:t>
            </a:r>
            <a:r>
              <a:rPr lang="en" sz="3000">
                <a:latin typeface="Viga"/>
                <a:ea typeface="Viga"/>
                <a:cs typeface="Viga"/>
                <a:sym typeface="Viga"/>
              </a:rPr>
              <a:t>haut</a:t>
            </a:r>
            <a:r>
              <a:rPr lang="en" sz="3000">
                <a:latin typeface="Viga"/>
                <a:ea typeface="Viga"/>
                <a:cs typeface="Viga"/>
                <a:sym typeface="Viga"/>
              </a:rPr>
              <a:t> !</a:t>
            </a:r>
            <a:endParaRPr sz="3000">
              <a:latin typeface="Viga"/>
              <a:ea typeface="Viga"/>
              <a:cs typeface="Viga"/>
              <a:sym typeface="Viga"/>
            </a:endParaRPr>
          </a:p>
        </p:txBody>
      </p:sp>
      <p:sp>
        <p:nvSpPr>
          <p:cNvPr id="628" name="Google Shape;628;p30"/>
          <p:cNvSpPr txBox="1"/>
          <p:nvPr>
            <p:ph idx="1" type="body"/>
          </p:nvPr>
        </p:nvSpPr>
        <p:spPr>
          <a:xfrm>
            <a:off x="410725" y="3496125"/>
            <a:ext cx="6816300" cy="927900"/>
          </a:xfrm>
          <a:prstGeom prst="rect">
            <a:avLst/>
          </a:prstGeom>
        </p:spPr>
        <p:txBody>
          <a:bodyPr anchorCtr="0" anchor="t" bIns="91425" lIns="91425" spcFirstLastPara="1" rIns="91425" wrap="square" tIns="91425">
            <a:noAutofit/>
          </a:bodyPr>
          <a:lstStyle/>
          <a:p>
            <a:pPr indent="-2171700" lvl="0" marL="2171700" rtl="0" algn="l">
              <a:spcBef>
                <a:spcPts val="600"/>
              </a:spcBef>
              <a:spcAft>
                <a:spcPts val="0"/>
              </a:spcAft>
              <a:buNone/>
            </a:pPr>
            <a:r>
              <a:rPr b="1" lang="en" sz="1800">
                <a:latin typeface="Ubuntu"/>
                <a:ea typeface="Ubuntu"/>
                <a:cs typeface="Ubuntu"/>
                <a:sym typeface="Ubuntu"/>
              </a:rPr>
              <a:t>Discutons un peu :   </a:t>
            </a:r>
            <a:endParaRPr b="1" sz="1800">
              <a:latin typeface="Ubuntu"/>
              <a:ea typeface="Ubuntu"/>
              <a:cs typeface="Ubuntu"/>
              <a:sym typeface="Ubuntu"/>
            </a:endParaRPr>
          </a:p>
          <a:p>
            <a:pPr indent="-2171700" lvl="0" marL="2171700" rtl="0" algn="l">
              <a:spcBef>
                <a:spcPts val="600"/>
              </a:spcBef>
              <a:spcAft>
                <a:spcPts val="0"/>
              </a:spcAft>
              <a:buNone/>
            </a:pPr>
            <a:r>
              <a:t/>
            </a:r>
            <a:endParaRPr b="1" sz="100">
              <a:latin typeface="Ubuntu"/>
              <a:ea typeface="Ubuntu"/>
              <a:cs typeface="Ubuntu"/>
              <a:sym typeface="Ubuntu"/>
            </a:endParaRPr>
          </a:p>
          <a:p>
            <a:pPr indent="0" lvl="0" marL="742950" rtl="0" algn="l">
              <a:spcBef>
                <a:spcPts val="600"/>
              </a:spcBef>
              <a:spcAft>
                <a:spcPts val="0"/>
              </a:spcAft>
              <a:buNone/>
            </a:pPr>
            <a:r>
              <a:rPr lang="en" sz="2100">
                <a:solidFill>
                  <a:srgbClr val="3C4043"/>
                </a:solidFill>
                <a:highlight>
                  <a:srgbClr val="FFFFFF"/>
                </a:highlight>
                <a:latin typeface="Ubuntu"/>
                <a:ea typeface="Ubuntu"/>
                <a:cs typeface="Ubuntu"/>
                <a:sym typeface="Ubuntu"/>
              </a:rPr>
              <a:t>Quels sont les différents facteurs qui auraient pu influencer le pendule? De quelle façon?</a:t>
            </a:r>
            <a:endParaRPr b="1" sz="2100">
              <a:latin typeface="Ubuntu"/>
              <a:ea typeface="Ubuntu"/>
              <a:cs typeface="Ubuntu"/>
              <a:sym typeface="Ubuntu"/>
            </a:endParaRPr>
          </a:p>
        </p:txBody>
      </p:sp>
      <p:sp>
        <p:nvSpPr>
          <p:cNvPr id="629" name="Google Shape;629;p30"/>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30" name="Google Shape;630;p30"/>
          <p:cNvSpPr txBox="1"/>
          <p:nvPr>
            <p:ph idx="1" type="body"/>
          </p:nvPr>
        </p:nvSpPr>
        <p:spPr>
          <a:xfrm>
            <a:off x="2775275" y="1082425"/>
            <a:ext cx="4772700" cy="2406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600">
                <a:solidFill>
                  <a:srgbClr val="3C4043"/>
                </a:solidFill>
                <a:highlight>
                  <a:srgbClr val="FFFFFF"/>
                </a:highlight>
                <a:latin typeface="Ubuntu"/>
                <a:ea typeface="Ubuntu"/>
                <a:cs typeface="Ubuntu"/>
                <a:sym typeface="Ubuntu"/>
              </a:rPr>
              <a:t>Pendant votre confinement, vous avez décidez de visionner les vidéos prises lors de votre enfance. Celle qui porte sur votre activité de balançoire suscite chez vous des questionnements. Par exemple vous cherchez à comprendre comment certains facteurs auraient pu influencer le plaisir que vous aviez avant qu’une personne ne vous donne une nouvelle poussée pour repartir le mouvement de pendule.</a:t>
            </a:r>
            <a:endParaRPr sz="1600">
              <a:latin typeface="Ubuntu"/>
              <a:ea typeface="Ubuntu"/>
              <a:cs typeface="Ubuntu"/>
              <a:sym typeface="Ubuntu"/>
            </a:endParaRPr>
          </a:p>
        </p:txBody>
      </p:sp>
      <p:pic>
        <p:nvPicPr>
          <p:cNvPr id="631" name="Google Shape;631;p30"/>
          <p:cNvPicPr preferRelativeResize="0"/>
          <p:nvPr/>
        </p:nvPicPr>
        <p:blipFill>
          <a:blip r:embed="rId3">
            <a:alphaModFix/>
          </a:blip>
          <a:stretch>
            <a:fillRect/>
          </a:stretch>
        </p:blipFill>
        <p:spPr>
          <a:xfrm>
            <a:off x="485750" y="1291725"/>
            <a:ext cx="2228024" cy="1484977"/>
          </a:xfrm>
          <a:prstGeom prst="rect">
            <a:avLst/>
          </a:prstGeom>
          <a:noFill/>
          <a:ln>
            <a:noFill/>
          </a:ln>
        </p:spPr>
      </p:pic>
      <p:sp>
        <p:nvSpPr>
          <p:cNvPr id="632" name="Google Shape;632;p30"/>
          <p:cNvSpPr/>
          <p:nvPr/>
        </p:nvSpPr>
        <p:spPr>
          <a:xfrm>
            <a:off x="5794988" y="418506"/>
            <a:ext cx="1035005" cy="470443"/>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633" name="Google Shape;633;p30"/>
          <p:cNvSpPr txBox="1"/>
          <p:nvPr/>
        </p:nvSpPr>
        <p:spPr>
          <a:xfrm>
            <a:off x="1172700" y="2741275"/>
            <a:ext cx="20820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Ubuntu"/>
                <a:ea typeface="Ubuntu"/>
                <a:cs typeface="Ubuntu"/>
                <a:sym typeface="Ubuntu"/>
              </a:rPr>
              <a:t>Image : </a:t>
            </a:r>
            <a:r>
              <a:rPr lang="en" sz="800" u="sng">
                <a:solidFill>
                  <a:schemeClr val="hlink"/>
                </a:solidFill>
                <a:hlinkClick r:id="rId4"/>
              </a:rPr>
              <a:t>https://pxhere.com/fr</a:t>
            </a:r>
            <a:endParaRPr sz="800">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7" name="Shape 637"/>
        <p:cNvGrpSpPr/>
        <p:nvPr/>
      </p:nvGrpSpPr>
      <p:grpSpPr>
        <a:xfrm>
          <a:off x="0" y="0"/>
          <a:ext cx="0" cy="0"/>
          <a:chOff x="0" y="0"/>
          <a:chExt cx="0" cy="0"/>
        </a:xfrm>
      </p:grpSpPr>
      <p:sp>
        <p:nvSpPr>
          <p:cNvPr id="638" name="Google Shape;638;p31"/>
          <p:cNvSpPr txBox="1"/>
          <p:nvPr>
            <p:ph type="title"/>
          </p:nvPr>
        </p:nvSpPr>
        <p:spPr>
          <a:xfrm>
            <a:off x="7479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a:t>
            </a:r>
            <a:r>
              <a:rPr lang="en" sz="3000">
                <a:latin typeface="Viga"/>
                <a:ea typeface="Viga"/>
                <a:cs typeface="Viga"/>
                <a:sym typeface="Viga"/>
              </a:rPr>
              <a:t>haut</a:t>
            </a:r>
            <a:r>
              <a:rPr lang="en" sz="3000">
                <a:latin typeface="Viga"/>
                <a:ea typeface="Viga"/>
                <a:cs typeface="Viga"/>
                <a:sym typeface="Viga"/>
              </a:rPr>
              <a:t> !</a:t>
            </a:r>
            <a:endParaRPr sz="3000">
              <a:latin typeface="Viga"/>
              <a:ea typeface="Viga"/>
              <a:cs typeface="Viga"/>
              <a:sym typeface="Viga"/>
            </a:endParaRPr>
          </a:p>
        </p:txBody>
      </p:sp>
      <p:sp>
        <p:nvSpPr>
          <p:cNvPr id="639" name="Google Shape;639;p31"/>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40" name="Google Shape;640;p31"/>
          <p:cNvSpPr/>
          <p:nvPr/>
        </p:nvSpPr>
        <p:spPr>
          <a:xfrm>
            <a:off x="5794988" y="418506"/>
            <a:ext cx="1035005" cy="470443"/>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641" name="Google Shape;641;p31"/>
          <p:cNvSpPr txBox="1"/>
          <p:nvPr>
            <p:ph idx="1" type="body"/>
          </p:nvPr>
        </p:nvSpPr>
        <p:spPr>
          <a:xfrm>
            <a:off x="205450" y="3747475"/>
            <a:ext cx="7274700" cy="927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000">
                <a:latin typeface="Ubuntu"/>
                <a:ea typeface="Ubuntu"/>
                <a:cs typeface="Ubuntu"/>
                <a:sym typeface="Ubuntu"/>
              </a:rPr>
              <a:t>En utilisant, la simulation PhET “</a:t>
            </a:r>
            <a:r>
              <a:rPr b="1" lang="en" sz="2000" u="sng">
                <a:solidFill>
                  <a:schemeClr val="hlink"/>
                </a:solidFill>
                <a:latin typeface="Ubuntu"/>
                <a:ea typeface="Ubuntu"/>
                <a:cs typeface="Ubuntu"/>
                <a:sym typeface="Ubuntu"/>
                <a:hlinkClick r:id="rId3"/>
              </a:rPr>
              <a:t>Laboratoire pendulaire</a:t>
            </a:r>
            <a:r>
              <a:rPr b="1" lang="en" sz="2000">
                <a:latin typeface="Ubuntu"/>
                <a:ea typeface="Ubuntu"/>
                <a:cs typeface="Ubuntu"/>
                <a:sym typeface="Ubuntu"/>
              </a:rPr>
              <a:t>”, confrontez vos idées et changez-les si nécessaire!</a:t>
            </a:r>
            <a:endParaRPr b="1" sz="2000">
              <a:latin typeface="Ubuntu"/>
              <a:ea typeface="Ubuntu"/>
              <a:cs typeface="Ubuntu"/>
              <a:sym typeface="Ubuntu"/>
            </a:endParaRPr>
          </a:p>
        </p:txBody>
      </p:sp>
      <p:pic>
        <p:nvPicPr>
          <p:cNvPr id="642" name="Google Shape;642;p31"/>
          <p:cNvPicPr preferRelativeResize="0"/>
          <p:nvPr/>
        </p:nvPicPr>
        <p:blipFill>
          <a:blip r:embed="rId4">
            <a:alphaModFix/>
          </a:blip>
          <a:stretch>
            <a:fillRect/>
          </a:stretch>
        </p:blipFill>
        <p:spPr>
          <a:xfrm>
            <a:off x="2064687" y="1179650"/>
            <a:ext cx="3556224" cy="2370251"/>
          </a:xfrm>
          <a:prstGeom prst="rect">
            <a:avLst/>
          </a:prstGeom>
          <a:noFill/>
          <a:ln>
            <a:noFill/>
          </a:ln>
        </p:spPr>
      </p:pic>
      <p:sp>
        <p:nvSpPr>
          <p:cNvPr id="643" name="Google Shape;643;p31"/>
          <p:cNvSpPr txBox="1"/>
          <p:nvPr/>
        </p:nvSpPr>
        <p:spPr>
          <a:xfrm>
            <a:off x="4177775" y="3505175"/>
            <a:ext cx="20820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Ubuntu"/>
                <a:ea typeface="Ubuntu"/>
                <a:cs typeface="Ubuntu"/>
                <a:sym typeface="Ubuntu"/>
              </a:rPr>
              <a:t>Image : </a:t>
            </a:r>
            <a:r>
              <a:rPr lang="en" sz="800" u="sng">
                <a:solidFill>
                  <a:schemeClr val="hlink"/>
                </a:solidFill>
                <a:latin typeface="Ubuntu"/>
                <a:ea typeface="Ubuntu"/>
                <a:cs typeface="Ubuntu"/>
                <a:sym typeface="Ubuntu"/>
                <a:hlinkClick r:id="rId5"/>
              </a:rPr>
              <a:t>https://pixabay.com/fr</a:t>
            </a:r>
            <a:endParaRPr sz="800">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Google Shape;648;p32"/>
          <p:cNvSpPr txBox="1"/>
          <p:nvPr>
            <p:ph type="title"/>
          </p:nvPr>
        </p:nvSpPr>
        <p:spPr>
          <a:xfrm>
            <a:off x="7479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Plus haut papa, plus haut !</a:t>
            </a:r>
            <a:endParaRPr sz="3000">
              <a:latin typeface="Viga"/>
              <a:ea typeface="Viga"/>
              <a:cs typeface="Viga"/>
              <a:sym typeface="Viga"/>
            </a:endParaRPr>
          </a:p>
        </p:txBody>
      </p:sp>
      <p:sp>
        <p:nvSpPr>
          <p:cNvPr id="649" name="Google Shape;649;p32"/>
          <p:cNvSpPr txBox="1"/>
          <p:nvPr>
            <p:ph idx="1" type="body"/>
          </p:nvPr>
        </p:nvSpPr>
        <p:spPr>
          <a:xfrm>
            <a:off x="639325" y="2107800"/>
            <a:ext cx="6676800" cy="927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b="1" lang="en" sz="2000">
                <a:latin typeface="Ubuntu"/>
                <a:ea typeface="Ubuntu"/>
                <a:cs typeface="Ubuntu"/>
                <a:sym typeface="Ubuntu"/>
              </a:rPr>
              <a:t>Retour sur l’activité</a:t>
            </a:r>
            <a:endParaRPr b="1" sz="2000">
              <a:latin typeface="Ubuntu"/>
              <a:ea typeface="Ubuntu"/>
              <a:cs typeface="Ubuntu"/>
              <a:sym typeface="Ubuntu"/>
            </a:endParaRPr>
          </a:p>
        </p:txBody>
      </p:sp>
      <p:sp>
        <p:nvSpPr>
          <p:cNvPr id="650" name="Google Shape;650;p32"/>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51" name="Google Shape;651;p32"/>
          <p:cNvSpPr/>
          <p:nvPr/>
        </p:nvSpPr>
        <p:spPr>
          <a:xfrm>
            <a:off x="3632358" y="2050394"/>
            <a:ext cx="5581" cy="394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52" name="Google Shape;652;p32"/>
          <p:cNvSpPr/>
          <p:nvPr/>
        </p:nvSpPr>
        <p:spPr>
          <a:xfrm>
            <a:off x="5679325" y="308702"/>
            <a:ext cx="928668" cy="63131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