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Ubuntu"/>
      <p:regular r:id="rId20"/>
      <p:bold r:id="rId21"/>
      <p:italic r:id="rId22"/>
      <p:boldItalic r:id="rId23"/>
    </p:embeddedFont>
    <p:embeddedFont>
      <p:font typeface="Dosis"/>
      <p:regular r:id="rId24"/>
      <p:bold r:id="rId25"/>
    </p:embeddedFont>
    <p:embeddedFont>
      <p:font typeface="Ubuntu Medium"/>
      <p:regular r:id="rId26"/>
      <p:bold r:id="rId27"/>
      <p:italic r:id="rId28"/>
      <p:boldItalic r:id="rId29"/>
    </p:embeddedFont>
    <p:embeddedFont>
      <p:font typeface="Titillium Web"/>
      <p:regular r:id="rId30"/>
      <p:bold r:id="rId31"/>
      <p:italic r:id="rId32"/>
      <p:boldItalic r:id="rId33"/>
    </p:embeddedFont>
    <p:embeddedFont>
      <p:font typeface="Titillium Web ExtraLight"/>
      <p:regular r:id="rId34"/>
      <p:bold r:id="rId35"/>
      <p:italic r:id="rId36"/>
      <p:boldItalic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font" Target="fonts/Ubuntu-regular.fntdata"/><Relationship Id="rId41" Type="http://schemas.openxmlformats.org/officeDocument/2006/relationships/font" Target="fonts/CenturyGothic-boldItalic.fntdata"/><Relationship Id="rId22" Type="http://schemas.openxmlformats.org/officeDocument/2006/relationships/font" Target="fonts/Ubuntu-italic.fntdata"/><Relationship Id="rId21" Type="http://schemas.openxmlformats.org/officeDocument/2006/relationships/font" Target="fonts/Ubuntu-bold.fntdata"/><Relationship Id="rId24" Type="http://schemas.openxmlformats.org/officeDocument/2006/relationships/font" Target="fonts/Dosis-regular.fntdata"/><Relationship Id="rId23" Type="http://schemas.openxmlformats.org/officeDocument/2006/relationships/font" Target="fonts/Ubuntu-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UbuntuMedium-regular.fntdata"/><Relationship Id="rId25" Type="http://schemas.openxmlformats.org/officeDocument/2006/relationships/font" Target="fonts/Dosis-bold.fntdata"/><Relationship Id="rId28" Type="http://schemas.openxmlformats.org/officeDocument/2006/relationships/font" Target="fonts/UbuntuMedium-italic.fntdata"/><Relationship Id="rId27" Type="http://schemas.openxmlformats.org/officeDocument/2006/relationships/font" Target="fonts/Ubuntu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UbuntuMedium-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TitilliumWeb-bold.fntdata"/><Relationship Id="rId30" Type="http://schemas.openxmlformats.org/officeDocument/2006/relationships/font" Target="fonts/TitilliumWeb-regular.fntdata"/><Relationship Id="rId11" Type="http://schemas.openxmlformats.org/officeDocument/2006/relationships/slide" Target="slides/slide7.xml"/><Relationship Id="rId33" Type="http://schemas.openxmlformats.org/officeDocument/2006/relationships/font" Target="fonts/TitilliumWeb-boldItalic.fntdata"/><Relationship Id="rId10" Type="http://schemas.openxmlformats.org/officeDocument/2006/relationships/slide" Target="slides/slide6.xml"/><Relationship Id="rId32" Type="http://schemas.openxmlformats.org/officeDocument/2006/relationships/font" Target="fonts/TitilliumWeb-italic.fntdata"/><Relationship Id="rId13" Type="http://schemas.openxmlformats.org/officeDocument/2006/relationships/slide" Target="slides/slide9.xml"/><Relationship Id="rId35" Type="http://schemas.openxmlformats.org/officeDocument/2006/relationships/font" Target="fonts/TitilliumWebExtraLight-bold.fntdata"/><Relationship Id="rId12" Type="http://schemas.openxmlformats.org/officeDocument/2006/relationships/slide" Target="slides/slide8.xml"/><Relationship Id="rId34" Type="http://schemas.openxmlformats.org/officeDocument/2006/relationships/font" Target="fonts/TitilliumWebExtraLight-regular.fntdata"/><Relationship Id="rId15" Type="http://schemas.openxmlformats.org/officeDocument/2006/relationships/slide" Target="slides/slide11.xml"/><Relationship Id="rId37" Type="http://schemas.openxmlformats.org/officeDocument/2006/relationships/font" Target="fonts/TitilliumWebExtraLight-boldItalic.fntdata"/><Relationship Id="rId14" Type="http://schemas.openxmlformats.org/officeDocument/2006/relationships/slide" Target="slides/slide10.xml"/><Relationship Id="rId36" Type="http://schemas.openxmlformats.org/officeDocument/2006/relationships/font" Target="fonts/TitilliumWebExtraLight-italic.fntdata"/><Relationship Id="rId17" Type="http://schemas.openxmlformats.org/officeDocument/2006/relationships/slide" Target="slides/slide13.xml"/><Relationship Id="rId39" Type="http://schemas.openxmlformats.org/officeDocument/2006/relationships/font" Target="fonts/CenturyGothic-bold.fntdata"/><Relationship Id="rId16" Type="http://schemas.openxmlformats.org/officeDocument/2006/relationships/slide" Target="slides/slide12.xml"/><Relationship Id="rId38" Type="http://schemas.openxmlformats.org/officeDocument/2006/relationships/font" Target="fonts/CenturyGothic-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mod/questionnaire/view.php?id=22522"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pvHxtJvk9WGnCGsvTcWFdRDfO0MkMSo7T4AJ0Pt4jk/edit#gid=922316168"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cb381026e7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2cb381026e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6bf37dffcc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26bf37dffc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minutes</a:t>
            </a:r>
            <a:endParaRPr/>
          </a:p>
          <a:p>
            <a:pPr indent="0" lvl="0" marL="0" rtl="0" algn="l">
              <a:spcBef>
                <a:spcPts val="0"/>
              </a:spcBef>
              <a:spcAft>
                <a:spcPts val="0"/>
              </a:spcAft>
              <a:buNone/>
            </a:pPr>
            <a:r>
              <a:rPr lang="en"/>
              <a:t>Bases esthétiques:</a:t>
            </a:r>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Redimensionner les cellules;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Fusionner des cellules;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Colorer les cellules;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Ajouter des titres;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Ajouter des bordures;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Insérer des images (libres de droits d'auteurs);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Cacher le quadrillage</a:t>
            </a:r>
            <a:endParaRPr sz="1150">
              <a:solidFill>
                <a:srgbClr val="1D2125"/>
              </a:solidFill>
              <a:highlight>
                <a:srgbClr val="FFFFFF"/>
              </a:highlight>
            </a:endParaRPr>
          </a:p>
          <a:p>
            <a:pPr indent="0" lvl="0" marL="0" rtl="0" algn="l">
              <a:lnSpc>
                <a:spcPct val="115000"/>
              </a:lnSpc>
              <a:spcBef>
                <a:spcPts val="1200"/>
              </a:spcBef>
              <a:spcAft>
                <a:spcPts val="0"/>
              </a:spcAft>
              <a:buNone/>
            </a:pPr>
            <a:r>
              <a:rPr lang="en" sz="1150">
                <a:solidFill>
                  <a:srgbClr val="1D2125"/>
                </a:solidFill>
                <a:highlight>
                  <a:srgbClr val="FFFFFF"/>
                </a:highlight>
              </a:rPr>
              <a:t>Formules:</a:t>
            </a:r>
            <a:endParaRPr sz="1150">
              <a:solidFill>
                <a:srgbClr val="1D2125"/>
              </a:solidFill>
              <a:highlight>
                <a:srgbClr val="FFFFFF"/>
              </a:highlight>
            </a:endParaRPr>
          </a:p>
          <a:p>
            <a:pPr indent="-301625" lvl="0" marL="457200" rtl="0" algn="l">
              <a:lnSpc>
                <a:spcPct val="115000"/>
              </a:lnSpc>
              <a:spcBef>
                <a:spcPts val="1200"/>
              </a:spcBef>
              <a:spcAft>
                <a:spcPts val="0"/>
              </a:spcAft>
              <a:buClr>
                <a:srgbClr val="1D2125"/>
              </a:buClr>
              <a:buSzPts val="1150"/>
              <a:buChar char="●"/>
            </a:pPr>
            <a:r>
              <a:rPr lang="en" sz="1150">
                <a:solidFill>
                  <a:srgbClr val="1D2125"/>
                </a:solidFill>
                <a:highlight>
                  <a:srgbClr val="FFFFFF"/>
                </a:highlight>
              </a:rPr>
              <a:t>Somme;</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Produit;</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Moyenne;</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Fraction/nombre décimal/pourcentage;</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Arrondir.</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Afficher les formules</a:t>
            </a:r>
            <a:endParaRPr sz="1150">
              <a:solidFill>
                <a:srgbClr val="1D2125"/>
              </a:solidFill>
              <a:highlight>
                <a:srgbClr val="FFFFFF"/>
              </a:highlight>
            </a:endParaRPr>
          </a:p>
          <a:p>
            <a:pPr indent="0" lvl="0" marL="45720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6bf37dffcc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26bf37dffc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15 minutes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minutes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9033f7dab9_1_4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29033f7dab9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9033f7dab9_1_3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29033f7dab9_1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 </a:t>
            </a:r>
            <a:r>
              <a:rPr b="1" lang="en" sz="2100" u="sng">
                <a:solidFill>
                  <a:schemeClr val="hlink"/>
                </a:solidFill>
                <a:hlinkClick r:id="rId2"/>
              </a:rPr>
              <a:t>https://campus.recit.qc.ca/mod/questionnaire/view.php?id=22522</a:t>
            </a:r>
            <a:endParaRPr b="1" sz="2100">
              <a:solidFill>
                <a:schemeClr val="dk1"/>
              </a:solidFill>
            </a:endParaRPr>
          </a:p>
          <a:p>
            <a:pPr indent="0" lvl="0" marL="0" rtl="0" algn="l">
              <a:spcBef>
                <a:spcPts val="0"/>
              </a:spcBef>
              <a:spcAft>
                <a:spcPts val="0"/>
              </a:spcAft>
              <a:buNone/>
            </a:pPr>
            <a:r>
              <a:t/>
            </a:r>
            <a:endParaRPr b="1" sz="21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cb381026e7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2cb381026e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9033f7dab9_1_3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29033f7dab9_1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9033f7dab9_1_3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29033f7dab9_1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Ubuntu"/>
              <a:buAutoNum type="arabicPeriod"/>
            </a:pPr>
            <a:r>
              <a:rPr lang="en">
                <a:solidFill>
                  <a:schemeClr val="dk1"/>
                </a:solidFill>
                <a:latin typeface="Ubuntu"/>
                <a:ea typeface="Ubuntu"/>
                <a:cs typeface="Ubuntu"/>
                <a:sym typeface="Ubuntu"/>
              </a:rPr>
              <a:t>Accueil - Mot de bienvenue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AutoNum type="arabicPeriod"/>
            </a:pPr>
            <a:r>
              <a:rPr lang="en">
                <a:solidFill>
                  <a:schemeClr val="dk1"/>
                </a:solidFill>
                <a:latin typeface="Ubuntu"/>
                <a:ea typeface="Ubuntu"/>
                <a:cs typeface="Ubuntu"/>
                <a:sym typeface="Ubuntu"/>
              </a:rPr>
              <a:t>Présentation des bases</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AutoNum type="alphaLcPeriod"/>
            </a:pPr>
            <a:r>
              <a:rPr lang="en">
                <a:solidFill>
                  <a:schemeClr val="dk1"/>
                </a:solidFill>
                <a:latin typeface="Ubuntu"/>
                <a:ea typeface="Ubuntu"/>
                <a:cs typeface="Ubuntu"/>
                <a:sym typeface="Ubuntu"/>
              </a:rPr>
              <a:t>Une courte période mains sur les touches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AutoNum type="arabicPeriod"/>
            </a:pPr>
            <a:r>
              <a:rPr lang="en">
                <a:solidFill>
                  <a:schemeClr val="dk1"/>
                </a:solidFill>
                <a:latin typeface="Ubuntu"/>
                <a:ea typeface="Ubuntu"/>
                <a:cs typeface="Ubuntu"/>
                <a:sym typeface="Ubuntu"/>
              </a:rPr>
              <a:t>Présentation des activités selon les sigles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AutoNum type="arabicPeriod"/>
            </a:pPr>
            <a:r>
              <a:rPr lang="en">
                <a:solidFill>
                  <a:schemeClr val="dk1"/>
                </a:solidFill>
                <a:latin typeface="Ubuntu"/>
                <a:ea typeface="Ubuntu"/>
                <a:cs typeface="Ubuntu"/>
                <a:sym typeface="Ubuntu"/>
              </a:rPr>
              <a:t>Exploration du chiffrier selon préférence de sigle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AutoNum type="arabicPeriod"/>
            </a:pPr>
            <a:r>
              <a:rPr lang="en">
                <a:solidFill>
                  <a:schemeClr val="dk1"/>
                </a:solidFill>
                <a:latin typeface="Ubuntu"/>
                <a:ea typeface="Ubuntu"/>
                <a:cs typeface="Ubuntu"/>
                <a:sym typeface="Ubuntu"/>
              </a:rPr>
              <a:t>Présentation des ressources de Campus RÉCIT</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AutoNum type="alphaLcPeriod"/>
            </a:pPr>
            <a:r>
              <a:rPr lang="en">
                <a:solidFill>
                  <a:schemeClr val="dk1"/>
                </a:solidFill>
                <a:latin typeface="Ubuntu"/>
                <a:ea typeface="Ubuntu"/>
                <a:cs typeface="Ubuntu"/>
                <a:sym typeface="Ubuntu"/>
              </a:rPr>
              <a:t>Prendre dans le </a:t>
            </a:r>
            <a:r>
              <a:rPr lang="en" u="sng">
                <a:solidFill>
                  <a:srgbClr val="1155CC"/>
                </a:solidFill>
                <a:latin typeface="Ubuntu"/>
                <a:ea typeface="Ubuntu"/>
                <a:cs typeface="Ubuntu"/>
                <a:sym typeface="Ubuntu"/>
                <a:hlinkClick r:id="rId2">
                  <a:extLst>
                    <a:ext uri="{A12FA001-AC4F-418D-AE19-62706E023703}">
                      <ahyp:hlinkClr val="tx"/>
                    </a:ext>
                  </a:extLst>
                </a:hlinkClick>
              </a:rPr>
              <a:t>fichier de la banque d’activité</a:t>
            </a:r>
            <a:r>
              <a:rPr lang="en">
                <a:solidFill>
                  <a:schemeClr val="dk1"/>
                </a:solidFill>
                <a:latin typeface="Ubuntu"/>
                <a:ea typeface="Ubuntu"/>
                <a:cs typeface="Ubuntu"/>
                <a:sym typeface="Ubuntu"/>
              </a:rPr>
              <a:t> (</a:t>
            </a:r>
            <a:r>
              <a:rPr b="1" lang="en">
                <a:solidFill>
                  <a:schemeClr val="dk1"/>
                </a:solidFill>
                <a:latin typeface="Ubuntu"/>
                <a:ea typeface="Ubuntu"/>
                <a:cs typeface="Ubuntu"/>
                <a:sym typeface="Ubuntu"/>
              </a:rPr>
              <a:t>MFS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AutoNum type="arabicPeriod"/>
            </a:pPr>
            <a:r>
              <a:rPr lang="en">
                <a:solidFill>
                  <a:schemeClr val="dk1"/>
                </a:solidFill>
                <a:latin typeface="Ubuntu"/>
                <a:ea typeface="Ubuntu"/>
                <a:cs typeface="Ubuntu"/>
                <a:sym typeface="Ubuntu"/>
              </a:rPr>
              <a:t>Conclusion</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c8707f7d88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2c8707f7d8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c8707f7d88_3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2c8707f7d88_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cadfa5d6f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2cadfa5d6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t>
            </a:r>
            <a:endParaRPr/>
          </a:p>
          <a:p>
            <a:pPr indent="0" lvl="0" marL="0" rtl="0" algn="l">
              <a:spcBef>
                <a:spcPts val="0"/>
              </a:spcBef>
              <a:spcAft>
                <a:spcPts val="0"/>
              </a:spcAft>
              <a:buNone/>
            </a:pPr>
            <a:r>
              <a:rPr lang="en"/>
              <a:t>https://forms.office.com/Pages/ResponsePage.aspx?id=fwzJDXxNrESJBCvjJ9qx5hq7bcp55JROtzixWxmrTwxUQkxKSk04TzdXMURXQ1VRR0IyMzlQSDUyNy4u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Forms :</a:t>
            </a:r>
            <a:endParaRPr/>
          </a:p>
          <a:p>
            <a:pPr indent="-317500" lvl="0" marL="457200" rtl="0" algn="l">
              <a:spcBef>
                <a:spcPts val="0"/>
              </a:spcBef>
              <a:spcAft>
                <a:spcPts val="0"/>
              </a:spcAft>
              <a:buSzPts val="1400"/>
              <a:buChar char="-"/>
            </a:pPr>
            <a:r>
              <a:rPr lang="en"/>
              <a:t>Région</a:t>
            </a:r>
            <a:endParaRPr/>
          </a:p>
          <a:p>
            <a:pPr indent="-317500" lvl="0" marL="457200" rtl="0" algn="l">
              <a:spcBef>
                <a:spcPts val="0"/>
              </a:spcBef>
              <a:spcAft>
                <a:spcPts val="0"/>
              </a:spcAft>
              <a:buSzPts val="1400"/>
              <a:buChar char="-"/>
            </a:pPr>
            <a:r>
              <a:rPr lang="en"/>
              <a:t>Niveau (alpha-pré-1-2-3-4-5)</a:t>
            </a:r>
            <a:endParaRPr/>
          </a:p>
          <a:p>
            <a:pPr indent="-317500" lvl="0" marL="457200" rtl="0" algn="l">
              <a:spcBef>
                <a:spcPts val="0"/>
              </a:spcBef>
              <a:spcAft>
                <a:spcPts val="0"/>
              </a:spcAft>
              <a:buSzPts val="1400"/>
              <a:buChar char="-"/>
            </a:pPr>
            <a:r>
              <a:rPr lang="en"/>
              <a:t>Aisance avec la tableur -Échelle</a:t>
            </a:r>
            <a:endParaRPr/>
          </a:p>
          <a:p>
            <a:pPr indent="-317500" lvl="1" marL="914400" rtl="0" algn="l">
              <a:spcBef>
                <a:spcPts val="0"/>
              </a:spcBef>
              <a:spcAft>
                <a:spcPts val="0"/>
              </a:spcAft>
              <a:buSzPts val="1400"/>
              <a:buChar char="-"/>
            </a:pPr>
            <a:r>
              <a:rPr lang="en"/>
              <a:t>Différent sujet</a:t>
            </a:r>
            <a:endParaRPr/>
          </a:p>
          <a:p>
            <a:pPr indent="-317500" lvl="0" marL="457200" rtl="0" algn="l">
              <a:spcBef>
                <a:spcPts val="0"/>
              </a:spcBef>
              <a:spcAft>
                <a:spcPts val="0"/>
              </a:spcAft>
              <a:buSzPts val="1400"/>
              <a:buChar char="-"/>
            </a:pPr>
            <a:r>
              <a:rPr lang="en"/>
              <a:t>Est-ce que vous déjà le tableau en classe </a:t>
            </a:r>
            <a:endParaRPr/>
          </a:p>
          <a:p>
            <a:pPr indent="-317500" lvl="1" marL="914400" rtl="0" algn="l">
              <a:spcBef>
                <a:spcPts val="0"/>
              </a:spcBef>
              <a:spcAft>
                <a:spcPts val="0"/>
              </a:spcAft>
              <a:buSzPts val="1400"/>
              <a:buChar char="-"/>
            </a:pPr>
            <a:r>
              <a:rPr lang="en"/>
              <a:t>Pour vous</a:t>
            </a:r>
            <a:endParaRPr/>
          </a:p>
          <a:p>
            <a:pPr indent="-317500" lvl="1" marL="914400" rtl="0" algn="l">
              <a:spcBef>
                <a:spcPts val="0"/>
              </a:spcBef>
              <a:spcAft>
                <a:spcPts val="0"/>
              </a:spcAft>
              <a:buSzPts val="1400"/>
              <a:buChar char="-"/>
            </a:pPr>
            <a:r>
              <a:rPr lang="en"/>
              <a:t>Avec vos élèves </a:t>
            </a:r>
            <a:endParaRPr/>
          </a:p>
          <a:p>
            <a:pPr indent="-317500" lvl="1" marL="914400" rtl="0" algn="l">
              <a:spcBef>
                <a:spcPts val="0"/>
              </a:spcBef>
              <a:spcAft>
                <a:spcPts val="0"/>
              </a:spcAft>
              <a:buSzPts val="1400"/>
              <a:buChar char="-"/>
            </a:pPr>
            <a:r>
              <a:rPr lang="en"/>
              <a:t>Pas dutout</a:t>
            </a:r>
            <a:endParaRPr/>
          </a:p>
          <a:p>
            <a:pPr indent="-317500" lvl="0" marL="457200" rtl="0" algn="l">
              <a:spcBef>
                <a:spcPts val="0"/>
              </a:spcBef>
              <a:spcAft>
                <a:spcPts val="0"/>
              </a:spcAft>
              <a:buSzPts val="1400"/>
              <a:buChar char="-"/>
            </a:pPr>
            <a:r>
              <a:rPr lang="en"/>
              <a:t>Pourquoi utiliser un tableur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96525" y="817291"/>
            <a:ext cx="7729200" cy="2081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p:txBody>
      </p:sp>
      <p:grpSp>
        <p:nvGrpSpPr>
          <p:cNvPr id="12" name="Google Shape;12;p2"/>
          <p:cNvGrpSpPr/>
          <p:nvPr/>
        </p:nvGrpSpPr>
        <p:grpSpPr>
          <a:xfrm>
            <a:off x="28550" y="2196764"/>
            <a:ext cx="9094048" cy="2946825"/>
            <a:chOff x="28544" y="3514688"/>
            <a:chExt cx="9094048" cy="1628800"/>
          </a:xfrm>
        </p:grpSpPr>
        <p:sp>
          <p:nvSpPr>
            <p:cNvPr id="13" name="Google Shape;13;p2"/>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 name="Google Shape;46;p2"/>
          <p:cNvGrpSpPr/>
          <p:nvPr/>
        </p:nvGrpSpPr>
        <p:grpSpPr>
          <a:xfrm>
            <a:off x="28550" y="3359978"/>
            <a:ext cx="9094048" cy="1783611"/>
            <a:chOff x="28544" y="4157632"/>
            <a:chExt cx="9094048" cy="985856"/>
          </a:xfrm>
        </p:grpSpPr>
        <p:sp>
          <p:nvSpPr>
            <p:cNvPr id="47" name="Google Shape;47;p2"/>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
          <p:cNvSpPr/>
          <p:nvPr/>
        </p:nvSpPr>
        <p:spPr>
          <a:xfrm>
            <a:off x="0" y="22299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2" name="Shape 662"/>
        <p:cNvGrpSpPr/>
        <p:nvPr/>
      </p:nvGrpSpPr>
      <p:grpSpPr>
        <a:xfrm>
          <a:off x="0" y="0"/>
          <a:ext cx="0" cy="0"/>
          <a:chOff x="0" y="0"/>
          <a:chExt cx="0" cy="0"/>
        </a:xfrm>
      </p:grpSpPr>
      <p:sp>
        <p:nvSpPr>
          <p:cNvPr id="663" name="Google Shape;663;p11"/>
          <p:cNvSpPr/>
          <p:nvPr/>
        </p:nvSpPr>
        <p:spPr>
          <a:xfrm>
            <a:off x="-25" y="4329000"/>
            <a:ext cx="9144000" cy="814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txBox="1"/>
          <p:nvPr>
            <p:ph idx="1" type="body"/>
          </p:nvPr>
        </p:nvSpPr>
        <p:spPr>
          <a:xfrm>
            <a:off x="553650" y="4496202"/>
            <a:ext cx="80367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665" name="Google Shape;665;p1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6" name="Shape 666"/>
        <p:cNvGrpSpPr/>
        <p:nvPr/>
      </p:nvGrpSpPr>
      <p:grpSpPr>
        <a:xfrm>
          <a:off x="0" y="0"/>
          <a:ext cx="0" cy="0"/>
          <a:chOff x="0" y="0"/>
          <a:chExt cx="0" cy="0"/>
        </a:xfrm>
      </p:grpSpPr>
      <p:sp>
        <p:nvSpPr>
          <p:cNvPr id="667" name="Google Shape;667;p1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graphs">
  <p:cSld name="BLANK_2">
    <p:spTree>
      <p:nvGrpSpPr>
        <p:cNvPr id="668" name="Shape 668"/>
        <p:cNvGrpSpPr/>
        <p:nvPr/>
      </p:nvGrpSpPr>
      <p:grpSpPr>
        <a:xfrm>
          <a:off x="0" y="0"/>
          <a:ext cx="0" cy="0"/>
          <a:chOff x="0" y="0"/>
          <a:chExt cx="0" cy="0"/>
        </a:xfrm>
      </p:grpSpPr>
      <p:sp>
        <p:nvSpPr>
          <p:cNvPr id="669" name="Google Shape;669;p1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70" name="Google Shape;670;p13"/>
          <p:cNvGrpSpPr/>
          <p:nvPr/>
        </p:nvGrpSpPr>
        <p:grpSpPr>
          <a:xfrm>
            <a:off x="28550" y="3850565"/>
            <a:ext cx="9094048" cy="1293104"/>
            <a:chOff x="28544" y="3514688"/>
            <a:chExt cx="9094048" cy="1628800"/>
          </a:xfrm>
        </p:grpSpPr>
        <p:sp>
          <p:nvSpPr>
            <p:cNvPr id="671" name="Google Shape;671;p1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13"/>
          <p:cNvGrpSpPr/>
          <p:nvPr/>
        </p:nvGrpSpPr>
        <p:grpSpPr>
          <a:xfrm>
            <a:off x="28550" y="4360998"/>
            <a:ext cx="9094048" cy="782671"/>
            <a:chOff x="28544" y="4157632"/>
            <a:chExt cx="9094048" cy="985856"/>
          </a:xfrm>
        </p:grpSpPr>
        <p:sp>
          <p:nvSpPr>
            <p:cNvPr id="705" name="Google Shape;705;p1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1" name="Google Shape;771;p13"/>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rame">
  <p:cSld name="BLANK_1">
    <p:spTree>
      <p:nvGrpSpPr>
        <p:cNvPr id="772" name="Shape 772"/>
        <p:cNvGrpSpPr/>
        <p:nvPr/>
      </p:nvGrpSpPr>
      <p:grpSpPr>
        <a:xfrm>
          <a:off x="0" y="0"/>
          <a:ext cx="0" cy="0"/>
          <a:chOff x="0" y="0"/>
          <a:chExt cx="0" cy="0"/>
        </a:xfrm>
      </p:grpSpPr>
      <p:sp>
        <p:nvSpPr>
          <p:cNvPr id="773" name="Google Shape;773;p14"/>
          <p:cNvSpPr/>
          <p:nvPr/>
        </p:nvSpPr>
        <p:spPr>
          <a:xfrm>
            <a:off x="-175" y="0"/>
            <a:ext cx="9144000" cy="5143500"/>
          </a:xfrm>
          <a:prstGeom prst="frame">
            <a:avLst>
              <a:gd fmla="val 5397" name="adj1"/>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775" name="Shape 775"/>
        <p:cNvGrpSpPr/>
        <p:nvPr/>
      </p:nvGrpSpPr>
      <p:grpSpPr>
        <a:xfrm>
          <a:off x="0" y="0"/>
          <a:ext cx="0" cy="0"/>
          <a:chOff x="0" y="0"/>
          <a:chExt cx="0" cy="0"/>
        </a:xfrm>
      </p:grpSpPr>
      <p:sp>
        <p:nvSpPr>
          <p:cNvPr id="776" name="Google Shape;776;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77" name="Google Shape;777;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78" name="Google Shape;77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79" name="Google Shape;77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80" name="Google Shape;78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781" name="Shape 781"/>
        <p:cNvGrpSpPr/>
        <p:nvPr/>
      </p:nvGrpSpPr>
      <p:grpSpPr>
        <a:xfrm>
          <a:off x="0" y="0"/>
          <a:ext cx="0" cy="0"/>
          <a:chOff x="0" y="0"/>
          <a:chExt cx="0" cy="0"/>
        </a:xfrm>
      </p:grpSpPr>
      <p:sp>
        <p:nvSpPr>
          <p:cNvPr id="782" name="Google Shape;782;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3" name="Google Shape;783;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4" name="Google Shape;78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465573"/>
        </a:solidFill>
      </p:bgPr>
    </p:bg>
    <p:spTree>
      <p:nvGrpSpPr>
        <p:cNvPr id="114" name="Shape 114"/>
        <p:cNvGrpSpPr/>
        <p:nvPr/>
      </p:nvGrpSpPr>
      <p:grpSpPr>
        <a:xfrm>
          <a:off x="0" y="0"/>
          <a:ext cx="0" cy="0"/>
          <a:chOff x="0" y="0"/>
          <a:chExt cx="0" cy="0"/>
        </a:xfrm>
      </p:grpSpPr>
      <p:sp>
        <p:nvSpPr>
          <p:cNvPr id="115" name="Google Shape;115;p3"/>
          <p:cNvSpPr txBox="1"/>
          <p:nvPr>
            <p:ph type="ctrTitle"/>
          </p:nvPr>
        </p:nvSpPr>
        <p:spPr>
          <a:xfrm>
            <a:off x="448270" y="6689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16" name="Google Shape;116;p3"/>
          <p:cNvSpPr txBox="1"/>
          <p:nvPr>
            <p:ph idx="1" type="subTitle"/>
          </p:nvPr>
        </p:nvSpPr>
        <p:spPr>
          <a:xfrm>
            <a:off x="448270" y="1585135"/>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grpSp>
        <p:nvGrpSpPr>
          <p:cNvPr id="117" name="Google Shape;117;p3"/>
          <p:cNvGrpSpPr/>
          <p:nvPr/>
        </p:nvGrpSpPr>
        <p:grpSpPr>
          <a:xfrm>
            <a:off x="28550" y="2196764"/>
            <a:ext cx="9094048" cy="2946825"/>
            <a:chOff x="28544" y="3514688"/>
            <a:chExt cx="9094048" cy="1628800"/>
          </a:xfrm>
        </p:grpSpPr>
        <p:sp>
          <p:nvSpPr>
            <p:cNvPr id="118" name="Google Shape;118;p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3"/>
          <p:cNvGrpSpPr/>
          <p:nvPr/>
        </p:nvGrpSpPr>
        <p:grpSpPr>
          <a:xfrm>
            <a:off x="28550" y="3359978"/>
            <a:ext cx="9094048" cy="1783611"/>
            <a:chOff x="28544" y="4157632"/>
            <a:chExt cx="9094048" cy="985856"/>
          </a:xfrm>
        </p:grpSpPr>
        <p:sp>
          <p:nvSpPr>
            <p:cNvPr id="152" name="Google Shape;152;p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8" name="Shape 218"/>
        <p:cNvGrpSpPr/>
        <p:nvPr/>
      </p:nvGrpSpPr>
      <p:grpSpPr>
        <a:xfrm>
          <a:off x="0" y="0"/>
          <a:ext cx="0" cy="0"/>
          <a:chOff x="0" y="0"/>
          <a:chExt cx="0" cy="0"/>
        </a:xfrm>
      </p:grpSpPr>
      <p:sp>
        <p:nvSpPr>
          <p:cNvPr id="219" name="Google Shape;219;p4"/>
          <p:cNvSpPr/>
          <p:nvPr/>
        </p:nvSpPr>
        <p:spPr>
          <a:xfrm flipH="1" rot="10800000">
            <a:off x="-25" y="1079400"/>
            <a:ext cx="9144000" cy="40641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txBox="1"/>
          <p:nvPr>
            <p:ph idx="1" type="body"/>
          </p:nvPr>
        </p:nvSpPr>
        <p:spPr>
          <a:xfrm>
            <a:off x="1669850" y="1857000"/>
            <a:ext cx="5804400" cy="27417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1pPr>
            <a:lvl2pPr indent="-419100" lvl="1" marL="914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2pPr>
            <a:lvl3pPr indent="-419100" lvl="2" marL="1371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3pPr>
            <a:lvl4pPr indent="-419100" lvl="3" marL="18288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4pPr>
            <a:lvl5pPr indent="-419100" lvl="4" marL="22860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5pPr>
            <a:lvl6pPr indent="-419100" lvl="5" marL="27432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6pPr>
            <a:lvl7pPr indent="-419100" lvl="6" marL="3200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7pPr>
            <a:lvl8pPr indent="-419100" lvl="7" marL="3657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8pPr>
            <a:lvl9pPr indent="-419100" lvl="8" marL="411480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9pPr>
          </a:lstStyle>
          <a:p/>
        </p:txBody>
      </p:sp>
      <p:sp>
        <p:nvSpPr>
          <p:cNvPr id="221" name="Google Shape;221;p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22" name="Google Shape;222;p4"/>
          <p:cNvSpPr/>
          <p:nvPr/>
        </p:nvSpPr>
        <p:spPr>
          <a:xfrm>
            <a:off x="0" y="4011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3" name="Shape 223"/>
        <p:cNvGrpSpPr/>
        <p:nvPr/>
      </p:nvGrpSpPr>
      <p:grpSpPr>
        <a:xfrm>
          <a:off x="0" y="0"/>
          <a:ext cx="0" cy="0"/>
          <a:chOff x="0" y="0"/>
          <a:chExt cx="0" cy="0"/>
        </a:xfrm>
      </p:grpSpPr>
      <p:sp>
        <p:nvSpPr>
          <p:cNvPr id="224" name="Google Shape;224;p5"/>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226" name="Google Shape;226;p5"/>
          <p:cNvGrpSpPr/>
          <p:nvPr/>
        </p:nvGrpSpPr>
        <p:grpSpPr>
          <a:xfrm>
            <a:off x="28550" y="3850565"/>
            <a:ext cx="9094048" cy="1293104"/>
            <a:chOff x="28544" y="3514688"/>
            <a:chExt cx="9094048" cy="1628800"/>
          </a:xfrm>
        </p:grpSpPr>
        <p:sp>
          <p:nvSpPr>
            <p:cNvPr id="227" name="Google Shape;227;p5"/>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5"/>
          <p:cNvGrpSpPr/>
          <p:nvPr/>
        </p:nvGrpSpPr>
        <p:grpSpPr>
          <a:xfrm>
            <a:off x="28550" y="4360998"/>
            <a:ext cx="9094048" cy="782671"/>
            <a:chOff x="28544" y="4157632"/>
            <a:chExt cx="9094048" cy="985856"/>
          </a:xfrm>
        </p:grpSpPr>
        <p:sp>
          <p:nvSpPr>
            <p:cNvPr id="261" name="Google Shape;261;p5"/>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5"/>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29" name="Google Shape;329;p5"/>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solidFill>
                  <a:schemeClr val="lt1"/>
                </a:solidFill>
              </a:defRPr>
            </a:lvl1pPr>
            <a:lvl2pPr indent="-381000" lvl="1" marL="914400">
              <a:spcBef>
                <a:spcPts val="0"/>
              </a:spcBef>
              <a:spcAft>
                <a:spcPts val="0"/>
              </a:spcAft>
              <a:buSzPts val="2400"/>
              <a:buChar char="-"/>
              <a:defRPr>
                <a:solidFill>
                  <a:schemeClr val="lt1"/>
                </a:solidFill>
              </a:defRPr>
            </a:lvl2pPr>
            <a:lvl3pPr indent="-381000" lvl="2" marL="1371600">
              <a:spcBef>
                <a:spcPts val="0"/>
              </a:spcBef>
              <a:spcAft>
                <a:spcPts val="0"/>
              </a:spcAft>
              <a:buSzPts val="2400"/>
              <a:buChar char="-"/>
              <a:defRPr>
                <a:solidFill>
                  <a:schemeClr val="lt1"/>
                </a:solidFill>
              </a:defRPr>
            </a:lvl3pPr>
            <a:lvl4pPr indent="-381000" lvl="3" marL="1828800">
              <a:spcBef>
                <a:spcPts val="0"/>
              </a:spcBef>
              <a:spcAft>
                <a:spcPts val="0"/>
              </a:spcAft>
              <a:buSzPts val="2400"/>
              <a:buChar char="-"/>
              <a:defRPr>
                <a:solidFill>
                  <a:schemeClr val="lt1"/>
                </a:solidFill>
              </a:defRPr>
            </a:lvl4pPr>
            <a:lvl5pPr indent="-381000" lvl="4" marL="2286000">
              <a:spcBef>
                <a:spcPts val="0"/>
              </a:spcBef>
              <a:spcAft>
                <a:spcPts val="0"/>
              </a:spcAft>
              <a:buSzPts val="2400"/>
              <a:buChar char="-"/>
              <a:defRPr>
                <a:solidFill>
                  <a:schemeClr val="lt1"/>
                </a:solidFill>
              </a:defRPr>
            </a:lvl5pPr>
            <a:lvl6pPr indent="-381000" lvl="5" marL="2743200">
              <a:spcBef>
                <a:spcPts val="0"/>
              </a:spcBef>
              <a:spcAft>
                <a:spcPts val="0"/>
              </a:spcAft>
              <a:buSzPts val="2400"/>
              <a:buChar char="-"/>
              <a:defRPr>
                <a:solidFill>
                  <a:schemeClr val="lt1"/>
                </a:solidFill>
              </a:defRPr>
            </a:lvl6pPr>
            <a:lvl7pPr indent="-381000" lvl="6" marL="3200400">
              <a:spcBef>
                <a:spcPts val="0"/>
              </a:spcBef>
              <a:spcAft>
                <a:spcPts val="0"/>
              </a:spcAft>
              <a:buSzPts val="2400"/>
              <a:buChar char="●"/>
              <a:defRPr>
                <a:solidFill>
                  <a:schemeClr val="lt1"/>
                </a:solidFill>
              </a:defRPr>
            </a:lvl7pPr>
            <a:lvl8pPr indent="-381000" lvl="7" marL="3657600">
              <a:spcBef>
                <a:spcPts val="0"/>
              </a:spcBef>
              <a:spcAft>
                <a:spcPts val="0"/>
              </a:spcAft>
              <a:buSzPts val="2400"/>
              <a:buChar char="○"/>
              <a:defRPr>
                <a:solidFill>
                  <a:schemeClr val="lt1"/>
                </a:solidFill>
              </a:defRPr>
            </a:lvl8pPr>
            <a:lvl9pPr indent="-381000" lvl="8" marL="411480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30" name="Shape 330"/>
        <p:cNvGrpSpPr/>
        <p:nvPr/>
      </p:nvGrpSpPr>
      <p:grpSpPr>
        <a:xfrm>
          <a:off x="0" y="0"/>
          <a:ext cx="0" cy="0"/>
          <a:chOff x="0" y="0"/>
          <a:chExt cx="0" cy="0"/>
        </a:xfrm>
      </p:grpSpPr>
      <p:sp>
        <p:nvSpPr>
          <p:cNvPr id="331" name="Google Shape;331;p6"/>
          <p:cNvSpPr/>
          <p:nvPr/>
        </p:nvSpPr>
        <p:spPr>
          <a:xfrm>
            <a:off x="4985150" y="150"/>
            <a:ext cx="4158900" cy="5143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33" name="Google Shape;333;p6"/>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
        <p:nvSpPr>
          <p:cNvPr id="334" name="Google Shape;334;p6"/>
          <p:cNvSpPr txBox="1"/>
          <p:nvPr>
            <p:ph idx="1" type="body"/>
          </p:nvPr>
        </p:nvSpPr>
        <p:spPr>
          <a:xfrm>
            <a:off x="452727" y="1412678"/>
            <a:ext cx="3985200" cy="30984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solidFill>
                  <a:schemeClr val="lt1"/>
                </a:solidFill>
              </a:defRPr>
            </a:lvl1pPr>
            <a:lvl2pPr indent="-381000" lvl="1" marL="914400" rtl="0">
              <a:spcBef>
                <a:spcPts val="0"/>
              </a:spcBef>
              <a:spcAft>
                <a:spcPts val="0"/>
              </a:spcAft>
              <a:buSzPts val="2400"/>
              <a:buChar char="-"/>
              <a:defRPr>
                <a:solidFill>
                  <a:schemeClr val="lt1"/>
                </a:solidFill>
              </a:defRPr>
            </a:lvl2pPr>
            <a:lvl3pPr indent="-381000" lvl="2" marL="1371600" rtl="0">
              <a:spcBef>
                <a:spcPts val="0"/>
              </a:spcBef>
              <a:spcAft>
                <a:spcPts val="0"/>
              </a:spcAft>
              <a:buSzPts val="2400"/>
              <a:buChar char="-"/>
              <a:defRPr>
                <a:solidFill>
                  <a:schemeClr val="lt1"/>
                </a:solidFill>
              </a:defRPr>
            </a:lvl3pPr>
            <a:lvl4pPr indent="-381000" lvl="3" marL="1828800" rtl="0">
              <a:spcBef>
                <a:spcPts val="0"/>
              </a:spcBef>
              <a:spcAft>
                <a:spcPts val="0"/>
              </a:spcAft>
              <a:buSzPts val="2400"/>
              <a:buChar char="-"/>
              <a:defRPr>
                <a:solidFill>
                  <a:schemeClr val="lt1"/>
                </a:solidFill>
              </a:defRPr>
            </a:lvl4pPr>
            <a:lvl5pPr indent="-381000" lvl="4" marL="2286000" rtl="0">
              <a:spcBef>
                <a:spcPts val="0"/>
              </a:spcBef>
              <a:spcAft>
                <a:spcPts val="0"/>
              </a:spcAft>
              <a:buSzPts val="2400"/>
              <a:buChar char="-"/>
              <a:defRPr>
                <a:solidFill>
                  <a:schemeClr val="lt1"/>
                </a:solidFill>
              </a:defRPr>
            </a:lvl5pPr>
            <a:lvl6pPr indent="-381000" lvl="5" marL="2743200" rtl="0">
              <a:spcBef>
                <a:spcPts val="0"/>
              </a:spcBef>
              <a:spcAft>
                <a:spcPts val="0"/>
              </a:spcAft>
              <a:buSzPts val="2400"/>
              <a:buChar char="-"/>
              <a:defRPr>
                <a:solidFill>
                  <a:schemeClr val="lt1"/>
                </a:solidFill>
              </a:defRPr>
            </a:lvl6pPr>
            <a:lvl7pPr indent="-381000" lvl="6" marL="3200400" rtl="0">
              <a:spcBef>
                <a:spcPts val="0"/>
              </a:spcBef>
              <a:spcAft>
                <a:spcPts val="0"/>
              </a:spcAft>
              <a:buSzPts val="2400"/>
              <a:buChar char="●"/>
              <a:defRPr>
                <a:solidFill>
                  <a:schemeClr val="lt1"/>
                </a:solidFill>
              </a:defRPr>
            </a:lvl7pPr>
            <a:lvl8pPr indent="-381000" lvl="7" marL="3657600" rtl="0">
              <a:spcBef>
                <a:spcPts val="0"/>
              </a:spcBef>
              <a:spcAft>
                <a:spcPts val="0"/>
              </a:spcAft>
              <a:buSzPts val="2400"/>
              <a:buChar char="○"/>
              <a:defRPr>
                <a:solidFill>
                  <a:schemeClr val="lt1"/>
                </a:solidFill>
              </a:defRPr>
            </a:lvl8pPr>
            <a:lvl9pPr indent="-381000" lvl="8" marL="4114800" rtl="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35" name="Shape 335"/>
        <p:cNvGrpSpPr/>
        <p:nvPr/>
      </p:nvGrpSpPr>
      <p:grpSpPr>
        <a:xfrm>
          <a:off x="0" y="0"/>
          <a:ext cx="0" cy="0"/>
          <a:chOff x="0" y="0"/>
          <a:chExt cx="0" cy="0"/>
        </a:xfrm>
      </p:grpSpPr>
      <p:sp>
        <p:nvSpPr>
          <p:cNvPr id="336" name="Google Shape;336;p7"/>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7"/>
          <p:cNvGrpSpPr/>
          <p:nvPr/>
        </p:nvGrpSpPr>
        <p:grpSpPr>
          <a:xfrm>
            <a:off x="28550" y="3850565"/>
            <a:ext cx="9094048" cy="1293104"/>
            <a:chOff x="28544" y="3514688"/>
            <a:chExt cx="9094048" cy="1628800"/>
          </a:xfrm>
        </p:grpSpPr>
        <p:sp>
          <p:nvSpPr>
            <p:cNvPr id="338" name="Google Shape;338;p7"/>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7"/>
          <p:cNvGrpSpPr/>
          <p:nvPr/>
        </p:nvGrpSpPr>
        <p:grpSpPr>
          <a:xfrm>
            <a:off x="28550" y="4360998"/>
            <a:ext cx="9094048" cy="782671"/>
            <a:chOff x="28544" y="4157632"/>
            <a:chExt cx="9094048" cy="985856"/>
          </a:xfrm>
        </p:grpSpPr>
        <p:sp>
          <p:nvSpPr>
            <p:cNvPr id="372" name="Google Shape;372;p7"/>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7"/>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0" name="Google Shape;440;p7"/>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1" name="Google Shape;441;p7"/>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2" name="Google Shape;442;p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3" name="Shape 443"/>
        <p:cNvGrpSpPr/>
        <p:nvPr/>
      </p:nvGrpSpPr>
      <p:grpSpPr>
        <a:xfrm>
          <a:off x="0" y="0"/>
          <a:ext cx="0" cy="0"/>
          <a:chOff x="0" y="0"/>
          <a:chExt cx="0" cy="0"/>
        </a:xfrm>
      </p:grpSpPr>
      <p:sp>
        <p:nvSpPr>
          <p:cNvPr id="444" name="Google Shape;444;p8"/>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8"/>
          <p:cNvGrpSpPr/>
          <p:nvPr/>
        </p:nvGrpSpPr>
        <p:grpSpPr>
          <a:xfrm>
            <a:off x="28550" y="3850565"/>
            <a:ext cx="9094048" cy="1293104"/>
            <a:chOff x="28544" y="3514688"/>
            <a:chExt cx="9094048" cy="1628800"/>
          </a:xfrm>
        </p:grpSpPr>
        <p:sp>
          <p:nvSpPr>
            <p:cNvPr id="446" name="Google Shape;446;p8"/>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8"/>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8"/>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8"/>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8"/>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8"/>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8"/>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8"/>
          <p:cNvGrpSpPr/>
          <p:nvPr/>
        </p:nvGrpSpPr>
        <p:grpSpPr>
          <a:xfrm>
            <a:off x="28550" y="4360998"/>
            <a:ext cx="9094048" cy="782671"/>
            <a:chOff x="28544" y="4157632"/>
            <a:chExt cx="9094048" cy="985856"/>
          </a:xfrm>
        </p:grpSpPr>
        <p:sp>
          <p:nvSpPr>
            <p:cNvPr id="480" name="Google Shape;480;p8"/>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8"/>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48" name="Google Shape;548;p8"/>
          <p:cNvSpPr txBox="1"/>
          <p:nvPr>
            <p:ph idx="1" type="body"/>
          </p:nvPr>
        </p:nvSpPr>
        <p:spPr>
          <a:xfrm>
            <a:off x="739675"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49" name="Google Shape;549;p8"/>
          <p:cNvSpPr txBox="1"/>
          <p:nvPr>
            <p:ph idx="2" type="body"/>
          </p:nvPr>
        </p:nvSpPr>
        <p:spPr>
          <a:xfrm>
            <a:off x="3344038"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0" name="Google Shape;550;p8"/>
          <p:cNvSpPr txBox="1"/>
          <p:nvPr>
            <p:ph idx="3" type="body"/>
          </p:nvPr>
        </p:nvSpPr>
        <p:spPr>
          <a:xfrm>
            <a:off x="5948402"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1" name="Google Shape;551;p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2" name="Shape 552"/>
        <p:cNvGrpSpPr/>
        <p:nvPr/>
      </p:nvGrpSpPr>
      <p:grpSpPr>
        <a:xfrm>
          <a:off x="0" y="0"/>
          <a:ext cx="0" cy="0"/>
          <a:chOff x="0" y="0"/>
          <a:chExt cx="0" cy="0"/>
        </a:xfrm>
      </p:grpSpPr>
      <p:sp>
        <p:nvSpPr>
          <p:cNvPr id="553" name="Google Shape;553;p9"/>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9"/>
          <p:cNvGrpSpPr/>
          <p:nvPr/>
        </p:nvGrpSpPr>
        <p:grpSpPr>
          <a:xfrm>
            <a:off x="28550" y="3850565"/>
            <a:ext cx="9094048" cy="1293104"/>
            <a:chOff x="28544" y="3514688"/>
            <a:chExt cx="9094048" cy="1628800"/>
          </a:xfrm>
        </p:grpSpPr>
        <p:sp>
          <p:nvSpPr>
            <p:cNvPr id="555" name="Google Shape;555;p9"/>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9"/>
          <p:cNvGrpSpPr/>
          <p:nvPr/>
        </p:nvGrpSpPr>
        <p:grpSpPr>
          <a:xfrm>
            <a:off x="28550" y="4360998"/>
            <a:ext cx="9094048" cy="782671"/>
            <a:chOff x="28544" y="4157632"/>
            <a:chExt cx="9094048" cy="985856"/>
          </a:xfrm>
        </p:grpSpPr>
        <p:sp>
          <p:nvSpPr>
            <p:cNvPr id="589" name="Google Shape;589;p9"/>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9"/>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9"/>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9"/>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7" name="Google Shape;657;p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graph">
  <p:cSld name="TITLE_ONLY_1">
    <p:spTree>
      <p:nvGrpSpPr>
        <p:cNvPr id="658" name="Shape 658"/>
        <p:cNvGrpSpPr/>
        <p:nvPr/>
      </p:nvGrpSpPr>
      <p:grpSpPr>
        <a:xfrm>
          <a:off x="0" y="0"/>
          <a:ext cx="0" cy="0"/>
          <a:chOff x="0" y="0"/>
          <a:chExt cx="0" cy="0"/>
        </a:xfrm>
      </p:grpSpPr>
      <p:sp>
        <p:nvSpPr>
          <p:cNvPr id="659" name="Google Shape;659;p10"/>
          <p:cNvSpPr/>
          <p:nvPr/>
        </p:nvSpPr>
        <p:spPr>
          <a:xfrm>
            <a:off x="-25" y="-11875"/>
            <a:ext cx="9144000" cy="8232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0"/>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1" name="Google Shape;661;p1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5143488"/>
          </a:xfrm>
          <a:custGeom>
            <a:rect b="b" l="l" r="r" t="t"/>
            <a:pathLst>
              <a:path extrusionOk="0" h="160734" w="285750">
                <a:moveTo>
                  <a:pt x="17190" y="8595"/>
                </a:moveTo>
                <a:lnTo>
                  <a:pt x="17190" y="16799"/>
                </a:lnTo>
                <a:lnTo>
                  <a:pt x="8762" y="16799"/>
                </a:lnTo>
                <a:lnTo>
                  <a:pt x="8762" y="8595"/>
                </a:lnTo>
                <a:close/>
                <a:moveTo>
                  <a:pt x="25840" y="8595"/>
                </a:moveTo>
                <a:lnTo>
                  <a:pt x="25840" y="16799"/>
                </a:lnTo>
                <a:lnTo>
                  <a:pt x="17413" y="16799"/>
                </a:lnTo>
                <a:lnTo>
                  <a:pt x="17413" y="8595"/>
                </a:lnTo>
                <a:close/>
                <a:moveTo>
                  <a:pt x="34547" y="8595"/>
                </a:moveTo>
                <a:lnTo>
                  <a:pt x="34547" y="16799"/>
                </a:lnTo>
                <a:lnTo>
                  <a:pt x="26064" y="16799"/>
                </a:lnTo>
                <a:lnTo>
                  <a:pt x="26064" y="8595"/>
                </a:lnTo>
                <a:close/>
                <a:moveTo>
                  <a:pt x="43197" y="8595"/>
                </a:moveTo>
                <a:lnTo>
                  <a:pt x="43197" y="16799"/>
                </a:lnTo>
                <a:lnTo>
                  <a:pt x="34770" y="16799"/>
                </a:lnTo>
                <a:lnTo>
                  <a:pt x="34770" y="8595"/>
                </a:lnTo>
                <a:close/>
                <a:moveTo>
                  <a:pt x="51848" y="8595"/>
                </a:moveTo>
                <a:lnTo>
                  <a:pt x="51848" y="16799"/>
                </a:lnTo>
                <a:lnTo>
                  <a:pt x="43421" y="16799"/>
                </a:lnTo>
                <a:lnTo>
                  <a:pt x="43421" y="8595"/>
                </a:lnTo>
                <a:close/>
                <a:moveTo>
                  <a:pt x="60499" y="8595"/>
                </a:moveTo>
                <a:lnTo>
                  <a:pt x="60499" y="16799"/>
                </a:lnTo>
                <a:lnTo>
                  <a:pt x="52071" y="16799"/>
                </a:lnTo>
                <a:lnTo>
                  <a:pt x="52071" y="8595"/>
                </a:lnTo>
                <a:close/>
                <a:moveTo>
                  <a:pt x="69149" y="8595"/>
                </a:moveTo>
                <a:lnTo>
                  <a:pt x="69149" y="16799"/>
                </a:lnTo>
                <a:lnTo>
                  <a:pt x="60722" y="16799"/>
                </a:lnTo>
                <a:lnTo>
                  <a:pt x="60722" y="8595"/>
                </a:lnTo>
                <a:close/>
                <a:moveTo>
                  <a:pt x="77800" y="8595"/>
                </a:moveTo>
                <a:lnTo>
                  <a:pt x="77800" y="16799"/>
                </a:lnTo>
                <a:lnTo>
                  <a:pt x="69373" y="16799"/>
                </a:lnTo>
                <a:lnTo>
                  <a:pt x="69373" y="8595"/>
                </a:lnTo>
                <a:close/>
                <a:moveTo>
                  <a:pt x="86506" y="8595"/>
                </a:moveTo>
                <a:lnTo>
                  <a:pt x="86506" y="16799"/>
                </a:lnTo>
                <a:lnTo>
                  <a:pt x="78023" y="16799"/>
                </a:lnTo>
                <a:lnTo>
                  <a:pt x="78023" y="8595"/>
                </a:lnTo>
                <a:close/>
                <a:moveTo>
                  <a:pt x="95157" y="8595"/>
                </a:moveTo>
                <a:lnTo>
                  <a:pt x="95157" y="16799"/>
                </a:lnTo>
                <a:lnTo>
                  <a:pt x="86730" y="16799"/>
                </a:lnTo>
                <a:lnTo>
                  <a:pt x="86730" y="8595"/>
                </a:lnTo>
                <a:close/>
                <a:moveTo>
                  <a:pt x="103808" y="8595"/>
                </a:moveTo>
                <a:lnTo>
                  <a:pt x="103808" y="16799"/>
                </a:lnTo>
                <a:lnTo>
                  <a:pt x="95380" y="16799"/>
                </a:lnTo>
                <a:lnTo>
                  <a:pt x="95380" y="8595"/>
                </a:lnTo>
                <a:close/>
                <a:moveTo>
                  <a:pt x="112458" y="8595"/>
                </a:moveTo>
                <a:lnTo>
                  <a:pt x="112458" y="16799"/>
                </a:lnTo>
                <a:lnTo>
                  <a:pt x="104031" y="16799"/>
                </a:lnTo>
                <a:lnTo>
                  <a:pt x="104031" y="8595"/>
                </a:lnTo>
                <a:close/>
                <a:moveTo>
                  <a:pt x="121109" y="8595"/>
                </a:moveTo>
                <a:lnTo>
                  <a:pt x="121109" y="16799"/>
                </a:lnTo>
                <a:lnTo>
                  <a:pt x="112681" y="16799"/>
                </a:lnTo>
                <a:lnTo>
                  <a:pt x="112681" y="8595"/>
                </a:lnTo>
                <a:close/>
                <a:moveTo>
                  <a:pt x="129760" y="8595"/>
                </a:moveTo>
                <a:lnTo>
                  <a:pt x="129760" y="16799"/>
                </a:lnTo>
                <a:lnTo>
                  <a:pt x="121332" y="16799"/>
                </a:lnTo>
                <a:lnTo>
                  <a:pt x="121332" y="8595"/>
                </a:lnTo>
                <a:close/>
                <a:moveTo>
                  <a:pt x="138410" y="8595"/>
                </a:moveTo>
                <a:lnTo>
                  <a:pt x="138410" y="16799"/>
                </a:lnTo>
                <a:lnTo>
                  <a:pt x="129983" y="16799"/>
                </a:lnTo>
                <a:lnTo>
                  <a:pt x="129983" y="8595"/>
                </a:lnTo>
                <a:close/>
                <a:moveTo>
                  <a:pt x="147117" y="8595"/>
                </a:moveTo>
                <a:lnTo>
                  <a:pt x="147117" y="16799"/>
                </a:lnTo>
                <a:lnTo>
                  <a:pt x="138633" y="16799"/>
                </a:lnTo>
                <a:lnTo>
                  <a:pt x="138633" y="8595"/>
                </a:lnTo>
                <a:close/>
                <a:moveTo>
                  <a:pt x="155767" y="8595"/>
                </a:moveTo>
                <a:lnTo>
                  <a:pt x="155767" y="16799"/>
                </a:lnTo>
                <a:lnTo>
                  <a:pt x="147340" y="16799"/>
                </a:lnTo>
                <a:lnTo>
                  <a:pt x="147340" y="8595"/>
                </a:lnTo>
                <a:close/>
                <a:moveTo>
                  <a:pt x="164418" y="8595"/>
                </a:moveTo>
                <a:lnTo>
                  <a:pt x="164418" y="16799"/>
                </a:lnTo>
                <a:lnTo>
                  <a:pt x="155990" y="16799"/>
                </a:lnTo>
                <a:lnTo>
                  <a:pt x="155990" y="8595"/>
                </a:lnTo>
                <a:close/>
                <a:moveTo>
                  <a:pt x="173069" y="8595"/>
                </a:moveTo>
                <a:lnTo>
                  <a:pt x="173069" y="16799"/>
                </a:lnTo>
                <a:lnTo>
                  <a:pt x="164641" y="16799"/>
                </a:lnTo>
                <a:lnTo>
                  <a:pt x="164641" y="8595"/>
                </a:lnTo>
                <a:close/>
                <a:moveTo>
                  <a:pt x="181719" y="8595"/>
                </a:moveTo>
                <a:lnTo>
                  <a:pt x="181719" y="16799"/>
                </a:lnTo>
                <a:lnTo>
                  <a:pt x="173292" y="16799"/>
                </a:lnTo>
                <a:lnTo>
                  <a:pt x="173292" y="8595"/>
                </a:lnTo>
                <a:close/>
                <a:moveTo>
                  <a:pt x="190370" y="8595"/>
                </a:moveTo>
                <a:lnTo>
                  <a:pt x="190370" y="16799"/>
                </a:lnTo>
                <a:lnTo>
                  <a:pt x="181942" y="16799"/>
                </a:lnTo>
                <a:lnTo>
                  <a:pt x="181942" y="8595"/>
                </a:lnTo>
                <a:close/>
                <a:moveTo>
                  <a:pt x="199020" y="8595"/>
                </a:moveTo>
                <a:lnTo>
                  <a:pt x="199020" y="16799"/>
                </a:lnTo>
                <a:lnTo>
                  <a:pt x="190593" y="16799"/>
                </a:lnTo>
                <a:lnTo>
                  <a:pt x="190593" y="8595"/>
                </a:lnTo>
                <a:close/>
                <a:moveTo>
                  <a:pt x="207727" y="8595"/>
                </a:moveTo>
                <a:lnTo>
                  <a:pt x="207727" y="16799"/>
                </a:lnTo>
                <a:lnTo>
                  <a:pt x="199244" y="16799"/>
                </a:lnTo>
                <a:lnTo>
                  <a:pt x="199244" y="8595"/>
                </a:lnTo>
                <a:close/>
                <a:moveTo>
                  <a:pt x="216377" y="8595"/>
                </a:moveTo>
                <a:lnTo>
                  <a:pt x="216377" y="16799"/>
                </a:lnTo>
                <a:lnTo>
                  <a:pt x="207950" y="16799"/>
                </a:lnTo>
                <a:lnTo>
                  <a:pt x="207950" y="8595"/>
                </a:lnTo>
                <a:close/>
                <a:moveTo>
                  <a:pt x="225028" y="8595"/>
                </a:moveTo>
                <a:lnTo>
                  <a:pt x="225028" y="16799"/>
                </a:lnTo>
                <a:lnTo>
                  <a:pt x="216601" y="16799"/>
                </a:lnTo>
                <a:lnTo>
                  <a:pt x="216601" y="8595"/>
                </a:lnTo>
                <a:close/>
                <a:moveTo>
                  <a:pt x="233679" y="8595"/>
                </a:moveTo>
                <a:lnTo>
                  <a:pt x="233679" y="16799"/>
                </a:lnTo>
                <a:lnTo>
                  <a:pt x="225251" y="16799"/>
                </a:lnTo>
                <a:lnTo>
                  <a:pt x="225251" y="8595"/>
                </a:lnTo>
                <a:close/>
                <a:moveTo>
                  <a:pt x="242329" y="8595"/>
                </a:moveTo>
                <a:lnTo>
                  <a:pt x="242329" y="16799"/>
                </a:lnTo>
                <a:lnTo>
                  <a:pt x="233902" y="16799"/>
                </a:lnTo>
                <a:lnTo>
                  <a:pt x="233902" y="8595"/>
                </a:lnTo>
                <a:close/>
                <a:moveTo>
                  <a:pt x="250980" y="8595"/>
                </a:moveTo>
                <a:lnTo>
                  <a:pt x="250980" y="16799"/>
                </a:lnTo>
                <a:lnTo>
                  <a:pt x="242553" y="16799"/>
                </a:lnTo>
                <a:lnTo>
                  <a:pt x="242553" y="8595"/>
                </a:lnTo>
                <a:close/>
                <a:moveTo>
                  <a:pt x="259686" y="8595"/>
                </a:moveTo>
                <a:lnTo>
                  <a:pt x="259686" y="16799"/>
                </a:lnTo>
                <a:lnTo>
                  <a:pt x="251203" y="16799"/>
                </a:lnTo>
                <a:lnTo>
                  <a:pt x="251203" y="8595"/>
                </a:lnTo>
                <a:close/>
                <a:moveTo>
                  <a:pt x="268337" y="8595"/>
                </a:moveTo>
                <a:lnTo>
                  <a:pt x="268337" y="16799"/>
                </a:lnTo>
                <a:lnTo>
                  <a:pt x="259910" y="16799"/>
                </a:lnTo>
                <a:lnTo>
                  <a:pt x="259910" y="8595"/>
                </a:lnTo>
                <a:close/>
                <a:moveTo>
                  <a:pt x="276988" y="8595"/>
                </a:moveTo>
                <a:lnTo>
                  <a:pt x="276988" y="16799"/>
                </a:lnTo>
                <a:lnTo>
                  <a:pt x="268560" y="16799"/>
                </a:lnTo>
                <a:lnTo>
                  <a:pt x="268560" y="8595"/>
                </a:lnTo>
                <a:close/>
                <a:moveTo>
                  <a:pt x="17190" y="17022"/>
                </a:moveTo>
                <a:lnTo>
                  <a:pt x="17190" y="25282"/>
                </a:lnTo>
                <a:lnTo>
                  <a:pt x="8762" y="25282"/>
                </a:lnTo>
                <a:lnTo>
                  <a:pt x="8762" y="17022"/>
                </a:lnTo>
                <a:close/>
                <a:moveTo>
                  <a:pt x="25840" y="17022"/>
                </a:moveTo>
                <a:lnTo>
                  <a:pt x="25840" y="25282"/>
                </a:lnTo>
                <a:lnTo>
                  <a:pt x="17413" y="25282"/>
                </a:lnTo>
                <a:lnTo>
                  <a:pt x="17413" y="17022"/>
                </a:lnTo>
                <a:close/>
                <a:moveTo>
                  <a:pt x="34547" y="17022"/>
                </a:moveTo>
                <a:lnTo>
                  <a:pt x="34547" y="25282"/>
                </a:lnTo>
                <a:lnTo>
                  <a:pt x="26064" y="25282"/>
                </a:lnTo>
                <a:lnTo>
                  <a:pt x="26064" y="17022"/>
                </a:lnTo>
                <a:close/>
                <a:moveTo>
                  <a:pt x="43197" y="17022"/>
                </a:moveTo>
                <a:lnTo>
                  <a:pt x="43197" y="25282"/>
                </a:lnTo>
                <a:lnTo>
                  <a:pt x="34770" y="25282"/>
                </a:lnTo>
                <a:lnTo>
                  <a:pt x="34770" y="17022"/>
                </a:lnTo>
                <a:close/>
                <a:moveTo>
                  <a:pt x="51848" y="17022"/>
                </a:moveTo>
                <a:lnTo>
                  <a:pt x="51848" y="25282"/>
                </a:lnTo>
                <a:lnTo>
                  <a:pt x="43421" y="25282"/>
                </a:lnTo>
                <a:lnTo>
                  <a:pt x="43421" y="17022"/>
                </a:lnTo>
                <a:close/>
                <a:moveTo>
                  <a:pt x="60499" y="17022"/>
                </a:moveTo>
                <a:lnTo>
                  <a:pt x="60499" y="25282"/>
                </a:lnTo>
                <a:lnTo>
                  <a:pt x="52071" y="25282"/>
                </a:lnTo>
                <a:lnTo>
                  <a:pt x="52071" y="17022"/>
                </a:lnTo>
                <a:close/>
                <a:moveTo>
                  <a:pt x="69149" y="17022"/>
                </a:moveTo>
                <a:lnTo>
                  <a:pt x="69149" y="25282"/>
                </a:lnTo>
                <a:lnTo>
                  <a:pt x="60722" y="25282"/>
                </a:lnTo>
                <a:lnTo>
                  <a:pt x="60722" y="17022"/>
                </a:lnTo>
                <a:close/>
                <a:moveTo>
                  <a:pt x="77800" y="17022"/>
                </a:moveTo>
                <a:lnTo>
                  <a:pt x="77800" y="25282"/>
                </a:lnTo>
                <a:lnTo>
                  <a:pt x="69373" y="25282"/>
                </a:lnTo>
                <a:lnTo>
                  <a:pt x="69373" y="17022"/>
                </a:lnTo>
                <a:close/>
                <a:moveTo>
                  <a:pt x="86506" y="17022"/>
                </a:moveTo>
                <a:lnTo>
                  <a:pt x="86506" y="25282"/>
                </a:lnTo>
                <a:lnTo>
                  <a:pt x="78023" y="25282"/>
                </a:lnTo>
                <a:lnTo>
                  <a:pt x="78023" y="17022"/>
                </a:lnTo>
                <a:close/>
                <a:moveTo>
                  <a:pt x="95157" y="17022"/>
                </a:moveTo>
                <a:lnTo>
                  <a:pt x="95157" y="25282"/>
                </a:lnTo>
                <a:lnTo>
                  <a:pt x="86730" y="25282"/>
                </a:lnTo>
                <a:lnTo>
                  <a:pt x="86730" y="17022"/>
                </a:lnTo>
                <a:close/>
                <a:moveTo>
                  <a:pt x="103808" y="17022"/>
                </a:moveTo>
                <a:lnTo>
                  <a:pt x="103808" y="25282"/>
                </a:lnTo>
                <a:lnTo>
                  <a:pt x="95380" y="25282"/>
                </a:lnTo>
                <a:lnTo>
                  <a:pt x="95380" y="17022"/>
                </a:lnTo>
                <a:close/>
                <a:moveTo>
                  <a:pt x="112458" y="17022"/>
                </a:moveTo>
                <a:lnTo>
                  <a:pt x="112458" y="25282"/>
                </a:lnTo>
                <a:lnTo>
                  <a:pt x="104031" y="25282"/>
                </a:lnTo>
                <a:lnTo>
                  <a:pt x="104031" y="17022"/>
                </a:lnTo>
                <a:close/>
                <a:moveTo>
                  <a:pt x="121109" y="17022"/>
                </a:moveTo>
                <a:lnTo>
                  <a:pt x="121109" y="25282"/>
                </a:lnTo>
                <a:lnTo>
                  <a:pt x="112681" y="25282"/>
                </a:lnTo>
                <a:lnTo>
                  <a:pt x="112681" y="17022"/>
                </a:lnTo>
                <a:close/>
                <a:moveTo>
                  <a:pt x="129760" y="17022"/>
                </a:moveTo>
                <a:lnTo>
                  <a:pt x="129760" y="25282"/>
                </a:lnTo>
                <a:lnTo>
                  <a:pt x="121332" y="25282"/>
                </a:lnTo>
                <a:lnTo>
                  <a:pt x="121332" y="17022"/>
                </a:lnTo>
                <a:close/>
                <a:moveTo>
                  <a:pt x="138410" y="17022"/>
                </a:moveTo>
                <a:lnTo>
                  <a:pt x="138410" y="25282"/>
                </a:lnTo>
                <a:lnTo>
                  <a:pt x="129983" y="25282"/>
                </a:lnTo>
                <a:lnTo>
                  <a:pt x="129983" y="17022"/>
                </a:lnTo>
                <a:close/>
                <a:moveTo>
                  <a:pt x="147117" y="17022"/>
                </a:moveTo>
                <a:lnTo>
                  <a:pt x="147117" y="25282"/>
                </a:lnTo>
                <a:lnTo>
                  <a:pt x="138633" y="25282"/>
                </a:lnTo>
                <a:lnTo>
                  <a:pt x="138633" y="17022"/>
                </a:lnTo>
                <a:close/>
                <a:moveTo>
                  <a:pt x="155767" y="17022"/>
                </a:moveTo>
                <a:lnTo>
                  <a:pt x="155767" y="25282"/>
                </a:lnTo>
                <a:lnTo>
                  <a:pt x="147340" y="25282"/>
                </a:lnTo>
                <a:lnTo>
                  <a:pt x="147340" y="17022"/>
                </a:lnTo>
                <a:close/>
                <a:moveTo>
                  <a:pt x="164418" y="17022"/>
                </a:moveTo>
                <a:lnTo>
                  <a:pt x="164418" y="25282"/>
                </a:lnTo>
                <a:lnTo>
                  <a:pt x="155990" y="25282"/>
                </a:lnTo>
                <a:lnTo>
                  <a:pt x="155990" y="17022"/>
                </a:lnTo>
                <a:close/>
                <a:moveTo>
                  <a:pt x="173069" y="17022"/>
                </a:moveTo>
                <a:lnTo>
                  <a:pt x="173069" y="25282"/>
                </a:lnTo>
                <a:lnTo>
                  <a:pt x="164641" y="25282"/>
                </a:lnTo>
                <a:lnTo>
                  <a:pt x="164641" y="17022"/>
                </a:lnTo>
                <a:close/>
                <a:moveTo>
                  <a:pt x="181719" y="17022"/>
                </a:moveTo>
                <a:lnTo>
                  <a:pt x="181719" y="25282"/>
                </a:lnTo>
                <a:lnTo>
                  <a:pt x="173292" y="25282"/>
                </a:lnTo>
                <a:lnTo>
                  <a:pt x="173292" y="17022"/>
                </a:lnTo>
                <a:close/>
                <a:moveTo>
                  <a:pt x="190370" y="17022"/>
                </a:moveTo>
                <a:lnTo>
                  <a:pt x="190370" y="25282"/>
                </a:lnTo>
                <a:lnTo>
                  <a:pt x="181942" y="25282"/>
                </a:lnTo>
                <a:lnTo>
                  <a:pt x="181942" y="17022"/>
                </a:lnTo>
                <a:close/>
                <a:moveTo>
                  <a:pt x="199020" y="17022"/>
                </a:moveTo>
                <a:lnTo>
                  <a:pt x="199020" y="25282"/>
                </a:lnTo>
                <a:lnTo>
                  <a:pt x="190593" y="25282"/>
                </a:lnTo>
                <a:lnTo>
                  <a:pt x="190593" y="17022"/>
                </a:lnTo>
                <a:close/>
                <a:moveTo>
                  <a:pt x="207727" y="17022"/>
                </a:moveTo>
                <a:lnTo>
                  <a:pt x="207727" y="25282"/>
                </a:lnTo>
                <a:lnTo>
                  <a:pt x="199244" y="25282"/>
                </a:lnTo>
                <a:lnTo>
                  <a:pt x="199244" y="17022"/>
                </a:lnTo>
                <a:close/>
                <a:moveTo>
                  <a:pt x="216377" y="17022"/>
                </a:moveTo>
                <a:lnTo>
                  <a:pt x="216377" y="25282"/>
                </a:lnTo>
                <a:lnTo>
                  <a:pt x="207950" y="25282"/>
                </a:lnTo>
                <a:lnTo>
                  <a:pt x="207950" y="17022"/>
                </a:lnTo>
                <a:close/>
                <a:moveTo>
                  <a:pt x="225028" y="17022"/>
                </a:moveTo>
                <a:lnTo>
                  <a:pt x="225028" y="25282"/>
                </a:lnTo>
                <a:lnTo>
                  <a:pt x="216601" y="25282"/>
                </a:lnTo>
                <a:lnTo>
                  <a:pt x="216601" y="17022"/>
                </a:lnTo>
                <a:close/>
                <a:moveTo>
                  <a:pt x="233679" y="17022"/>
                </a:moveTo>
                <a:lnTo>
                  <a:pt x="233679" y="25282"/>
                </a:lnTo>
                <a:lnTo>
                  <a:pt x="225251" y="25282"/>
                </a:lnTo>
                <a:lnTo>
                  <a:pt x="225251" y="17022"/>
                </a:lnTo>
                <a:close/>
                <a:moveTo>
                  <a:pt x="242329" y="17022"/>
                </a:moveTo>
                <a:lnTo>
                  <a:pt x="242329" y="25282"/>
                </a:lnTo>
                <a:lnTo>
                  <a:pt x="233902" y="25282"/>
                </a:lnTo>
                <a:lnTo>
                  <a:pt x="233902" y="17022"/>
                </a:lnTo>
                <a:close/>
                <a:moveTo>
                  <a:pt x="250980" y="17022"/>
                </a:moveTo>
                <a:lnTo>
                  <a:pt x="250980" y="25282"/>
                </a:lnTo>
                <a:lnTo>
                  <a:pt x="242553" y="25282"/>
                </a:lnTo>
                <a:lnTo>
                  <a:pt x="242553" y="17022"/>
                </a:lnTo>
                <a:close/>
                <a:moveTo>
                  <a:pt x="259686" y="17022"/>
                </a:moveTo>
                <a:lnTo>
                  <a:pt x="259686" y="25282"/>
                </a:lnTo>
                <a:lnTo>
                  <a:pt x="251203" y="25282"/>
                </a:lnTo>
                <a:lnTo>
                  <a:pt x="251203" y="17022"/>
                </a:lnTo>
                <a:close/>
                <a:moveTo>
                  <a:pt x="268337" y="17022"/>
                </a:moveTo>
                <a:lnTo>
                  <a:pt x="268337" y="25282"/>
                </a:lnTo>
                <a:lnTo>
                  <a:pt x="259910" y="25282"/>
                </a:lnTo>
                <a:lnTo>
                  <a:pt x="259910" y="17022"/>
                </a:lnTo>
                <a:close/>
                <a:moveTo>
                  <a:pt x="276988" y="17022"/>
                </a:moveTo>
                <a:lnTo>
                  <a:pt x="276988" y="25282"/>
                </a:lnTo>
                <a:lnTo>
                  <a:pt x="268560" y="25282"/>
                </a:lnTo>
                <a:lnTo>
                  <a:pt x="268560" y="17022"/>
                </a:lnTo>
                <a:close/>
                <a:moveTo>
                  <a:pt x="17190" y="25505"/>
                </a:moveTo>
                <a:lnTo>
                  <a:pt x="17190" y="33709"/>
                </a:lnTo>
                <a:lnTo>
                  <a:pt x="8762" y="33709"/>
                </a:lnTo>
                <a:lnTo>
                  <a:pt x="8762" y="25505"/>
                </a:lnTo>
                <a:close/>
                <a:moveTo>
                  <a:pt x="25840" y="25505"/>
                </a:moveTo>
                <a:lnTo>
                  <a:pt x="25840" y="33709"/>
                </a:lnTo>
                <a:lnTo>
                  <a:pt x="17413" y="33709"/>
                </a:lnTo>
                <a:lnTo>
                  <a:pt x="17413" y="25505"/>
                </a:lnTo>
                <a:close/>
                <a:moveTo>
                  <a:pt x="34547" y="25505"/>
                </a:moveTo>
                <a:lnTo>
                  <a:pt x="34547" y="33709"/>
                </a:lnTo>
                <a:lnTo>
                  <a:pt x="26064" y="33709"/>
                </a:lnTo>
                <a:lnTo>
                  <a:pt x="26064" y="25505"/>
                </a:lnTo>
                <a:close/>
                <a:moveTo>
                  <a:pt x="43197" y="25505"/>
                </a:moveTo>
                <a:lnTo>
                  <a:pt x="43197" y="33709"/>
                </a:lnTo>
                <a:lnTo>
                  <a:pt x="34770" y="33709"/>
                </a:lnTo>
                <a:lnTo>
                  <a:pt x="34770" y="25505"/>
                </a:lnTo>
                <a:close/>
                <a:moveTo>
                  <a:pt x="51848" y="25505"/>
                </a:moveTo>
                <a:lnTo>
                  <a:pt x="51848" y="33709"/>
                </a:lnTo>
                <a:lnTo>
                  <a:pt x="43421" y="33709"/>
                </a:lnTo>
                <a:lnTo>
                  <a:pt x="43421" y="25505"/>
                </a:lnTo>
                <a:close/>
                <a:moveTo>
                  <a:pt x="60499" y="25505"/>
                </a:moveTo>
                <a:lnTo>
                  <a:pt x="60499" y="33709"/>
                </a:lnTo>
                <a:lnTo>
                  <a:pt x="52071" y="33709"/>
                </a:lnTo>
                <a:lnTo>
                  <a:pt x="52071" y="25505"/>
                </a:lnTo>
                <a:close/>
                <a:moveTo>
                  <a:pt x="69149" y="25505"/>
                </a:moveTo>
                <a:lnTo>
                  <a:pt x="69149" y="33709"/>
                </a:lnTo>
                <a:lnTo>
                  <a:pt x="60722" y="33709"/>
                </a:lnTo>
                <a:lnTo>
                  <a:pt x="60722" y="25505"/>
                </a:lnTo>
                <a:close/>
                <a:moveTo>
                  <a:pt x="77800" y="25505"/>
                </a:moveTo>
                <a:lnTo>
                  <a:pt x="77800" y="33709"/>
                </a:lnTo>
                <a:lnTo>
                  <a:pt x="69373" y="33709"/>
                </a:lnTo>
                <a:lnTo>
                  <a:pt x="69373" y="25505"/>
                </a:lnTo>
                <a:close/>
                <a:moveTo>
                  <a:pt x="86506" y="25505"/>
                </a:moveTo>
                <a:lnTo>
                  <a:pt x="86506" y="33709"/>
                </a:lnTo>
                <a:lnTo>
                  <a:pt x="78023" y="33709"/>
                </a:lnTo>
                <a:lnTo>
                  <a:pt x="78023" y="25505"/>
                </a:lnTo>
                <a:close/>
                <a:moveTo>
                  <a:pt x="95157" y="25505"/>
                </a:moveTo>
                <a:lnTo>
                  <a:pt x="95157" y="33709"/>
                </a:lnTo>
                <a:lnTo>
                  <a:pt x="86730" y="33709"/>
                </a:lnTo>
                <a:lnTo>
                  <a:pt x="86730" y="25505"/>
                </a:lnTo>
                <a:close/>
                <a:moveTo>
                  <a:pt x="103808" y="25505"/>
                </a:moveTo>
                <a:lnTo>
                  <a:pt x="103808" y="33709"/>
                </a:lnTo>
                <a:lnTo>
                  <a:pt x="95380" y="33709"/>
                </a:lnTo>
                <a:lnTo>
                  <a:pt x="95380" y="25505"/>
                </a:lnTo>
                <a:close/>
                <a:moveTo>
                  <a:pt x="112458" y="25505"/>
                </a:moveTo>
                <a:lnTo>
                  <a:pt x="112458" y="33709"/>
                </a:lnTo>
                <a:lnTo>
                  <a:pt x="104031" y="33709"/>
                </a:lnTo>
                <a:lnTo>
                  <a:pt x="104031" y="25505"/>
                </a:lnTo>
                <a:close/>
                <a:moveTo>
                  <a:pt x="121109" y="25505"/>
                </a:moveTo>
                <a:lnTo>
                  <a:pt x="121109" y="33709"/>
                </a:lnTo>
                <a:lnTo>
                  <a:pt x="112681" y="33709"/>
                </a:lnTo>
                <a:lnTo>
                  <a:pt x="112681" y="25505"/>
                </a:lnTo>
                <a:close/>
                <a:moveTo>
                  <a:pt x="129760" y="25505"/>
                </a:moveTo>
                <a:lnTo>
                  <a:pt x="129760" y="33709"/>
                </a:lnTo>
                <a:lnTo>
                  <a:pt x="121332" y="33709"/>
                </a:lnTo>
                <a:lnTo>
                  <a:pt x="121332" y="25505"/>
                </a:lnTo>
                <a:close/>
                <a:moveTo>
                  <a:pt x="138410" y="25505"/>
                </a:moveTo>
                <a:lnTo>
                  <a:pt x="138410" y="33709"/>
                </a:lnTo>
                <a:lnTo>
                  <a:pt x="129983" y="33709"/>
                </a:lnTo>
                <a:lnTo>
                  <a:pt x="129983" y="25505"/>
                </a:lnTo>
                <a:close/>
                <a:moveTo>
                  <a:pt x="147117" y="25505"/>
                </a:moveTo>
                <a:lnTo>
                  <a:pt x="147117" y="33709"/>
                </a:lnTo>
                <a:lnTo>
                  <a:pt x="138633" y="33709"/>
                </a:lnTo>
                <a:lnTo>
                  <a:pt x="138633" y="25505"/>
                </a:lnTo>
                <a:close/>
                <a:moveTo>
                  <a:pt x="155767" y="25505"/>
                </a:moveTo>
                <a:lnTo>
                  <a:pt x="155767" y="33709"/>
                </a:lnTo>
                <a:lnTo>
                  <a:pt x="147340" y="33709"/>
                </a:lnTo>
                <a:lnTo>
                  <a:pt x="147340" y="25505"/>
                </a:lnTo>
                <a:close/>
                <a:moveTo>
                  <a:pt x="164418" y="25505"/>
                </a:moveTo>
                <a:lnTo>
                  <a:pt x="164418" y="33709"/>
                </a:lnTo>
                <a:lnTo>
                  <a:pt x="155990" y="33709"/>
                </a:lnTo>
                <a:lnTo>
                  <a:pt x="155990" y="25505"/>
                </a:lnTo>
                <a:close/>
                <a:moveTo>
                  <a:pt x="173069" y="25505"/>
                </a:moveTo>
                <a:lnTo>
                  <a:pt x="173069" y="33709"/>
                </a:lnTo>
                <a:lnTo>
                  <a:pt x="164641" y="33709"/>
                </a:lnTo>
                <a:lnTo>
                  <a:pt x="164641" y="25505"/>
                </a:lnTo>
                <a:close/>
                <a:moveTo>
                  <a:pt x="181719" y="25505"/>
                </a:moveTo>
                <a:lnTo>
                  <a:pt x="181719" y="33709"/>
                </a:lnTo>
                <a:lnTo>
                  <a:pt x="173292" y="33709"/>
                </a:lnTo>
                <a:lnTo>
                  <a:pt x="173292" y="25505"/>
                </a:lnTo>
                <a:close/>
                <a:moveTo>
                  <a:pt x="190370" y="25505"/>
                </a:moveTo>
                <a:lnTo>
                  <a:pt x="190370" y="33709"/>
                </a:lnTo>
                <a:lnTo>
                  <a:pt x="181942" y="33709"/>
                </a:lnTo>
                <a:lnTo>
                  <a:pt x="181942" y="25505"/>
                </a:lnTo>
                <a:close/>
                <a:moveTo>
                  <a:pt x="199020" y="25505"/>
                </a:moveTo>
                <a:lnTo>
                  <a:pt x="199020" y="33709"/>
                </a:lnTo>
                <a:lnTo>
                  <a:pt x="190593" y="33709"/>
                </a:lnTo>
                <a:lnTo>
                  <a:pt x="190593" y="25505"/>
                </a:lnTo>
                <a:close/>
                <a:moveTo>
                  <a:pt x="207727" y="25505"/>
                </a:moveTo>
                <a:lnTo>
                  <a:pt x="207727" y="33709"/>
                </a:lnTo>
                <a:lnTo>
                  <a:pt x="199244" y="33709"/>
                </a:lnTo>
                <a:lnTo>
                  <a:pt x="199244" y="25505"/>
                </a:lnTo>
                <a:close/>
                <a:moveTo>
                  <a:pt x="216377" y="25505"/>
                </a:moveTo>
                <a:lnTo>
                  <a:pt x="216377" y="33709"/>
                </a:lnTo>
                <a:lnTo>
                  <a:pt x="207950" y="33709"/>
                </a:lnTo>
                <a:lnTo>
                  <a:pt x="207950" y="25505"/>
                </a:lnTo>
                <a:close/>
                <a:moveTo>
                  <a:pt x="225028" y="25505"/>
                </a:moveTo>
                <a:lnTo>
                  <a:pt x="225028" y="33709"/>
                </a:lnTo>
                <a:lnTo>
                  <a:pt x="216601" y="33709"/>
                </a:lnTo>
                <a:lnTo>
                  <a:pt x="216601" y="25505"/>
                </a:lnTo>
                <a:close/>
                <a:moveTo>
                  <a:pt x="233679" y="25505"/>
                </a:moveTo>
                <a:lnTo>
                  <a:pt x="233679" y="33709"/>
                </a:lnTo>
                <a:lnTo>
                  <a:pt x="225251" y="33709"/>
                </a:lnTo>
                <a:lnTo>
                  <a:pt x="225251" y="25505"/>
                </a:lnTo>
                <a:close/>
                <a:moveTo>
                  <a:pt x="242329" y="25505"/>
                </a:moveTo>
                <a:lnTo>
                  <a:pt x="242329" y="33709"/>
                </a:lnTo>
                <a:lnTo>
                  <a:pt x="233902" y="33709"/>
                </a:lnTo>
                <a:lnTo>
                  <a:pt x="233902" y="25505"/>
                </a:lnTo>
                <a:close/>
                <a:moveTo>
                  <a:pt x="250980" y="25505"/>
                </a:moveTo>
                <a:lnTo>
                  <a:pt x="250980" y="33709"/>
                </a:lnTo>
                <a:lnTo>
                  <a:pt x="242553" y="33709"/>
                </a:lnTo>
                <a:lnTo>
                  <a:pt x="242553" y="25505"/>
                </a:lnTo>
                <a:close/>
                <a:moveTo>
                  <a:pt x="259686" y="25505"/>
                </a:moveTo>
                <a:lnTo>
                  <a:pt x="259686" y="33709"/>
                </a:lnTo>
                <a:lnTo>
                  <a:pt x="251203" y="33709"/>
                </a:lnTo>
                <a:lnTo>
                  <a:pt x="251203" y="25505"/>
                </a:lnTo>
                <a:close/>
                <a:moveTo>
                  <a:pt x="268337" y="25505"/>
                </a:moveTo>
                <a:lnTo>
                  <a:pt x="268337" y="33709"/>
                </a:lnTo>
                <a:lnTo>
                  <a:pt x="259910" y="33709"/>
                </a:lnTo>
                <a:lnTo>
                  <a:pt x="259910" y="25505"/>
                </a:lnTo>
                <a:close/>
                <a:moveTo>
                  <a:pt x="276988" y="25505"/>
                </a:moveTo>
                <a:lnTo>
                  <a:pt x="276988" y="33709"/>
                </a:lnTo>
                <a:lnTo>
                  <a:pt x="268560" y="33709"/>
                </a:lnTo>
                <a:lnTo>
                  <a:pt x="268560" y="25505"/>
                </a:lnTo>
                <a:close/>
                <a:moveTo>
                  <a:pt x="17190" y="33933"/>
                </a:moveTo>
                <a:lnTo>
                  <a:pt x="17190" y="42193"/>
                </a:lnTo>
                <a:lnTo>
                  <a:pt x="8762" y="42193"/>
                </a:lnTo>
                <a:lnTo>
                  <a:pt x="8762" y="33933"/>
                </a:lnTo>
                <a:close/>
                <a:moveTo>
                  <a:pt x="25840" y="33933"/>
                </a:moveTo>
                <a:lnTo>
                  <a:pt x="25840" y="42193"/>
                </a:lnTo>
                <a:lnTo>
                  <a:pt x="17413" y="42193"/>
                </a:lnTo>
                <a:lnTo>
                  <a:pt x="17413" y="33933"/>
                </a:lnTo>
                <a:close/>
                <a:moveTo>
                  <a:pt x="34547" y="33933"/>
                </a:moveTo>
                <a:lnTo>
                  <a:pt x="34547" y="42193"/>
                </a:lnTo>
                <a:lnTo>
                  <a:pt x="26064" y="42193"/>
                </a:lnTo>
                <a:lnTo>
                  <a:pt x="26064" y="33933"/>
                </a:lnTo>
                <a:close/>
                <a:moveTo>
                  <a:pt x="43197" y="33933"/>
                </a:moveTo>
                <a:lnTo>
                  <a:pt x="43197" y="42193"/>
                </a:lnTo>
                <a:lnTo>
                  <a:pt x="34770" y="42193"/>
                </a:lnTo>
                <a:lnTo>
                  <a:pt x="34770" y="33933"/>
                </a:lnTo>
                <a:close/>
                <a:moveTo>
                  <a:pt x="51848" y="33933"/>
                </a:moveTo>
                <a:lnTo>
                  <a:pt x="51848" y="42193"/>
                </a:lnTo>
                <a:lnTo>
                  <a:pt x="43421" y="42193"/>
                </a:lnTo>
                <a:lnTo>
                  <a:pt x="43421" y="33933"/>
                </a:lnTo>
                <a:close/>
                <a:moveTo>
                  <a:pt x="60499" y="33933"/>
                </a:moveTo>
                <a:lnTo>
                  <a:pt x="60499" y="42193"/>
                </a:lnTo>
                <a:lnTo>
                  <a:pt x="52071" y="42193"/>
                </a:lnTo>
                <a:lnTo>
                  <a:pt x="52071" y="33933"/>
                </a:lnTo>
                <a:close/>
                <a:moveTo>
                  <a:pt x="69149" y="33933"/>
                </a:moveTo>
                <a:lnTo>
                  <a:pt x="69149" y="42193"/>
                </a:lnTo>
                <a:lnTo>
                  <a:pt x="60722" y="42193"/>
                </a:lnTo>
                <a:lnTo>
                  <a:pt x="60722" y="33933"/>
                </a:lnTo>
                <a:close/>
                <a:moveTo>
                  <a:pt x="77800" y="33933"/>
                </a:moveTo>
                <a:lnTo>
                  <a:pt x="77800" y="42193"/>
                </a:lnTo>
                <a:lnTo>
                  <a:pt x="69373" y="42193"/>
                </a:lnTo>
                <a:lnTo>
                  <a:pt x="69373" y="33933"/>
                </a:lnTo>
                <a:close/>
                <a:moveTo>
                  <a:pt x="86506" y="33933"/>
                </a:moveTo>
                <a:lnTo>
                  <a:pt x="86506" y="42193"/>
                </a:lnTo>
                <a:lnTo>
                  <a:pt x="78023" y="42193"/>
                </a:lnTo>
                <a:lnTo>
                  <a:pt x="78023" y="33933"/>
                </a:lnTo>
                <a:close/>
                <a:moveTo>
                  <a:pt x="95157" y="33933"/>
                </a:moveTo>
                <a:lnTo>
                  <a:pt x="95157" y="42193"/>
                </a:lnTo>
                <a:lnTo>
                  <a:pt x="86730" y="42193"/>
                </a:lnTo>
                <a:lnTo>
                  <a:pt x="86730" y="33933"/>
                </a:lnTo>
                <a:close/>
                <a:moveTo>
                  <a:pt x="103808" y="33933"/>
                </a:moveTo>
                <a:lnTo>
                  <a:pt x="103808" y="42193"/>
                </a:lnTo>
                <a:lnTo>
                  <a:pt x="95380" y="42193"/>
                </a:lnTo>
                <a:lnTo>
                  <a:pt x="95380" y="33933"/>
                </a:lnTo>
                <a:close/>
                <a:moveTo>
                  <a:pt x="112458" y="33933"/>
                </a:moveTo>
                <a:lnTo>
                  <a:pt x="112458" y="42193"/>
                </a:lnTo>
                <a:lnTo>
                  <a:pt x="104031" y="42193"/>
                </a:lnTo>
                <a:lnTo>
                  <a:pt x="104031" y="33933"/>
                </a:lnTo>
                <a:close/>
                <a:moveTo>
                  <a:pt x="121109" y="33933"/>
                </a:moveTo>
                <a:lnTo>
                  <a:pt x="121109" y="42193"/>
                </a:lnTo>
                <a:lnTo>
                  <a:pt x="112681" y="42193"/>
                </a:lnTo>
                <a:lnTo>
                  <a:pt x="112681" y="33933"/>
                </a:lnTo>
                <a:close/>
                <a:moveTo>
                  <a:pt x="129760" y="33933"/>
                </a:moveTo>
                <a:lnTo>
                  <a:pt x="129760" y="42193"/>
                </a:lnTo>
                <a:lnTo>
                  <a:pt x="121332" y="42193"/>
                </a:lnTo>
                <a:lnTo>
                  <a:pt x="121332" y="33933"/>
                </a:lnTo>
                <a:close/>
                <a:moveTo>
                  <a:pt x="138410" y="33933"/>
                </a:moveTo>
                <a:lnTo>
                  <a:pt x="138410" y="42193"/>
                </a:lnTo>
                <a:lnTo>
                  <a:pt x="129983" y="42193"/>
                </a:lnTo>
                <a:lnTo>
                  <a:pt x="129983" y="33933"/>
                </a:lnTo>
                <a:close/>
                <a:moveTo>
                  <a:pt x="147117" y="33933"/>
                </a:moveTo>
                <a:lnTo>
                  <a:pt x="147117" y="42193"/>
                </a:lnTo>
                <a:lnTo>
                  <a:pt x="138633" y="42193"/>
                </a:lnTo>
                <a:lnTo>
                  <a:pt x="138633" y="33933"/>
                </a:lnTo>
                <a:close/>
                <a:moveTo>
                  <a:pt x="155767" y="33933"/>
                </a:moveTo>
                <a:lnTo>
                  <a:pt x="155767" y="42193"/>
                </a:lnTo>
                <a:lnTo>
                  <a:pt x="147340" y="42193"/>
                </a:lnTo>
                <a:lnTo>
                  <a:pt x="147340" y="33933"/>
                </a:lnTo>
                <a:close/>
                <a:moveTo>
                  <a:pt x="164418" y="33933"/>
                </a:moveTo>
                <a:lnTo>
                  <a:pt x="164418" y="42193"/>
                </a:lnTo>
                <a:lnTo>
                  <a:pt x="155990" y="42193"/>
                </a:lnTo>
                <a:lnTo>
                  <a:pt x="155990" y="33933"/>
                </a:lnTo>
                <a:close/>
                <a:moveTo>
                  <a:pt x="173069" y="33933"/>
                </a:moveTo>
                <a:lnTo>
                  <a:pt x="173069" y="42193"/>
                </a:lnTo>
                <a:lnTo>
                  <a:pt x="164641" y="42193"/>
                </a:lnTo>
                <a:lnTo>
                  <a:pt x="164641" y="33933"/>
                </a:lnTo>
                <a:close/>
                <a:moveTo>
                  <a:pt x="181719" y="33933"/>
                </a:moveTo>
                <a:lnTo>
                  <a:pt x="181719" y="42193"/>
                </a:lnTo>
                <a:lnTo>
                  <a:pt x="173292" y="42193"/>
                </a:lnTo>
                <a:lnTo>
                  <a:pt x="173292" y="33933"/>
                </a:lnTo>
                <a:close/>
                <a:moveTo>
                  <a:pt x="190370" y="33933"/>
                </a:moveTo>
                <a:lnTo>
                  <a:pt x="190370" y="42193"/>
                </a:lnTo>
                <a:lnTo>
                  <a:pt x="181942" y="42193"/>
                </a:lnTo>
                <a:lnTo>
                  <a:pt x="181942" y="33933"/>
                </a:lnTo>
                <a:close/>
                <a:moveTo>
                  <a:pt x="199020" y="33933"/>
                </a:moveTo>
                <a:lnTo>
                  <a:pt x="199020" y="42193"/>
                </a:lnTo>
                <a:lnTo>
                  <a:pt x="190593" y="42193"/>
                </a:lnTo>
                <a:lnTo>
                  <a:pt x="190593" y="33933"/>
                </a:lnTo>
                <a:close/>
                <a:moveTo>
                  <a:pt x="207727" y="33933"/>
                </a:moveTo>
                <a:lnTo>
                  <a:pt x="207727" y="42193"/>
                </a:lnTo>
                <a:lnTo>
                  <a:pt x="199244" y="42193"/>
                </a:lnTo>
                <a:lnTo>
                  <a:pt x="199244" y="33933"/>
                </a:lnTo>
                <a:close/>
                <a:moveTo>
                  <a:pt x="216377" y="33933"/>
                </a:moveTo>
                <a:lnTo>
                  <a:pt x="216377" y="42193"/>
                </a:lnTo>
                <a:lnTo>
                  <a:pt x="207950" y="42193"/>
                </a:lnTo>
                <a:lnTo>
                  <a:pt x="207950" y="33933"/>
                </a:lnTo>
                <a:close/>
                <a:moveTo>
                  <a:pt x="225028" y="33933"/>
                </a:moveTo>
                <a:lnTo>
                  <a:pt x="225028" y="42193"/>
                </a:lnTo>
                <a:lnTo>
                  <a:pt x="216601" y="42193"/>
                </a:lnTo>
                <a:lnTo>
                  <a:pt x="216601" y="33933"/>
                </a:lnTo>
                <a:close/>
                <a:moveTo>
                  <a:pt x="233679" y="33933"/>
                </a:moveTo>
                <a:lnTo>
                  <a:pt x="233679" y="42193"/>
                </a:lnTo>
                <a:lnTo>
                  <a:pt x="225251" y="42193"/>
                </a:lnTo>
                <a:lnTo>
                  <a:pt x="225251" y="33933"/>
                </a:lnTo>
                <a:close/>
                <a:moveTo>
                  <a:pt x="242329" y="33933"/>
                </a:moveTo>
                <a:lnTo>
                  <a:pt x="242329" y="42193"/>
                </a:lnTo>
                <a:lnTo>
                  <a:pt x="233902" y="42193"/>
                </a:lnTo>
                <a:lnTo>
                  <a:pt x="233902" y="33933"/>
                </a:lnTo>
                <a:close/>
                <a:moveTo>
                  <a:pt x="250980" y="33933"/>
                </a:moveTo>
                <a:lnTo>
                  <a:pt x="250980" y="42193"/>
                </a:lnTo>
                <a:lnTo>
                  <a:pt x="242553" y="42193"/>
                </a:lnTo>
                <a:lnTo>
                  <a:pt x="242553" y="33933"/>
                </a:lnTo>
                <a:close/>
                <a:moveTo>
                  <a:pt x="259686" y="33933"/>
                </a:moveTo>
                <a:lnTo>
                  <a:pt x="259686" y="42193"/>
                </a:lnTo>
                <a:lnTo>
                  <a:pt x="251203" y="42193"/>
                </a:lnTo>
                <a:lnTo>
                  <a:pt x="251203" y="33933"/>
                </a:lnTo>
                <a:close/>
                <a:moveTo>
                  <a:pt x="268337" y="33933"/>
                </a:moveTo>
                <a:lnTo>
                  <a:pt x="268337" y="42193"/>
                </a:lnTo>
                <a:lnTo>
                  <a:pt x="259910" y="42193"/>
                </a:lnTo>
                <a:lnTo>
                  <a:pt x="259910" y="33933"/>
                </a:lnTo>
                <a:close/>
                <a:moveTo>
                  <a:pt x="276988" y="33933"/>
                </a:moveTo>
                <a:lnTo>
                  <a:pt x="276988" y="42193"/>
                </a:lnTo>
                <a:lnTo>
                  <a:pt x="268560" y="42193"/>
                </a:lnTo>
                <a:lnTo>
                  <a:pt x="268560" y="33933"/>
                </a:lnTo>
                <a:close/>
                <a:moveTo>
                  <a:pt x="17190" y="42416"/>
                </a:moveTo>
                <a:lnTo>
                  <a:pt x="17190" y="50620"/>
                </a:lnTo>
                <a:lnTo>
                  <a:pt x="8762" y="50620"/>
                </a:lnTo>
                <a:lnTo>
                  <a:pt x="8762" y="42416"/>
                </a:lnTo>
                <a:close/>
                <a:moveTo>
                  <a:pt x="25840" y="42416"/>
                </a:moveTo>
                <a:lnTo>
                  <a:pt x="25840" y="50620"/>
                </a:lnTo>
                <a:lnTo>
                  <a:pt x="17413" y="50620"/>
                </a:lnTo>
                <a:lnTo>
                  <a:pt x="17413" y="42416"/>
                </a:lnTo>
                <a:close/>
                <a:moveTo>
                  <a:pt x="34547" y="42416"/>
                </a:moveTo>
                <a:lnTo>
                  <a:pt x="34547" y="50620"/>
                </a:lnTo>
                <a:lnTo>
                  <a:pt x="26064" y="50620"/>
                </a:lnTo>
                <a:lnTo>
                  <a:pt x="26064" y="42416"/>
                </a:lnTo>
                <a:close/>
                <a:moveTo>
                  <a:pt x="43197" y="42416"/>
                </a:moveTo>
                <a:lnTo>
                  <a:pt x="43197" y="50620"/>
                </a:lnTo>
                <a:lnTo>
                  <a:pt x="34770" y="50620"/>
                </a:lnTo>
                <a:lnTo>
                  <a:pt x="34770" y="42416"/>
                </a:lnTo>
                <a:close/>
                <a:moveTo>
                  <a:pt x="51848" y="42416"/>
                </a:moveTo>
                <a:lnTo>
                  <a:pt x="51848" y="50620"/>
                </a:lnTo>
                <a:lnTo>
                  <a:pt x="43421" y="50620"/>
                </a:lnTo>
                <a:lnTo>
                  <a:pt x="43421" y="42416"/>
                </a:lnTo>
                <a:close/>
                <a:moveTo>
                  <a:pt x="60499" y="42416"/>
                </a:moveTo>
                <a:lnTo>
                  <a:pt x="60499" y="50620"/>
                </a:lnTo>
                <a:lnTo>
                  <a:pt x="52071" y="50620"/>
                </a:lnTo>
                <a:lnTo>
                  <a:pt x="52071" y="42416"/>
                </a:lnTo>
                <a:close/>
                <a:moveTo>
                  <a:pt x="69149" y="42416"/>
                </a:moveTo>
                <a:lnTo>
                  <a:pt x="69149" y="50620"/>
                </a:lnTo>
                <a:lnTo>
                  <a:pt x="60722" y="50620"/>
                </a:lnTo>
                <a:lnTo>
                  <a:pt x="60722" y="42416"/>
                </a:lnTo>
                <a:close/>
                <a:moveTo>
                  <a:pt x="77800" y="42416"/>
                </a:moveTo>
                <a:lnTo>
                  <a:pt x="77800" y="50620"/>
                </a:lnTo>
                <a:lnTo>
                  <a:pt x="69373" y="50620"/>
                </a:lnTo>
                <a:lnTo>
                  <a:pt x="69373" y="42416"/>
                </a:lnTo>
                <a:close/>
                <a:moveTo>
                  <a:pt x="86506" y="42416"/>
                </a:moveTo>
                <a:lnTo>
                  <a:pt x="86506" y="50620"/>
                </a:lnTo>
                <a:lnTo>
                  <a:pt x="78023" y="50620"/>
                </a:lnTo>
                <a:lnTo>
                  <a:pt x="78023" y="42416"/>
                </a:lnTo>
                <a:close/>
                <a:moveTo>
                  <a:pt x="95157" y="42416"/>
                </a:moveTo>
                <a:lnTo>
                  <a:pt x="95157" y="50620"/>
                </a:lnTo>
                <a:lnTo>
                  <a:pt x="86730" y="50620"/>
                </a:lnTo>
                <a:lnTo>
                  <a:pt x="86730" y="42416"/>
                </a:lnTo>
                <a:close/>
                <a:moveTo>
                  <a:pt x="103808" y="42416"/>
                </a:moveTo>
                <a:lnTo>
                  <a:pt x="103808" y="50620"/>
                </a:lnTo>
                <a:lnTo>
                  <a:pt x="95380" y="50620"/>
                </a:lnTo>
                <a:lnTo>
                  <a:pt x="95380" y="42416"/>
                </a:lnTo>
                <a:close/>
                <a:moveTo>
                  <a:pt x="112458" y="42416"/>
                </a:moveTo>
                <a:lnTo>
                  <a:pt x="112458" y="50620"/>
                </a:lnTo>
                <a:lnTo>
                  <a:pt x="104031" y="50620"/>
                </a:lnTo>
                <a:lnTo>
                  <a:pt x="104031" y="42416"/>
                </a:lnTo>
                <a:close/>
                <a:moveTo>
                  <a:pt x="121109" y="42416"/>
                </a:moveTo>
                <a:lnTo>
                  <a:pt x="121109" y="50620"/>
                </a:lnTo>
                <a:lnTo>
                  <a:pt x="112681" y="50620"/>
                </a:lnTo>
                <a:lnTo>
                  <a:pt x="112681" y="42416"/>
                </a:lnTo>
                <a:close/>
                <a:moveTo>
                  <a:pt x="129760" y="42416"/>
                </a:moveTo>
                <a:lnTo>
                  <a:pt x="129760" y="50620"/>
                </a:lnTo>
                <a:lnTo>
                  <a:pt x="121332" y="50620"/>
                </a:lnTo>
                <a:lnTo>
                  <a:pt x="121332" y="42416"/>
                </a:lnTo>
                <a:close/>
                <a:moveTo>
                  <a:pt x="138410" y="42416"/>
                </a:moveTo>
                <a:lnTo>
                  <a:pt x="138410" y="50620"/>
                </a:lnTo>
                <a:lnTo>
                  <a:pt x="129983" y="50620"/>
                </a:lnTo>
                <a:lnTo>
                  <a:pt x="129983" y="42416"/>
                </a:lnTo>
                <a:close/>
                <a:moveTo>
                  <a:pt x="147117" y="42416"/>
                </a:moveTo>
                <a:lnTo>
                  <a:pt x="147117" y="50620"/>
                </a:lnTo>
                <a:lnTo>
                  <a:pt x="138633" y="50620"/>
                </a:lnTo>
                <a:lnTo>
                  <a:pt x="138633" y="42416"/>
                </a:lnTo>
                <a:close/>
                <a:moveTo>
                  <a:pt x="155767" y="42416"/>
                </a:moveTo>
                <a:lnTo>
                  <a:pt x="155767" y="50620"/>
                </a:lnTo>
                <a:lnTo>
                  <a:pt x="147340" y="50620"/>
                </a:lnTo>
                <a:lnTo>
                  <a:pt x="147340" y="42416"/>
                </a:lnTo>
                <a:close/>
                <a:moveTo>
                  <a:pt x="164418" y="42416"/>
                </a:moveTo>
                <a:lnTo>
                  <a:pt x="164418" y="50620"/>
                </a:lnTo>
                <a:lnTo>
                  <a:pt x="155990" y="50620"/>
                </a:lnTo>
                <a:lnTo>
                  <a:pt x="155990" y="42416"/>
                </a:lnTo>
                <a:close/>
                <a:moveTo>
                  <a:pt x="173069" y="42416"/>
                </a:moveTo>
                <a:lnTo>
                  <a:pt x="173069" y="50620"/>
                </a:lnTo>
                <a:lnTo>
                  <a:pt x="164641" y="50620"/>
                </a:lnTo>
                <a:lnTo>
                  <a:pt x="164641" y="42416"/>
                </a:lnTo>
                <a:close/>
                <a:moveTo>
                  <a:pt x="181719" y="42416"/>
                </a:moveTo>
                <a:lnTo>
                  <a:pt x="181719" y="50620"/>
                </a:lnTo>
                <a:lnTo>
                  <a:pt x="173292" y="50620"/>
                </a:lnTo>
                <a:lnTo>
                  <a:pt x="173292" y="42416"/>
                </a:lnTo>
                <a:close/>
                <a:moveTo>
                  <a:pt x="190370" y="42416"/>
                </a:moveTo>
                <a:lnTo>
                  <a:pt x="190370" y="50620"/>
                </a:lnTo>
                <a:lnTo>
                  <a:pt x="181942" y="50620"/>
                </a:lnTo>
                <a:lnTo>
                  <a:pt x="181942" y="42416"/>
                </a:lnTo>
                <a:close/>
                <a:moveTo>
                  <a:pt x="199020" y="42416"/>
                </a:moveTo>
                <a:lnTo>
                  <a:pt x="199020" y="50620"/>
                </a:lnTo>
                <a:lnTo>
                  <a:pt x="190593" y="50620"/>
                </a:lnTo>
                <a:lnTo>
                  <a:pt x="190593" y="42416"/>
                </a:lnTo>
                <a:close/>
                <a:moveTo>
                  <a:pt x="207727" y="42416"/>
                </a:moveTo>
                <a:lnTo>
                  <a:pt x="207727" y="50620"/>
                </a:lnTo>
                <a:lnTo>
                  <a:pt x="199244" y="50620"/>
                </a:lnTo>
                <a:lnTo>
                  <a:pt x="199244" y="42416"/>
                </a:lnTo>
                <a:close/>
                <a:moveTo>
                  <a:pt x="216377" y="42416"/>
                </a:moveTo>
                <a:lnTo>
                  <a:pt x="216377" y="50620"/>
                </a:lnTo>
                <a:lnTo>
                  <a:pt x="207950" y="50620"/>
                </a:lnTo>
                <a:lnTo>
                  <a:pt x="207950" y="42416"/>
                </a:lnTo>
                <a:close/>
                <a:moveTo>
                  <a:pt x="225028" y="42416"/>
                </a:moveTo>
                <a:lnTo>
                  <a:pt x="225028" y="50620"/>
                </a:lnTo>
                <a:lnTo>
                  <a:pt x="216601" y="50620"/>
                </a:lnTo>
                <a:lnTo>
                  <a:pt x="216601" y="42416"/>
                </a:lnTo>
                <a:close/>
                <a:moveTo>
                  <a:pt x="233679" y="42416"/>
                </a:moveTo>
                <a:lnTo>
                  <a:pt x="233679" y="50620"/>
                </a:lnTo>
                <a:lnTo>
                  <a:pt x="225251" y="50620"/>
                </a:lnTo>
                <a:lnTo>
                  <a:pt x="225251" y="42416"/>
                </a:lnTo>
                <a:close/>
                <a:moveTo>
                  <a:pt x="242329" y="42416"/>
                </a:moveTo>
                <a:lnTo>
                  <a:pt x="242329" y="50620"/>
                </a:lnTo>
                <a:lnTo>
                  <a:pt x="233902" y="50620"/>
                </a:lnTo>
                <a:lnTo>
                  <a:pt x="233902" y="42416"/>
                </a:lnTo>
                <a:close/>
                <a:moveTo>
                  <a:pt x="250980" y="42416"/>
                </a:moveTo>
                <a:lnTo>
                  <a:pt x="250980" y="50620"/>
                </a:lnTo>
                <a:lnTo>
                  <a:pt x="242553" y="50620"/>
                </a:lnTo>
                <a:lnTo>
                  <a:pt x="242553" y="42416"/>
                </a:lnTo>
                <a:close/>
                <a:moveTo>
                  <a:pt x="259686" y="42416"/>
                </a:moveTo>
                <a:lnTo>
                  <a:pt x="259686" y="50620"/>
                </a:lnTo>
                <a:lnTo>
                  <a:pt x="251203" y="50620"/>
                </a:lnTo>
                <a:lnTo>
                  <a:pt x="251203" y="42416"/>
                </a:lnTo>
                <a:close/>
                <a:moveTo>
                  <a:pt x="268337" y="42416"/>
                </a:moveTo>
                <a:lnTo>
                  <a:pt x="268337" y="50620"/>
                </a:lnTo>
                <a:lnTo>
                  <a:pt x="259910" y="50620"/>
                </a:lnTo>
                <a:lnTo>
                  <a:pt x="259910" y="42416"/>
                </a:lnTo>
                <a:close/>
                <a:moveTo>
                  <a:pt x="276988" y="42416"/>
                </a:moveTo>
                <a:lnTo>
                  <a:pt x="276988" y="50620"/>
                </a:lnTo>
                <a:lnTo>
                  <a:pt x="268560" y="50620"/>
                </a:lnTo>
                <a:lnTo>
                  <a:pt x="268560" y="42416"/>
                </a:lnTo>
                <a:close/>
                <a:moveTo>
                  <a:pt x="17190" y="50843"/>
                </a:moveTo>
                <a:lnTo>
                  <a:pt x="17190" y="59103"/>
                </a:lnTo>
                <a:lnTo>
                  <a:pt x="8762" y="59103"/>
                </a:lnTo>
                <a:lnTo>
                  <a:pt x="8762" y="50843"/>
                </a:lnTo>
                <a:close/>
                <a:moveTo>
                  <a:pt x="25840" y="50843"/>
                </a:moveTo>
                <a:lnTo>
                  <a:pt x="25840" y="59103"/>
                </a:lnTo>
                <a:lnTo>
                  <a:pt x="17413" y="59103"/>
                </a:lnTo>
                <a:lnTo>
                  <a:pt x="17413" y="50843"/>
                </a:lnTo>
                <a:close/>
                <a:moveTo>
                  <a:pt x="34547" y="50843"/>
                </a:moveTo>
                <a:lnTo>
                  <a:pt x="34547" y="59103"/>
                </a:lnTo>
                <a:lnTo>
                  <a:pt x="26064" y="59103"/>
                </a:lnTo>
                <a:lnTo>
                  <a:pt x="26064" y="50843"/>
                </a:lnTo>
                <a:close/>
                <a:moveTo>
                  <a:pt x="43197" y="50843"/>
                </a:moveTo>
                <a:lnTo>
                  <a:pt x="43197" y="59103"/>
                </a:lnTo>
                <a:lnTo>
                  <a:pt x="34770" y="59103"/>
                </a:lnTo>
                <a:lnTo>
                  <a:pt x="34770" y="50843"/>
                </a:lnTo>
                <a:close/>
                <a:moveTo>
                  <a:pt x="51848" y="50843"/>
                </a:moveTo>
                <a:lnTo>
                  <a:pt x="51848" y="59103"/>
                </a:lnTo>
                <a:lnTo>
                  <a:pt x="43421" y="59103"/>
                </a:lnTo>
                <a:lnTo>
                  <a:pt x="43421" y="50843"/>
                </a:lnTo>
                <a:close/>
                <a:moveTo>
                  <a:pt x="60499" y="50843"/>
                </a:moveTo>
                <a:lnTo>
                  <a:pt x="60499" y="59103"/>
                </a:lnTo>
                <a:lnTo>
                  <a:pt x="52071" y="59103"/>
                </a:lnTo>
                <a:lnTo>
                  <a:pt x="52071" y="50843"/>
                </a:lnTo>
                <a:close/>
                <a:moveTo>
                  <a:pt x="69149" y="50843"/>
                </a:moveTo>
                <a:lnTo>
                  <a:pt x="69149" y="59103"/>
                </a:lnTo>
                <a:lnTo>
                  <a:pt x="60722" y="59103"/>
                </a:lnTo>
                <a:lnTo>
                  <a:pt x="60722" y="50843"/>
                </a:lnTo>
                <a:close/>
                <a:moveTo>
                  <a:pt x="77800" y="50843"/>
                </a:moveTo>
                <a:lnTo>
                  <a:pt x="77800" y="59103"/>
                </a:lnTo>
                <a:lnTo>
                  <a:pt x="69373" y="59103"/>
                </a:lnTo>
                <a:lnTo>
                  <a:pt x="69373" y="50843"/>
                </a:lnTo>
                <a:close/>
                <a:moveTo>
                  <a:pt x="86506" y="50843"/>
                </a:moveTo>
                <a:lnTo>
                  <a:pt x="86506" y="59103"/>
                </a:lnTo>
                <a:lnTo>
                  <a:pt x="78023" y="59103"/>
                </a:lnTo>
                <a:lnTo>
                  <a:pt x="78023" y="50843"/>
                </a:lnTo>
                <a:close/>
                <a:moveTo>
                  <a:pt x="95157" y="50843"/>
                </a:moveTo>
                <a:lnTo>
                  <a:pt x="95157" y="59103"/>
                </a:lnTo>
                <a:lnTo>
                  <a:pt x="86730" y="59103"/>
                </a:lnTo>
                <a:lnTo>
                  <a:pt x="86730" y="50843"/>
                </a:lnTo>
                <a:close/>
                <a:moveTo>
                  <a:pt x="103808" y="50843"/>
                </a:moveTo>
                <a:lnTo>
                  <a:pt x="103808" y="59103"/>
                </a:lnTo>
                <a:lnTo>
                  <a:pt x="95380" y="59103"/>
                </a:lnTo>
                <a:lnTo>
                  <a:pt x="95380" y="50843"/>
                </a:lnTo>
                <a:close/>
                <a:moveTo>
                  <a:pt x="112458" y="50843"/>
                </a:moveTo>
                <a:lnTo>
                  <a:pt x="112458" y="59103"/>
                </a:lnTo>
                <a:lnTo>
                  <a:pt x="104031" y="59103"/>
                </a:lnTo>
                <a:lnTo>
                  <a:pt x="104031" y="50843"/>
                </a:lnTo>
                <a:close/>
                <a:moveTo>
                  <a:pt x="121109" y="50843"/>
                </a:moveTo>
                <a:lnTo>
                  <a:pt x="121109" y="59103"/>
                </a:lnTo>
                <a:lnTo>
                  <a:pt x="112681" y="59103"/>
                </a:lnTo>
                <a:lnTo>
                  <a:pt x="112681" y="50843"/>
                </a:lnTo>
                <a:close/>
                <a:moveTo>
                  <a:pt x="129760" y="50843"/>
                </a:moveTo>
                <a:lnTo>
                  <a:pt x="129760" y="59103"/>
                </a:lnTo>
                <a:lnTo>
                  <a:pt x="121332" y="59103"/>
                </a:lnTo>
                <a:lnTo>
                  <a:pt x="121332" y="50843"/>
                </a:lnTo>
                <a:close/>
                <a:moveTo>
                  <a:pt x="138410" y="50843"/>
                </a:moveTo>
                <a:lnTo>
                  <a:pt x="138410" y="59103"/>
                </a:lnTo>
                <a:lnTo>
                  <a:pt x="129983" y="59103"/>
                </a:lnTo>
                <a:lnTo>
                  <a:pt x="129983" y="50843"/>
                </a:lnTo>
                <a:close/>
                <a:moveTo>
                  <a:pt x="147117" y="50843"/>
                </a:moveTo>
                <a:lnTo>
                  <a:pt x="147117" y="59103"/>
                </a:lnTo>
                <a:lnTo>
                  <a:pt x="138633" y="59103"/>
                </a:lnTo>
                <a:lnTo>
                  <a:pt x="138633" y="50843"/>
                </a:lnTo>
                <a:close/>
                <a:moveTo>
                  <a:pt x="155767" y="50843"/>
                </a:moveTo>
                <a:lnTo>
                  <a:pt x="155767" y="59103"/>
                </a:lnTo>
                <a:lnTo>
                  <a:pt x="147340" y="59103"/>
                </a:lnTo>
                <a:lnTo>
                  <a:pt x="147340" y="50843"/>
                </a:lnTo>
                <a:close/>
                <a:moveTo>
                  <a:pt x="164418" y="50843"/>
                </a:moveTo>
                <a:lnTo>
                  <a:pt x="164418" y="59103"/>
                </a:lnTo>
                <a:lnTo>
                  <a:pt x="155990" y="59103"/>
                </a:lnTo>
                <a:lnTo>
                  <a:pt x="155990" y="50843"/>
                </a:lnTo>
                <a:close/>
                <a:moveTo>
                  <a:pt x="173069" y="50843"/>
                </a:moveTo>
                <a:lnTo>
                  <a:pt x="173069" y="59103"/>
                </a:lnTo>
                <a:lnTo>
                  <a:pt x="164641" y="59103"/>
                </a:lnTo>
                <a:lnTo>
                  <a:pt x="164641" y="50843"/>
                </a:lnTo>
                <a:close/>
                <a:moveTo>
                  <a:pt x="181719" y="50843"/>
                </a:moveTo>
                <a:lnTo>
                  <a:pt x="181719" y="59103"/>
                </a:lnTo>
                <a:lnTo>
                  <a:pt x="173292" y="59103"/>
                </a:lnTo>
                <a:lnTo>
                  <a:pt x="173292" y="50843"/>
                </a:lnTo>
                <a:close/>
                <a:moveTo>
                  <a:pt x="190370" y="50843"/>
                </a:moveTo>
                <a:lnTo>
                  <a:pt x="190370" y="59103"/>
                </a:lnTo>
                <a:lnTo>
                  <a:pt x="181942" y="59103"/>
                </a:lnTo>
                <a:lnTo>
                  <a:pt x="181942" y="50843"/>
                </a:lnTo>
                <a:close/>
                <a:moveTo>
                  <a:pt x="199020" y="50843"/>
                </a:moveTo>
                <a:lnTo>
                  <a:pt x="199020" y="59103"/>
                </a:lnTo>
                <a:lnTo>
                  <a:pt x="190593" y="59103"/>
                </a:lnTo>
                <a:lnTo>
                  <a:pt x="190593" y="50843"/>
                </a:lnTo>
                <a:close/>
                <a:moveTo>
                  <a:pt x="207727" y="50843"/>
                </a:moveTo>
                <a:lnTo>
                  <a:pt x="207727" y="59103"/>
                </a:lnTo>
                <a:lnTo>
                  <a:pt x="199244" y="59103"/>
                </a:lnTo>
                <a:lnTo>
                  <a:pt x="199244" y="50843"/>
                </a:lnTo>
                <a:close/>
                <a:moveTo>
                  <a:pt x="216377" y="50843"/>
                </a:moveTo>
                <a:lnTo>
                  <a:pt x="216377" y="59103"/>
                </a:lnTo>
                <a:lnTo>
                  <a:pt x="207950" y="59103"/>
                </a:lnTo>
                <a:lnTo>
                  <a:pt x="207950" y="50843"/>
                </a:lnTo>
                <a:close/>
                <a:moveTo>
                  <a:pt x="225028" y="50843"/>
                </a:moveTo>
                <a:lnTo>
                  <a:pt x="225028" y="59103"/>
                </a:lnTo>
                <a:lnTo>
                  <a:pt x="216601" y="59103"/>
                </a:lnTo>
                <a:lnTo>
                  <a:pt x="216601" y="50843"/>
                </a:lnTo>
                <a:close/>
                <a:moveTo>
                  <a:pt x="233679" y="50843"/>
                </a:moveTo>
                <a:lnTo>
                  <a:pt x="233679" y="59103"/>
                </a:lnTo>
                <a:lnTo>
                  <a:pt x="225251" y="59103"/>
                </a:lnTo>
                <a:lnTo>
                  <a:pt x="225251" y="50843"/>
                </a:lnTo>
                <a:close/>
                <a:moveTo>
                  <a:pt x="242329" y="50843"/>
                </a:moveTo>
                <a:lnTo>
                  <a:pt x="242329" y="59103"/>
                </a:lnTo>
                <a:lnTo>
                  <a:pt x="233902" y="59103"/>
                </a:lnTo>
                <a:lnTo>
                  <a:pt x="233902" y="50843"/>
                </a:lnTo>
                <a:close/>
                <a:moveTo>
                  <a:pt x="250980" y="50843"/>
                </a:moveTo>
                <a:lnTo>
                  <a:pt x="250980" y="59103"/>
                </a:lnTo>
                <a:lnTo>
                  <a:pt x="242553" y="59103"/>
                </a:lnTo>
                <a:lnTo>
                  <a:pt x="242553" y="50843"/>
                </a:lnTo>
                <a:close/>
                <a:moveTo>
                  <a:pt x="259686" y="50843"/>
                </a:moveTo>
                <a:lnTo>
                  <a:pt x="259686" y="59103"/>
                </a:lnTo>
                <a:lnTo>
                  <a:pt x="251203" y="59103"/>
                </a:lnTo>
                <a:lnTo>
                  <a:pt x="251203" y="50843"/>
                </a:lnTo>
                <a:close/>
                <a:moveTo>
                  <a:pt x="268337" y="50843"/>
                </a:moveTo>
                <a:lnTo>
                  <a:pt x="268337" y="59103"/>
                </a:lnTo>
                <a:lnTo>
                  <a:pt x="259910" y="59103"/>
                </a:lnTo>
                <a:lnTo>
                  <a:pt x="259910" y="50843"/>
                </a:lnTo>
                <a:close/>
                <a:moveTo>
                  <a:pt x="276988" y="50843"/>
                </a:moveTo>
                <a:lnTo>
                  <a:pt x="276988" y="59103"/>
                </a:lnTo>
                <a:lnTo>
                  <a:pt x="268560" y="59103"/>
                </a:lnTo>
                <a:lnTo>
                  <a:pt x="268560" y="50843"/>
                </a:lnTo>
                <a:close/>
                <a:moveTo>
                  <a:pt x="17190" y="59326"/>
                </a:moveTo>
                <a:lnTo>
                  <a:pt x="17190" y="67586"/>
                </a:lnTo>
                <a:lnTo>
                  <a:pt x="8762" y="67586"/>
                </a:lnTo>
                <a:lnTo>
                  <a:pt x="8762" y="59326"/>
                </a:lnTo>
                <a:close/>
                <a:moveTo>
                  <a:pt x="25840" y="59326"/>
                </a:moveTo>
                <a:lnTo>
                  <a:pt x="25840" y="67586"/>
                </a:lnTo>
                <a:lnTo>
                  <a:pt x="17413" y="67586"/>
                </a:lnTo>
                <a:lnTo>
                  <a:pt x="17413" y="59326"/>
                </a:lnTo>
                <a:close/>
                <a:moveTo>
                  <a:pt x="34547" y="59326"/>
                </a:moveTo>
                <a:lnTo>
                  <a:pt x="34547" y="67586"/>
                </a:lnTo>
                <a:lnTo>
                  <a:pt x="26064" y="67586"/>
                </a:lnTo>
                <a:lnTo>
                  <a:pt x="26064" y="59326"/>
                </a:lnTo>
                <a:close/>
                <a:moveTo>
                  <a:pt x="43197" y="59326"/>
                </a:moveTo>
                <a:lnTo>
                  <a:pt x="43197" y="67586"/>
                </a:lnTo>
                <a:lnTo>
                  <a:pt x="34770" y="67586"/>
                </a:lnTo>
                <a:lnTo>
                  <a:pt x="34770" y="59326"/>
                </a:lnTo>
                <a:close/>
                <a:moveTo>
                  <a:pt x="51848" y="59326"/>
                </a:moveTo>
                <a:lnTo>
                  <a:pt x="51848" y="67586"/>
                </a:lnTo>
                <a:lnTo>
                  <a:pt x="43421" y="67586"/>
                </a:lnTo>
                <a:lnTo>
                  <a:pt x="43421" y="59326"/>
                </a:lnTo>
                <a:close/>
                <a:moveTo>
                  <a:pt x="60499" y="59326"/>
                </a:moveTo>
                <a:lnTo>
                  <a:pt x="60499" y="67586"/>
                </a:lnTo>
                <a:lnTo>
                  <a:pt x="52071" y="67586"/>
                </a:lnTo>
                <a:lnTo>
                  <a:pt x="52071" y="59326"/>
                </a:lnTo>
                <a:close/>
                <a:moveTo>
                  <a:pt x="69149" y="59326"/>
                </a:moveTo>
                <a:lnTo>
                  <a:pt x="69149" y="67586"/>
                </a:lnTo>
                <a:lnTo>
                  <a:pt x="60722" y="67586"/>
                </a:lnTo>
                <a:lnTo>
                  <a:pt x="60722" y="59326"/>
                </a:lnTo>
                <a:close/>
                <a:moveTo>
                  <a:pt x="77800" y="59326"/>
                </a:moveTo>
                <a:lnTo>
                  <a:pt x="77800" y="67586"/>
                </a:lnTo>
                <a:lnTo>
                  <a:pt x="69373" y="67586"/>
                </a:lnTo>
                <a:lnTo>
                  <a:pt x="69373" y="59326"/>
                </a:lnTo>
                <a:close/>
                <a:moveTo>
                  <a:pt x="86506" y="59326"/>
                </a:moveTo>
                <a:lnTo>
                  <a:pt x="86506" y="67586"/>
                </a:lnTo>
                <a:lnTo>
                  <a:pt x="78023" y="67586"/>
                </a:lnTo>
                <a:lnTo>
                  <a:pt x="78023" y="59326"/>
                </a:lnTo>
                <a:close/>
                <a:moveTo>
                  <a:pt x="95157" y="59326"/>
                </a:moveTo>
                <a:lnTo>
                  <a:pt x="95157" y="67586"/>
                </a:lnTo>
                <a:lnTo>
                  <a:pt x="86730" y="67586"/>
                </a:lnTo>
                <a:lnTo>
                  <a:pt x="86730" y="59326"/>
                </a:lnTo>
                <a:close/>
                <a:moveTo>
                  <a:pt x="103808" y="59326"/>
                </a:moveTo>
                <a:lnTo>
                  <a:pt x="103808" y="67586"/>
                </a:lnTo>
                <a:lnTo>
                  <a:pt x="95380" y="67586"/>
                </a:lnTo>
                <a:lnTo>
                  <a:pt x="95380" y="59326"/>
                </a:lnTo>
                <a:close/>
                <a:moveTo>
                  <a:pt x="112458" y="59326"/>
                </a:moveTo>
                <a:lnTo>
                  <a:pt x="112458" y="67586"/>
                </a:lnTo>
                <a:lnTo>
                  <a:pt x="104031" y="67586"/>
                </a:lnTo>
                <a:lnTo>
                  <a:pt x="104031" y="59326"/>
                </a:lnTo>
                <a:close/>
                <a:moveTo>
                  <a:pt x="121109" y="59326"/>
                </a:moveTo>
                <a:lnTo>
                  <a:pt x="121109" y="67586"/>
                </a:lnTo>
                <a:lnTo>
                  <a:pt x="112681" y="67586"/>
                </a:lnTo>
                <a:lnTo>
                  <a:pt x="112681" y="59326"/>
                </a:lnTo>
                <a:close/>
                <a:moveTo>
                  <a:pt x="129760" y="59326"/>
                </a:moveTo>
                <a:lnTo>
                  <a:pt x="129760" y="67586"/>
                </a:lnTo>
                <a:lnTo>
                  <a:pt x="121332" y="67586"/>
                </a:lnTo>
                <a:lnTo>
                  <a:pt x="121332" y="59326"/>
                </a:lnTo>
                <a:close/>
                <a:moveTo>
                  <a:pt x="138410" y="59326"/>
                </a:moveTo>
                <a:lnTo>
                  <a:pt x="138410" y="67586"/>
                </a:lnTo>
                <a:lnTo>
                  <a:pt x="129983" y="67586"/>
                </a:lnTo>
                <a:lnTo>
                  <a:pt x="129983" y="59326"/>
                </a:lnTo>
                <a:close/>
                <a:moveTo>
                  <a:pt x="147117" y="59326"/>
                </a:moveTo>
                <a:lnTo>
                  <a:pt x="147117" y="67586"/>
                </a:lnTo>
                <a:lnTo>
                  <a:pt x="138633" y="67586"/>
                </a:lnTo>
                <a:lnTo>
                  <a:pt x="138633" y="59326"/>
                </a:lnTo>
                <a:close/>
                <a:moveTo>
                  <a:pt x="155767" y="59326"/>
                </a:moveTo>
                <a:lnTo>
                  <a:pt x="155767" y="67586"/>
                </a:lnTo>
                <a:lnTo>
                  <a:pt x="147340" y="67586"/>
                </a:lnTo>
                <a:lnTo>
                  <a:pt x="147340" y="59326"/>
                </a:lnTo>
                <a:close/>
                <a:moveTo>
                  <a:pt x="164418" y="59326"/>
                </a:moveTo>
                <a:lnTo>
                  <a:pt x="164418" y="67586"/>
                </a:lnTo>
                <a:lnTo>
                  <a:pt x="155990" y="67586"/>
                </a:lnTo>
                <a:lnTo>
                  <a:pt x="155990" y="59326"/>
                </a:lnTo>
                <a:close/>
                <a:moveTo>
                  <a:pt x="173069" y="59326"/>
                </a:moveTo>
                <a:lnTo>
                  <a:pt x="173069" y="67586"/>
                </a:lnTo>
                <a:lnTo>
                  <a:pt x="164641" y="67586"/>
                </a:lnTo>
                <a:lnTo>
                  <a:pt x="164641" y="59326"/>
                </a:lnTo>
                <a:close/>
                <a:moveTo>
                  <a:pt x="181719" y="59326"/>
                </a:moveTo>
                <a:lnTo>
                  <a:pt x="181719" y="67586"/>
                </a:lnTo>
                <a:lnTo>
                  <a:pt x="173292" y="67586"/>
                </a:lnTo>
                <a:lnTo>
                  <a:pt x="173292" y="59326"/>
                </a:lnTo>
                <a:close/>
                <a:moveTo>
                  <a:pt x="190370" y="59326"/>
                </a:moveTo>
                <a:lnTo>
                  <a:pt x="190370" y="67586"/>
                </a:lnTo>
                <a:lnTo>
                  <a:pt x="181942" y="67586"/>
                </a:lnTo>
                <a:lnTo>
                  <a:pt x="181942" y="59326"/>
                </a:lnTo>
                <a:close/>
                <a:moveTo>
                  <a:pt x="199020" y="59326"/>
                </a:moveTo>
                <a:lnTo>
                  <a:pt x="199020" y="67586"/>
                </a:lnTo>
                <a:lnTo>
                  <a:pt x="190593" y="67586"/>
                </a:lnTo>
                <a:lnTo>
                  <a:pt x="190593" y="59326"/>
                </a:lnTo>
                <a:close/>
                <a:moveTo>
                  <a:pt x="207727" y="59326"/>
                </a:moveTo>
                <a:lnTo>
                  <a:pt x="207727" y="67586"/>
                </a:lnTo>
                <a:lnTo>
                  <a:pt x="199244" y="67586"/>
                </a:lnTo>
                <a:lnTo>
                  <a:pt x="199244" y="59326"/>
                </a:lnTo>
                <a:close/>
                <a:moveTo>
                  <a:pt x="216377" y="59326"/>
                </a:moveTo>
                <a:lnTo>
                  <a:pt x="216377" y="67586"/>
                </a:lnTo>
                <a:lnTo>
                  <a:pt x="207950" y="67586"/>
                </a:lnTo>
                <a:lnTo>
                  <a:pt x="207950" y="59326"/>
                </a:lnTo>
                <a:close/>
                <a:moveTo>
                  <a:pt x="225028" y="59326"/>
                </a:moveTo>
                <a:lnTo>
                  <a:pt x="225028" y="67586"/>
                </a:lnTo>
                <a:lnTo>
                  <a:pt x="216601" y="67586"/>
                </a:lnTo>
                <a:lnTo>
                  <a:pt x="216601" y="59326"/>
                </a:lnTo>
                <a:close/>
                <a:moveTo>
                  <a:pt x="233679" y="59326"/>
                </a:moveTo>
                <a:lnTo>
                  <a:pt x="233679" y="67586"/>
                </a:lnTo>
                <a:lnTo>
                  <a:pt x="225251" y="67586"/>
                </a:lnTo>
                <a:lnTo>
                  <a:pt x="225251" y="59326"/>
                </a:lnTo>
                <a:close/>
                <a:moveTo>
                  <a:pt x="242329" y="59326"/>
                </a:moveTo>
                <a:lnTo>
                  <a:pt x="242329" y="67586"/>
                </a:lnTo>
                <a:lnTo>
                  <a:pt x="233902" y="67586"/>
                </a:lnTo>
                <a:lnTo>
                  <a:pt x="233902" y="59326"/>
                </a:lnTo>
                <a:close/>
                <a:moveTo>
                  <a:pt x="250980" y="59326"/>
                </a:moveTo>
                <a:lnTo>
                  <a:pt x="250980" y="67586"/>
                </a:lnTo>
                <a:lnTo>
                  <a:pt x="242553" y="67586"/>
                </a:lnTo>
                <a:lnTo>
                  <a:pt x="242553" y="59326"/>
                </a:lnTo>
                <a:close/>
                <a:moveTo>
                  <a:pt x="259686" y="59326"/>
                </a:moveTo>
                <a:lnTo>
                  <a:pt x="259686" y="67586"/>
                </a:lnTo>
                <a:lnTo>
                  <a:pt x="251203" y="67586"/>
                </a:lnTo>
                <a:lnTo>
                  <a:pt x="251203" y="59326"/>
                </a:lnTo>
                <a:close/>
                <a:moveTo>
                  <a:pt x="268337" y="59326"/>
                </a:moveTo>
                <a:lnTo>
                  <a:pt x="268337" y="67586"/>
                </a:lnTo>
                <a:lnTo>
                  <a:pt x="259910" y="67586"/>
                </a:lnTo>
                <a:lnTo>
                  <a:pt x="259910" y="59326"/>
                </a:lnTo>
                <a:close/>
                <a:moveTo>
                  <a:pt x="276988" y="59326"/>
                </a:moveTo>
                <a:lnTo>
                  <a:pt x="276988" y="67586"/>
                </a:lnTo>
                <a:lnTo>
                  <a:pt x="268560" y="67586"/>
                </a:lnTo>
                <a:lnTo>
                  <a:pt x="268560" y="59326"/>
                </a:lnTo>
                <a:close/>
                <a:moveTo>
                  <a:pt x="17190" y="67810"/>
                </a:moveTo>
                <a:lnTo>
                  <a:pt x="17190" y="76014"/>
                </a:lnTo>
                <a:lnTo>
                  <a:pt x="8762" y="76014"/>
                </a:lnTo>
                <a:lnTo>
                  <a:pt x="8762" y="67810"/>
                </a:lnTo>
                <a:close/>
                <a:moveTo>
                  <a:pt x="25840" y="67810"/>
                </a:moveTo>
                <a:lnTo>
                  <a:pt x="25840" y="76014"/>
                </a:lnTo>
                <a:lnTo>
                  <a:pt x="17413" y="76014"/>
                </a:lnTo>
                <a:lnTo>
                  <a:pt x="17413" y="67810"/>
                </a:lnTo>
                <a:close/>
                <a:moveTo>
                  <a:pt x="34547" y="67810"/>
                </a:moveTo>
                <a:lnTo>
                  <a:pt x="34547" y="76014"/>
                </a:lnTo>
                <a:lnTo>
                  <a:pt x="26064" y="76014"/>
                </a:lnTo>
                <a:lnTo>
                  <a:pt x="26064" y="67810"/>
                </a:lnTo>
                <a:close/>
                <a:moveTo>
                  <a:pt x="43197" y="67810"/>
                </a:moveTo>
                <a:lnTo>
                  <a:pt x="43197" y="76014"/>
                </a:lnTo>
                <a:lnTo>
                  <a:pt x="34770" y="76014"/>
                </a:lnTo>
                <a:lnTo>
                  <a:pt x="34770" y="67810"/>
                </a:lnTo>
                <a:close/>
                <a:moveTo>
                  <a:pt x="51848" y="67810"/>
                </a:moveTo>
                <a:lnTo>
                  <a:pt x="51848" y="76014"/>
                </a:lnTo>
                <a:lnTo>
                  <a:pt x="43421" y="76014"/>
                </a:lnTo>
                <a:lnTo>
                  <a:pt x="43421" y="67810"/>
                </a:lnTo>
                <a:close/>
                <a:moveTo>
                  <a:pt x="60499" y="67810"/>
                </a:moveTo>
                <a:lnTo>
                  <a:pt x="60499" y="76014"/>
                </a:lnTo>
                <a:lnTo>
                  <a:pt x="52071" y="76014"/>
                </a:lnTo>
                <a:lnTo>
                  <a:pt x="52071" y="67810"/>
                </a:lnTo>
                <a:close/>
                <a:moveTo>
                  <a:pt x="69149" y="67810"/>
                </a:moveTo>
                <a:lnTo>
                  <a:pt x="69149" y="76014"/>
                </a:lnTo>
                <a:lnTo>
                  <a:pt x="60722" y="76014"/>
                </a:lnTo>
                <a:lnTo>
                  <a:pt x="60722" y="67810"/>
                </a:lnTo>
                <a:close/>
                <a:moveTo>
                  <a:pt x="77800" y="67810"/>
                </a:moveTo>
                <a:lnTo>
                  <a:pt x="77800" y="76014"/>
                </a:lnTo>
                <a:lnTo>
                  <a:pt x="69373" y="76014"/>
                </a:lnTo>
                <a:lnTo>
                  <a:pt x="69373" y="67810"/>
                </a:lnTo>
                <a:close/>
                <a:moveTo>
                  <a:pt x="86506" y="67810"/>
                </a:moveTo>
                <a:lnTo>
                  <a:pt x="86506" y="76014"/>
                </a:lnTo>
                <a:lnTo>
                  <a:pt x="78023" y="76014"/>
                </a:lnTo>
                <a:lnTo>
                  <a:pt x="78023" y="67810"/>
                </a:lnTo>
                <a:close/>
                <a:moveTo>
                  <a:pt x="95157" y="67810"/>
                </a:moveTo>
                <a:lnTo>
                  <a:pt x="95157" y="76014"/>
                </a:lnTo>
                <a:lnTo>
                  <a:pt x="86730" y="76014"/>
                </a:lnTo>
                <a:lnTo>
                  <a:pt x="86730" y="67810"/>
                </a:lnTo>
                <a:close/>
                <a:moveTo>
                  <a:pt x="103808" y="67810"/>
                </a:moveTo>
                <a:lnTo>
                  <a:pt x="103808" y="76014"/>
                </a:lnTo>
                <a:lnTo>
                  <a:pt x="95380" y="76014"/>
                </a:lnTo>
                <a:lnTo>
                  <a:pt x="95380" y="67810"/>
                </a:lnTo>
                <a:close/>
                <a:moveTo>
                  <a:pt x="112458" y="67810"/>
                </a:moveTo>
                <a:lnTo>
                  <a:pt x="112458" y="76014"/>
                </a:lnTo>
                <a:lnTo>
                  <a:pt x="104031" y="76014"/>
                </a:lnTo>
                <a:lnTo>
                  <a:pt x="104031" y="67810"/>
                </a:lnTo>
                <a:close/>
                <a:moveTo>
                  <a:pt x="121109" y="67810"/>
                </a:moveTo>
                <a:lnTo>
                  <a:pt x="121109" y="76014"/>
                </a:lnTo>
                <a:lnTo>
                  <a:pt x="112681" y="76014"/>
                </a:lnTo>
                <a:lnTo>
                  <a:pt x="112681" y="67810"/>
                </a:lnTo>
                <a:close/>
                <a:moveTo>
                  <a:pt x="129760" y="67810"/>
                </a:moveTo>
                <a:lnTo>
                  <a:pt x="129760" y="76014"/>
                </a:lnTo>
                <a:lnTo>
                  <a:pt x="121332" y="76014"/>
                </a:lnTo>
                <a:lnTo>
                  <a:pt x="121332" y="67810"/>
                </a:lnTo>
                <a:close/>
                <a:moveTo>
                  <a:pt x="138410" y="67810"/>
                </a:moveTo>
                <a:lnTo>
                  <a:pt x="138410" y="76014"/>
                </a:lnTo>
                <a:lnTo>
                  <a:pt x="129983" y="76014"/>
                </a:lnTo>
                <a:lnTo>
                  <a:pt x="129983" y="67810"/>
                </a:lnTo>
                <a:close/>
                <a:moveTo>
                  <a:pt x="147117" y="67810"/>
                </a:moveTo>
                <a:lnTo>
                  <a:pt x="147117" y="76014"/>
                </a:lnTo>
                <a:lnTo>
                  <a:pt x="138633" y="76014"/>
                </a:lnTo>
                <a:lnTo>
                  <a:pt x="138633" y="67810"/>
                </a:lnTo>
                <a:close/>
                <a:moveTo>
                  <a:pt x="155767" y="67810"/>
                </a:moveTo>
                <a:lnTo>
                  <a:pt x="155767" y="76014"/>
                </a:lnTo>
                <a:lnTo>
                  <a:pt x="147340" y="76014"/>
                </a:lnTo>
                <a:lnTo>
                  <a:pt x="147340" y="67810"/>
                </a:lnTo>
                <a:close/>
                <a:moveTo>
                  <a:pt x="164418" y="67810"/>
                </a:moveTo>
                <a:lnTo>
                  <a:pt x="164418" y="76014"/>
                </a:lnTo>
                <a:lnTo>
                  <a:pt x="155990" y="76014"/>
                </a:lnTo>
                <a:lnTo>
                  <a:pt x="155990" y="67810"/>
                </a:lnTo>
                <a:close/>
                <a:moveTo>
                  <a:pt x="173069" y="67810"/>
                </a:moveTo>
                <a:lnTo>
                  <a:pt x="173069" y="76014"/>
                </a:lnTo>
                <a:lnTo>
                  <a:pt x="164641" y="76014"/>
                </a:lnTo>
                <a:lnTo>
                  <a:pt x="164641" y="67810"/>
                </a:lnTo>
                <a:close/>
                <a:moveTo>
                  <a:pt x="181719" y="67810"/>
                </a:moveTo>
                <a:lnTo>
                  <a:pt x="181719" y="76014"/>
                </a:lnTo>
                <a:lnTo>
                  <a:pt x="173292" y="76014"/>
                </a:lnTo>
                <a:lnTo>
                  <a:pt x="173292" y="67810"/>
                </a:lnTo>
                <a:close/>
                <a:moveTo>
                  <a:pt x="190370" y="67810"/>
                </a:moveTo>
                <a:lnTo>
                  <a:pt x="190370" y="76014"/>
                </a:lnTo>
                <a:lnTo>
                  <a:pt x="181942" y="76014"/>
                </a:lnTo>
                <a:lnTo>
                  <a:pt x="181942" y="67810"/>
                </a:lnTo>
                <a:close/>
                <a:moveTo>
                  <a:pt x="199020" y="67810"/>
                </a:moveTo>
                <a:lnTo>
                  <a:pt x="199020" y="76014"/>
                </a:lnTo>
                <a:lnTo>
                  <a:pt x="190593" y="76014"/>
                </a:lnTo>
                <a:lnTo>
                  <a:pt x="190593" y="67810"/>
                </a:lnTo>
                <a:close/>
                <a:moveTo>
                  <a:pt x="207727" y="67810"/>
                </a:moveTo>
                <a:lnTo>
                  <a:pt x="207727" y="76014"/>
                </a:lnTo>
                <a:lnTo>
                  <a:pt x="199244" y="76014"/>
                </a:lnTo>
                <a:lnTo>
                  <a:pt x="199244" y="67810"/>
                </a:lnTo>
                <a:close/>
                <a:moveTo>
                  <a:pt x="216377" y="67810"/>
                </a:moveTo>
                <a:lnTo>
                  <a:pt x="216377" y="76014"/>
                </a:lnTo>
                <a:lnTo>
                  <a:pt x="207950" y="76014"/>
                </a:lnTo>
                <a:lnTo>
                  <a:pt x="207950" y="67810"/>
                </a:lnTo>
                <a:close/>
                <a:moveTo>
                  <a:pt x="225028" y="67810"/>
                </a:moveTo>
                <a:lnTo>
                  <a:pt x="225028" y="76014"/>
                </a:lnTo>
                <a:lnTo>
                  <a:pt x="216601" y="76014"/>
                </a:lnTo>
                <a:lnTo>
                  <a:pt x="216601" y="67810"/>
                </a:lnTo>
                <a:close/>
                <a:moveTo>
                  <a:pt x="233679" y="67810"/>
                </a:moveTo>
                <a:lnTo>
                  <a:pt x="233679" y="76014"/>
                </a:lnTo>
                <a:lnTo>
                  <a:pt x="225251" y="76014"/>
                </a:lnTo>
                <a:lnTo>
                  <a:pt x="225251" y="67810"/>
                </a:lnTo>
                <a:close/>
                <a:moveTo>
                  <a:pt x="242329" y="67810"/>
                </a:moveTo>
                <a:lnTo>
                  <a:pt x="242329" y="76014"/>
                </a:lnTo>
                <a:lnTo>
                  <a:pt x="233902" y="76014"/>
                </a:lnTo>
                <a:lnTo>
                  <a:pt x="233902" y="67810"/>
                </a:lnTo>
                <a:close/>
                <a:moveTo>
                  <a:pt x="250980" y="67810"/>
                </a:moveTo>
                <a:lnTo>
                  <a:pt x="250980" y="76014"/>
                </a:lnTo>
                <a:lnTo>
                  <a:pt x="242553" y="76014"/>
                </a:lnTo>
                <a:lnTo>
                  <a:pt x="242553" y="67810"/>
                </a:lnTo>
                <a:close/>
                <a:moveTo>
                  <a:pt x="259686" y="67810"/>
                </a:moveTo>
                <a:lnTo>
                  <a:pt x="259686" y="76014"/>
                </a:lnTo>
                <a:lnTo>
                  <a:pt x="251203" y="76014"/>
                </a:lnTo>
                <a:lnTo>
                  <a:pt x="251203" y="67810"/>
                </a:lnTo>
                <a:close/>
                <a:moveTo>
                  <a:pt x="268337" y="67810"/>
                </a:moveTo>
                <a:lnTo>
                  <a:pt x="268337" y="76014"/>
                </a:lnTo>
                <a:lnTo>
                  <a:pt x="259910" y="76014"/>
                </a:lnTo>
                <a:lnTo>
                  <a:pt x="259910" y="67810"/>
                </a:lnTo>
                <a:close/>
                <a:moveTo>
                  <a:pt x="276988" y="67810"/>
                </a:moveTo>
                <a:lnTo>
                  <a:pt x="276988" y="76014"/>
                </a:lnTo>
                <a:lnTo>
                  <a:pt x="268560" y="76014"/>
                </a:lnTo>
                <a:lnTo>
                  <a:pt x="268560" y="67810"/>
                </a:lnTo>
                <a:close/>
                <a:moveTo>
                  <a:pt x="17190" y="76237"/>
                </a:moveTo>
                <a:lnTo>
                  <a:pt x="17190" y="84497"/>
                </a:lnTo>
                <a:lnTo>
                  <a:pt x="8762" y="84497"/>
                </a:lnTo>
                <a:lnTo>
                  <a:pt x="8762" y="76237"/>
                </a:lnTo>
                <a:close/>
                <a:moveTo>
                  <a:pt x="25840" y="76237"/>
                </a:moveTo>
                <a:lnTo>
                  <a:pt x="25840" y="84497"/>
                </a:lnTo>
                <a:lnTo>
                  <a:pt x="17413" y="84497"/>
                </a:lnTo>
                <a:lnTo>
                  <a:pt x="17413" y="76237"/>
                </a:lnTo>
                <a:close/>
                <a:moveTo>
                  <a:pt x="34547" y="76237"/>
                </a:moveTo>
                <a:lnTo>
                  <a:pt x="34547" y="84497"/>
                </a:lnTo>
                <a:lnTo>
                  <a:pt x="26064" y="84497"/>
                </a:lnTo>
                <a:lnTo>
                  <a:pt x="26064" y="76237"/>
                </a:lnTo>
                <a:close/>
                <a:moveTo>
                  <a:pt x="43197" y="76237"/>
                </a:moveTo>
                <a:lnTo>
                  <a:pt x="43197" y="84497"/>
                </a:lnTo>
                <a:lnTo>
                  <a:pt x="34770" y="84497"/>
                </a:lnTo>
                <a:lnTo>
                  <a:pt x="34770" y="76237"/>
                </a:lnTo>
                <a:close/>
                <a:moveTo>
                  <a:pt x="51848" y="76237"/>
                </a:moveTo>
                <a:lnTo>
                  <a:pt x="51848" y="84497"/>
                </a:lnTo>
                <a:lnTo>
                  <a:pt x="43421" y="84497"/>
                </a:lnTo>
                <a:lnTo>
                  <a:pt x="43421" y="76237"/>
                </a:lnTo>
                <a:close/>
                <a:moveTo>
                  <a:pt x="60499" y="76237"/>
                </a:moveTo>
                <a:lnTo>
                  <a:pt x="60499" y="84497"/>
                </a:lnTo>
                <a:lnTo>
                  <a:pt x="52071" y="84497"/>
                </a:lnTo>
                <a:lnTo>
                  <a:pt x="52071" y="76237"/>
                </a:lnTo>
                <a:close/>
                <a:moveTo>
                  <a:pt x="69149" y="76237"/>
                </a:moveTo>
                <a:lnTo>
                  <a:pt x="69149" y="84497"/>
                </a:lnTo>
                <a:lnTo>
                  <a:pt x="60722" y="84497"/>
                </a:lnTo>
                <a:lnTo>
                  <a:pt x="60722" y="76237"/>
                </a:lnTo>
                <a:close/>
                <a:moveTo>
                  <a:pt x="77800" y="76237"/>
                </a:moveTo>
                <a:lnTo>
                  <a:pt x="77800" y="84497"/>
                </a:lnTo>
                <a:lnTo>
                  <a:pt x="69373" y="84497"/>
                </a:lnTo>
                <a:lnTo>
                  <a:pt x="69373" y="76237"/>
                </a:lnTo>
                <a:close/>
                <a:moveTo>
                  <a:pt x="86506" y="76237"/>
                </a:moveTo>
                <a:lnTo>
                  <a:pt x="86506" y="84497"/>
                </a:lnTo>
                <a:lnTo>
                  <a:pt x="78023" y="84497"/>
                </a:lnTo>
                <a:lnTo>
                  <a:pt x="78023" y="76237"/>
                </a:lnTo>
                <a:close/>
                <a:moveTo>
                  <a:pt x="95157" y="76237"/>
                </a:moveTo>
                <a:lnTo>
                  <a:pt x="95157" y="84497"/>
                </a:lnTo>
                <a:lnTo>
                  <a:pt x="86730" y="84497"/>
                </a:lnTo>
                <a:lnTo>
                  <a:pt x="86730" y="76237"/>
                </a:lnTo>
                <a:close/>
                <a:moveTo>
                  <a:pt x="103808" y="76237"/>
                </a:moveTo>
                <a:lnTo>
                  <a:pt x="103808" y="84497"/>
                </a:lnTo>
                <a:lnTo>
                  <a:pt x="95380" y="84497"/>
                </a:lnTo>
                <a:lnTo>
                  <a:pt x="95380" y="76237"/>
                </a:lnTo>
                <a:close/>
                <a:moveTo>
                  <a:pt x="112458" y="76237"/>
                </a:moveTo>
                <a:lnTo>
                  <a:pt x="112458" y="84497"/>
                </a:lnTo>
                <a:lnTo>
                  <a:pt x="104031" y="84497"/>
                </a:lnTo>
                <a:lnTo>
                  <a:pt x="104031" y="76237"/>
                </a:lnTo>
                <a:close/>
                <a:moveTo>
                  <a:pt x="121109" y="76237"/>
                </a:moveTo>
                <a:lnTo>
                  <a:pt x="121109" y="84497"/>
                </a:lnTo>
                <a:lnTo>
                  <a:pt x="112681" y="84497"/>
                </a:lnTo>
                <a:lnTo>
                  <a:pt x="112681" y="76237"/>
                </a:lnTo>
                <a:close/>
                <a:moveTo>
                  <a:pt x="129760" y="76237"/>
                </a:moveTo>
                <a:lnTo>
                  <a:pt x="129760" y="84497"/>
                </a:lnTo>
                <a:lnTo>
                  <a:pt x="121332" y="84497"/>
                </a:lnTo>
                <a:lnTo>
                  <a:pt x="121332" y="76237"/>
                </a:lnTo>
                <a:close/>
                <a:moveTo>
                  <a:pt x="138410" y="76237"/>
                </a:moveTo>
                <a:lnTo>
                  <a:pt x="138410" y="84497"/>
                </a:lnTo>
                <a:lnTo>
                  <a:pt x="129983" y="84497"/>
                </a:lnTo>
                <a:lnTo>
                  <a:pt x="129983" y="76237"/>
                </a:lnTo>
                <a:close/>
                <a:moveTo>
                  <a:pt x="147117" y="76237"/>
                </a:moveTo>
                <a:lnTo>
                  <a:pt x="147117" y="84497"/>
                </a:lnTo>
                <a:lnTo>
                  <a:pt x="138633" y="84497"/>
                </a:lnTo>
                <a:lnTo>
                  <a:pt x="138633" y="76237"/>
                </a:lnTo>
                <a:close/>
                <a:moveTo>
                  <a:pt x="155767" y="76237"/>
                </a:moveTo>
                <a:lnTo>
                  <a:pt x="155767" y="84497"/>
                </a:lnTo>
                <a:lnTo>
                  <a:pt x="147340" y="84497"/>
                </a:lnTo>
                <a:lnTo>
                  <a:pt x="147340" y="76237"/>
                </a:lnTo>
                <a:close/>
                <a:moveTo>
                  <a:pt x="164418" y="76237"/>
                </a:moveTo>
                <a:lnTo>
                  <a:pt x="164418" y="84497"/>
                </a:lnTo>
                <a:lnTo>
                  <a:pt x="155990" y="84497"/>
                </a:lnTo>
                <a:lnTo>
                  <a:pt x="155990" y="76237"/>
                </a:lnTo>
                <a:close/>
                <a:moveTo>
                  <a:pt x="173069" y="76237"/>
                </a:moveTo>
                <a:lnTo>
                  <a:pt x="173069" y="84497"/>
                </a:lnTo>
                <a:lnTo>
                  <a:pt x="164641" y="84497"/>
                </a:lnTo>
                <a:lnTo>
                  <a:pt x="164641" y="76237"/>
                </a:lnTo>
                <a:close/>
                <a:moveTo>
                  <a:pt x="181719" y="76237"/>
                </a:moveTo>
                <a:lnTo>
                  <a:pt x="181719" y="84497"/>
                </a:lnTo>
                <a:lnTo>
                  <a:pt x="173292" y="84497"/>
                </a:lnTo>
                <a:lnTo>
                  <a:pt x="173292" y="76237"/>
                </a:lnTo>
                <a:close/>
                <a:moveTo>
                  <a:pt x="190370" y="76237"/>
                </a:moveTo>
                <a:lnTo>
                  <a:pt x="190370" y="84497"/>
                </a:lnTo>
                <a:lnTo>
                  <a:pt x="181942" y="84497"/>
                </a:lnTo>
                <a:lnTo>
                  <a:pt x="181942" y="76237"/>
                </a:lnTo>
                <a:close/>
                <a:moveTo>
                  <a:pt x="199020" y="76237"/>
                </a:moveTo>
                <a:lnTo>
                  <a:pt x="199020" y="84497"/>
                </a:lnTo>
                <a:lnTo>
                  <a:pt x="190593" y="84497"/>
                </a:lnTo>
                <a:lnTo>
                  <a:pt x="190593" y="76237"/>
                </a:lnTo>
                <a:close/>
                <a:moveTo>
                  <a:pt x="207727" y="76237"/>
                </a:moveTo>
                <a:lnTo>
                  <a:pt x="207727" y="84497"/>
                </a:lnTo>
                <a:lnTo>
                  <a:pt x="199244" y="84497"/>
                </a:lnTo>
                <a:lnTo>
                  <a:pt x="199244" y="76237"/>
                </a:lnTo>
                <a:close/>
                <a:moveTo>
                  <a:pt x="216377" y="76237"/>
                </a:moveTo>
                <a:lnTo>
                  <a:pt x="216377" y="84497"/>
                </a:lnTo>
                <a:lnTo>
                  <a:pt x="207950" y="84497"/>
                </a:lnTo>
                <a:lnTo>
                  <a:pt x="207950" y="76237"/>
                </a:lnTo>
                <a:close/>
                <a:moveTo>
                  <a:pt x="225028" y="76237"/>
                </a:moveTo>
                <a:lnTo>
                  <a:pt x="225028" y="84497"/>
                </a:lnTo>
                <a:lnTo>
                  <a:pt x="216601" y="84497"/>
                </a:lnTo>
                <a:lnTo>
                  <a:pt x="216601" y="76237"/>
                </a:lnTo>
                <a:close/>
                <a:moveTo>
                  <a:pt x="233679" y="76237"/>
                </a:moveTo>
                <a:lnTo>
                  <a:pt x="233679" y="84497"/>
                </a:lnTo>
                <a:lnTo>
                  <a:pt x="225251" y="84497"/>
                </a:lnTo>
                <a:lnTo>
                  <a:pt x="225251" y="76237"/>
                </a:lnTo>
                <a:close/>
                <a:moveTo>
                  <a:pt x="242329" y="76237"/>
                </a:moveTo>
                <a:lnTo>
                  <a:pt x="242329" y="84497"/>
                </a:lnTo>
                <a:lnTo>
                  <a:pt x="233902" y="84497"/>
                </a:lnTo>
                <a:lnTo>
                  <a:pt x="233902" y="76237"/>
                </a:lnTo>
                <a:close/>
                <a:moveTo>
                  <a:pt x="250980" y="76237"/>
                </a:moveTo>
                <a:lnTo>
                  <a:pt x="250980" y="84497"/>
                </a:lnTo>
                <a:lnTo>
                  <a:pt x="242553" y="84497"/>
                </a:lnTo>
                <a:lnTo>
                  <a:pt x="242553" y="76237"/>
                </a:lnTo>
                <a:close/>
                <a:moveTo>
                  <a:pt x="259686" y="76237"/>
                </a:moveTo>
                <a:lnTo>
                  <a:pt x="259686" y="84497"/>
                </a:lnTo>
                <a:lnTo>
                  <a:pt x="251203" y="84497"/>
                </a:lnTo>
                <a:lnTo>
                  <a:pt x="251203" y="76237"/>
                </a:lnTo>
                <a:close/>
                <a:moveTo>
                  <a:pt x="268337" y="76237"/>
                </a:moveTo>
                <a:lnTo>
                  <a:pt x="268337" y="84497"/>
                </a:lnTo>
                <a:lnTo>
                  <a:pt x="259910" y="84497"/>
                </a:lnTo>
                <a:lnTo>
                  <a:pt x="259910" y="76237"/>
                </a:lnTo>
                <a:close/>
                <a:moveTo>
                  <a:pt x="276988" y="76237"/>
                </a:moveTo>
                <a:lnTo>
                  <a:pt x="276988" y="84497"/>
                </a:lnTo>
                <a:lnTo>
                  <a:pt x="268560" y="84497"/>
                </a:lnTo>
                <a:lnTo>
                  <a:pt x="268560" y="76237"/>
                </a:lnTo>
                <a:close/>
                <a:moveTo>
                  <a:pt x="17190" y="84720"/>
                </a:moveTo>
                <a:lnTo>
                  <a:pt x="17190" y="92924"/>
                </a:lnTo>
                <a:lnTo>
                  <a:pt x="8762" y="92924"/>
                </a:lnTo>
                <a:lnTo>
                  <a:pt x="8762" y="84720"/>
                </a:lnTo>
                <a:close/>
                <a:moveTo>
                  <a:pt x="25840" y="84720"/>
                </a:moveTo>
                <a:lnTo>
                  <a:pt x="25840" y="92924"/>
                </a:lnTo>
                <a:lnTo>
                  <a:pt x="17413" y="92924"/>
                </a:lnTo>
                <a:lnTo>
                  <a:pt x="17413" y="84720"/>
                </a:lnTo>
                <a:close/>
                <a:moveTo>
                  <a:pt x="34547" y="84720"/>
                </a:moveTo>
                <a:lnTo>
                  <a:pt x="34547" y="92924"/>
                </a:lnTo>
                <a:lnTo>
                  <a:pt x="26064" y="92924"/>
                </a:lnTo>
                <a:lnTo>
                  <a:pt x="26064" y="84720"/>
                </a:lnTo>
                <a:close/>
                <a:moveTo>
                  <a:pt x="43197" y="84720"/>
                </a:moveTo>
                <a:lnTo>
                  <a:pt x="43197" y="92924"/>
                </a:lnTo>
                <a:lnTo>
                  <a:pt x="34770" y="92924"/>
                </a:lnTo>
                <a:lnTo>
                  <a:pt x="34770" y="84720"/>
                </a:lnTo>
                <a:close/>
                <a:moveTo>
                  <a:pt x="51848" y="84720"/>
                </a:moveTo>
                <a:lnTo>
                  <a:pt x="51848" y="92924"/>
                </a:lnTo>
                <a:lnTo>
                  <a:pt x="43421" y="92924"/>
                </a:lnTo>
                <a:lnTo>
                  <a:pt x="43421" y="84720"/>
                </a:lnTo>
                <a:close/>
                <a:moveTo>
                  <a:pt x="60499" y="84720"/>
                </a:moveTo>
                <a:lnTo>
                  <a:pt x="60499" y="92924"/>
                </a:lnTo>
                <a:lnTo>
                  <a:pt x="52071" y="92924"/>
                </a:lnTo>
                <a:lnTo>
                  <a:pt x="52071" y="84720"/>
                </a:lnTo>
                <a:close/>
                <a:moveTo>
                  <a:pt x="69149" y="84720"/>
                </a:moveTo>
                <a:lnTo>
                  <a:pt x="69149" y="92924"/>
                </a:lnTo>
                <a:lnTo>
                  <a:pt x="60722" y="92924"/>
                </a:lnTo>
                <a:lnTo>
                  <a:pt x="60722" y="84720"/>
                </a:lnTo>
                <a:close/>
                <a:moveTo>
                  <a:pt x="77800" y="84720"/>
                </a:moveTo>
                <a:lnTo>
                  <a:pt x="77800" y="92924"/>
                </a:lnTo>
                <a:lnTo>
                  <a:pt x="69373" y="92924"/>
                </a:lnTo>
                <a:lnTo>
                  <a:pt x="69373" y="84720"/>
                </a:lnTo>
                <a:close/>
                <a:moveTo>
                  <a:pt x="86506" y="84720"/>
                </a:moveTo>
                <a:lnTo>
                  <a:pt x="86506" y="92924"/>
                </a:lnTo>
                <a:lnTo>
                  <a:pt x="78023" y="92924"/>
                </a:lnTo>
                <a:lnTo>
                  <a:pt x="78023" y="84720"/>
                </a:lnTo>
                <a:close/>
                <a:moveTo>
                  <a:pt x="95157" y="84720"/>
                </a:moveTo>
                <a:lnTo>
                  <a:pt x="95157" y="92924"/>
                </a:lnTo>
                <a:lnTo>
                  <a:pt x="86730" y="92924"/>
                </a:lnTo>
                <a:lnTo>
                  <a:pt x="86730" y="84720"/>
                </a:lnTo>
                <a:close/>
                <a:moveTo>
                  <a:pt x="103808" y="84720"/>
                </a:moveTo>
                <a:lnTo>
                  <a:pt x="103808" y="92924"/>
                </a:lnTo>
                <a:lnTo>
                  <a:pt x="95380" y="92924"/>
                </a:lnTo>
                <a:lnTo>
                  <a:pt x="95380" y="84720"/>
                </a:lnTo>
                <a:close/>
                <a:moveTo>
                  <a:pt x="112458" y="84720"/>
                </a:moveTo>
                <a:lnTo>
                  <a:pt x="112458" y="92924"/>
                </a:lnTo>
                <a:lnTo>
                  <a:pt x="104031" y="92924"/>
                </a:lnTo>
                <a:lnTo>
                  <a:pt x="104031" y="84720"/>
                </a:lnTo>
                <a:close/>
                <a:moveTo>
                  <a:pt x="121109" y="84720"/>
                </a:moveTo>
                <a:lnTo>
                  <a:pt x="121109" y="92924"/>
                </a:lnTo>
                <a:lnTo>
                  <a:pt x="112681" y="92924"/>
                </a:lnTo>
                <a:lnTo>
                  <a:pt x="112681" y="84720"/>
                </a:lnTo>
                <a:close/>
                <a:moveTo>
                  <a:pt x="129760" y="84720"/>
                </a:moveTo>
                <a:lnTo>
                  <a:pt x="129760" y="92924"/>
                </a:lnTo>
                <a:lnTo>
                  <a:pt x="121332" y="92924"/>
                </a:lnTo>
                <a:lnTo>
                  <a:pt x="121332" y="84720"/>
                </a:lnTo>
                <a:close/>
                <a:moveTo>
                  <a:pt x="138410" y="84720"/>
                </a:moveTo>
                <a:lnTo>
                  <a:pt x="138410" y="92924"/>
                </a:lnTo>
                <a:lnTo>
                  <a:pt x="129983" y="92924"/>
                </a:lnTo>
                <a:lnTo>
                  <a:pt x="129983" y="84720"/>
                </a:lnTo>
                <a:close/>
                <a:moveTo>
                  <a:pt x="147117" y="84720"/>
                </a:moveTo>
                <a:lnTo>
                  <a:pt x="147117" y="92924"/>
                </a:lnTo>
                <a:lnTo>
                  <a:pt x="138633" y="92924"/>
                </a:lnTo>
                <a:lnTo>
                  <a:pt x="138633" y="84720"/>
                </a:lnTo>
                <a:close/>
                <a:moveTo>
                  <a:pt x="155767" y="84720"/>
                </a:moveTo>
                <a:lnTo>
                  <a:pt x="155767" y="92924"/>
                </a:lnTo>
                <a:lnTo>
                  <a:pt x="147340" y="92924"/>
                </a:lnTo>
                <a:lnTo>
                  <a:pt x="147340" y="84720"/>
                </a:lnTo>
                <a:close/>
                <a:moveTo>
                  <a:pt x="164418" y="84720"/>
                </a:moveTo>
                <a:lnTo>
                  <a:pt x="164418" y="92924"/>
                </a:lnTo>
                <a:lnTo>
                  <a:pt x="155990" y="92924"/>
                </a:lnTo>
                <a:lnTo>
                  <a:pt x="155990" y="84720"/>
                </a:lnTo>
                <a:close/>
                <a:moveTo>
                  <a:pt x="173069" y="84720"/>
                </a:moveTo>
                <a:lnTo>
                  <a:pt x="173069" y="92924"/>
                </a:lnTo>
                <a:lnTo>
                  <a:pt x="164641" y="92924"/>
                </a:lnTo>
                <a:lnTo>
                  <a:pt x="164641" y="84720"/>
                </a:lnTo>
                <a:close/>
                <a:moveTo>
                  <a:pt x="181719" y="84720"/>
                </a:moveTo>
                <a:lnTo>
                  <a:pt x="181719" y="92924"/>
                </a:lnTo>
                <a:lnTo>
                  <a:pt x="173292" y="92924"/>
                </a:lnTo>
                <a:lnTo>
                  <a:pt x="173292" y="84720"/>
                </a:lnTo>
                <a:close/>
                <a:moveTo>
                  <a:pt x="190370" y="84720"/>
                </a:moveTo>
                <a:lnTo>
                  <a:pt x="190370" y="92924"/>
                </a:lnTo>
                <a:lnTo>
                  <a:pt x="181942" y="92924"/>
                </a:lnTo>
                <a:lnTo>
                  <a:pt x="181942" y="84720"/>
                </a:lnTo>
                <a:close/>
                <a:moveTo>
                  <a:pt x="199020" y="84720"/>
                </a:moveTo>
                <a:lnTo>
                  <a:pt x="199020" y="92924"/>
                </a:lnTo>
                <a:lnTo>
                  <a:pt x="190593" y="92924"/>
                </a:lnTo>
                <a:lnTo>
                  <a:pt x="190593" y="84720"/>
                </a:lnTo>
                <a:close/>
                <a:moveTo>
                  <a:pt x="207727" y="84720"/>
                </a:moveTo>
                <a:lnTo>
                  <a:pt x="207727" y="92924"/>
                </a:lnTo>
                <a:lnTo>
                  <a:pt x="199244" y="92924"/>
                </a:lnTo>
                <a:lnTo>
                  <a:pt x="199244" y="84720"/>
                </a:lnTo>
                <a:close/>
                <a:moveTo>
                  <a:pt x="216377" y="84720"/>
                </a:moveTo>
                <a:lnTo>
                  <a:pt x="216377" y="92924"/>
                </a:lnTo>
                <a:lnTo>
                  <a:pt x="207950" y="92924"/>
                </a:lnTo>
                <a:lnTo>
                  <a:pt x="207950" y="84720"/>
                </a:lnTo>
                <a:close/>
                <a:moveTo>
                  <a:pt x="225028" y="84720"/>
                </a:moveTo>
                <a:lnTo>
                  <a:pt x="225028" y="92924"/>
                </a:lnTo>
                <a:lnTo>
                  <a:pt x="216601" y="92924"/>
                </a:lnTo>
                <a:lnTo>
                  <a:pt x="216601" y="84720"/>
                </a:lnTo>
                <a:close/>
                <a:moveTo>
                  <a:pt x="233679" y="84720"/>
                </a:moveTo>
                <a:lnTo>
                  <a:pt x="233679" y="92924"/>
                </a:lnTo>
                <a:lnTo>
                  <a:pt x="225251" y="92924"/>
                </a:lnTo>
                <a:lnTo>
                  <a:pt x="225251" y="84720"/>
                </a:lnTo>
                <a:close/>
                <a:moveTo>
                  <a:pt x="242329" y="84720"/>
                </a:moveTo>
                <a:lnTo>
                  <a:pt x="242329" y="92924"/>
                </a:lnTo>
                <a:lnTo>
                  <a:pt x="233902" y="92924"/>
                </a:lnTo>
                <a:lnTo>
                  <a:pt x="233902" y="84720"/>
                </a:lnTo>
                <a:close/>
                <a:moveTo>
                  <a:pt x="250980" y="84720"/>
                </a:moveTo>
                <a:lnTo>
                  <a:pt x="250980" y="92924"/>
                </a:lnTo>
                <a:lnTo>
                  <a:pt x="242553" y="92924"/>
                </a:lnTo>
                <a:lnTo>
                  <a:pt x="242553" y="84720"/>
                </a:lnTo>
                <a:close/>
                <a:moveTo>
                  <a:pt x="259686" y="84720"/>
                </a:moveTo>
                <a:lnTo>
                  <a:pt x="259686" y="92924"/>
                </a:lnTo>
                <a:lnTo>
                  <a:pt x="251203" y="92924"/>
                </a:lnTo>
                <a:lnTo>
                  <a:pt x="251203" y="84720"/>
                </a:lnTo>
                <a:close/>
                <a:moveTo>
                  <a:pt x="268337" y="84720"/>
                </a:moveTo>
                <a:lnTo>
                  <a:pt x="268337" y="92924"/>
                </a:lnTo>
                <a:lnTo>
                  <a:pt x="259910" y="92924"/>
                </a:lnTo>
                <a:lnTo>
                  <a:pt x="259910" y="84720"/>
                </a:lnTo>
                <a:close/>
                <a:moveTo>
                  <a:pt x="276988" y="84720"/>
                </a:moveTo>
                <a:lnTo>
                  <a:pt x="276988" y="92924"/>
                </a:lnTo>
                <a:lnTo>
                  <a:pt x="268560" y="92924"/>
                </a:lnTo>
                <a:lnTo>
                  <a:pt x="268560" y="84720"/>
                </a:lnTo>
                <a:close/>
                <a:moveTo>
                  <a:pt x="17190" y="93148"/>
                </a:moveTo>
                <a:lnTo>
                  <a:pt x="17190" y="101408"/>
                </a:lnTo>
                <a:lnTo>
                  <a:pt x="8762" y="101408"/>
                </a:lnTo>
                <a:lnTo>
                  <a:pt x="8762" y="93148"/>
                </a:lnTo>
                <a:close/>
                <a:moveTo>
                  <a:pt x="25840" y="93148"/>
                </a:moveTo>
                <a:lnTo>
                  <a:pt x="25840" y="101408"/>
                </a:lnTo>
                <a:lnTo>
                  <a:pt x="17413" y="101408"/>
                </a:lnTo>
                <a:lnTo>
                  <a:pt x="17413" y="93148"/>
                </a:lnTo>
                <a:close/>
                <a:moveTo>
                  <a:pt x="34547" y="93148"/>
                </a:moveTo>
                <a:lnTo>
                  <a:pt x="34547" y="101408"/>
                </a:lnTo>
                <a:lnTo>
                  <a:pt x="26064" y="101408"/>
                </a:lnTo>
                <a:lnTo>
                  <a:pt x="26064" y="93148"/>
                </a:lnTo>
                <a:close/>
                <a:moveTo>
                  <a:pt x="43197" y="93148"/>
                </a:moveTo>
                <a:lnTo>
                  <a:pt x="43197" y="101408"/>
                </a:lnTo>
                <a:lnTo>
                  <a:pt x="34770" y="101408"/>
                </a:lnTo>
                <a:lnTo>
                  <a:pt x="34770" y="93148"/>
                </a:lnTo>
                <a:close/>
                <a:moveTo>
                  <a:pt x="51848" y="93148"/>
                </a:moveTo>
                <a:lnTo>
                  <a:pt x="51848" y="101408"/>
                </a:lnTo>
                <a:lnTo>
                  <a:pt x="43421" y="101408"/>
                </a:lnTo>
                <a:lnTo>
                  <a:pt x="43421" y="93148"/>
                </a:lnTo>
                <a:close/>
                <a:moveTo>
                  <a:pt x="60499" y="93148"/>
                </a:moveTo>
                <a:lnTo>
                  <a:pt x="60499" y="101408"/>
                </a:lnTo>
                <a:lnTo>
                  <a:pt x="52071" y="101408"/>
                </a:lnTo>
                <a:lnTo>
                  <a:pt x="52071" y="93148"/>
                </a:lnTo>
                <a:close/>
                <a:moveTo>
                  <a:pt x="69149" y="93148"/>
                </a:moveTo>
                <a:lnTo>
                  <a:pt x="69149" y="101408"/>
                </a:lnTo>
                <a:lnTo>
                  <a:pt x="60722" y="101408"/>
                </a:lnTo>
                <a:lnTo>
                  <a:pt x="60722" y="93148"/>
                </a:lnTo>
                <a:close/>
                <a:moveTo>
                  <a:pt x="77800" y="93148"/>
                </a:moveTo>
                <a:lnTo>
                  <a:pt x="77800" y="101408"/>
                </a:lnTo>
                <a:lnTo>
                  <a:pt x="69373" y="101408"/>
                </a:lnTo>
                <a:lnTo>
                  <a:pt x="69373" y="93148"/>
                </a:lnTo>
                <a:close/>
                <a:moveTo>
                  <a:pt x="86506" y="93148"/>
                </a:moveTo>
                <a:lnTo>
                  <a:pt x="86506" y="101408"/>
                </a:lnTo>
                <a:lnTo>
                  <a:pt x="78023" y="101408"/>
                </a:lnTo>
                <a:lnTo>
                  <a:pt x="78023" y="93148"/>
                </a:lnTo>
                <a:close/>
                <a:moveTo>
                  <a:pt x="95157" y="93148"/>
                </a:moveTo>
                <a:lnTo>
                  <a:pt x="95157" y="101408"/>
                </a:lnTo>
                <a:lnTo>
                  <a:pt x="86730" y="101408"/>
                </a:lnTo>
                <a:lnTo>
                  <a:pt x="86730" y="93148"/>
                </a:lnTo>
                <a:close/>
                <a:moveTo>
                  <a:pt x="103808" y="93148"/>
                </a:moveTo>
                <a:lnTo>
                  <a:pt x="103808" y="101408"/>
                </a:lnTo>
                <a:lnTo>
                  <a:pt x="95380" y="101408"/>
                </a:lnTo>
                <a:lnTo>
                  <a:pt x="95380" y="93148"/>
                </a:lnTo>
                <a:close/>
                <a:moveTo>
                  <a:pt x="112458" y="93148"/>
                </a:moveTo>
                <a:lnTo>
                  <a:pt x="112458" y="101408"/>
                </a:lnTo>
                <a:lnTo>
                  <a:pt x="104031" y="101408"/>
                </a:lnTo>
                <a:lnTo>
                  <a:pt x="104031" y="93148"/>
                </a:lnTo>
                <a:close/>
                <a:moveTo>
                  <a:pt x="121109" y="93148"/>
                </a:moveTo>
                <a:lnTo>
                  <a:pt x="121109" y="101408"/>
                </a:lnTo>
                <a:lnTo>
                  <a:pt x="112681" y="101408"/>
                </a:lnTo>
                <a:lnTo>
                  <a:pt x="112681" y="93148"/>
                </a:lnTo>
                <a:close/>
                <a:moveTo>
                  <a:pt x="129760" y="93148"/>
                </a:moveTo>
                <a:lnTo>
                  <a:pt x="129760" y="101408"/>
                </a:lnTo>
                <a:lnTo>
                  <a:pt x="121332" y="101408"/>
                </a:lnTo>
                <a:lnTo>
                  <a:pt x="121332" y="93148"/>
                </a:lnTo>
                <a:close/>
                <a:moveTo>
                  <a:pt x="138410" y="93148"/>
                </a:moveTo>
                <a:lnTo>
                  <a:pt x="138410" y="101408"/>
                </a:lnTo>
                <a:lnTo>
                  <a:pt x="129983" y="101408"/>
                </a:lnTo>
                <a:lnTo>
                  <a:pt x="129983" y="93148"/>
                </a:lnTo>
                <a:close/>
                <a:moveTo>
                  <a:pt x="147117" y="93148"/>
                </a:moveTo>
                <a:lnTo>
                  <a:pt x="147117" y="101408"/>
                </a:lnTo>
                <a:lnTo>
                  <a:pt x="138633" y="101408"/>
                </a:lnTo>
                <a:lnTo>
                  <a:pt x="138633" y="93148"/>
                </a:lnTo>
                <a:close/>
                <a:moveTo>
                  <a:pt x="155767" y="93148"/>
                </a:moveTo>
                <a:lnTo>
                  <a:pt x="155767" y="101408"/>
                </a:lnTo>
                <a:lnTo>
                  <a:pt x="147340" y="101408"/>
                </a:lnTo>
                <a:lnTo>
                  <a:pt x="147340" y="93148"/>
                </a:lnTo>
                <a:close/>
                <a:moveTo>
                  <a:pt x="164418" y="93148"/>
                </a:moveTo>
                <a:lnTo>
                  <a:pt x="164418" y="101408"/>
                </a:lnTo>
                <a:lnTo>
                  <a:pt x="155990" y="101408"/>
                </a:lnTo>
                <a:lnTo>
                  <a:pt x="155990" y="93148"/>
                </a:lnTo>
                <a:close/>
                <a:moveTo>
                  <a:pt x="173069" y="93148"/>
                </a:moveTo>
                <a:lnTo>
                  <a:pt x="173069" y="101408"/>
                </a:lnTo>
                <a:lnTo>
                  <a:pt x="164641" y="101408"/>
                </a:lnTo>
                <a:lnTo>
                  <a:pt x="164641" y="93148"/>
                </a:lnTo>
                <a:close/>
                <a:moveTo>
                  <a:pt x="181719" y="93148"/>
                </a:moveTo>
                <a:lnTo>
                  <a:pt x="181719" y="101408"/>
                </a:lnTo>
                <a:lnTo>
                  <a:pt x="173292" y="101408"/>
                </a:lnTo>
                <a:lnTo>
                  <a:pt x="173292" y="93148"/>
                </a:lnTo>
                <a:close/>
                <a:moveTo>
                  <a:pt x="190370" y="93148"/>
                </a:moveTo>
                <a:lnTo>
                  <a:pt x="190370" y="101408"/>
                </a:lnTo>
                <a:lnTo>
                  <a:pt x="181942" y="101408"/>
                </a:lnTo>
                <a:lnTo>
                  <a:pt x="181942" y="93148"/>
                </a:lnTo>
                <a:close/>
                <a:moveTo>
                  <a:pt x="199020" y="93148"/>
                </a:moveTo>
                <a:lnTo>
                  <a:pt x="199020" y="101408"/>
                </a:lnTo>
                <a:lnTo>
                  <a:pt x="190593" y="101408"/>
                </a:lnTo>
                <a:lnTo>
                  <a:pt x="190593" y="93148"/>
                </a:lnTo>
                <a:close/>
                <a:moveTo>
                  <a:pt x="207727" y="93148"/>
                </a:moveTo>
                <a:lnTo>
                  <a:pt x="207727" y="101408"/>
                </a:lnTo>
                <a:lnTo>
                  <a:pt x="199244" y="101408"/>
                </a:lnTo>
                <a:lnTo>
                  <a:pt x="199244" y="93148"/>
                </a:lnTo>
                <a:close/>
                <a:moveTo>
                  <a:pt x="216377" y="93148"/>
                </a:moveTo>
                <a:lnTo>
                  <a:pt x="216377" y="101408"/>
                </a:lnTo>
                <a:lnTo>
                  <a:pt x="207950" y="101408"/>
                </a:lnTo>
                <a:lnTo>
                  <a:pt x="207950" y="93148"/>
                </a:lnTo>
                <a:close/>
                <a:moveTo>
                  <a:pt x="225028" y="93148"/>
                </a:moveTo>
                <a:lnTo>
                  <a:pt x="225028" y="101408"/>
                </a:lnTo>
                <a:lnTo>
                  <a:pt x="216601" y="101408"/>
                </a:lnTo>
                <a:lnTo>
                  <a:pt x="216601" y="93148"/>
                </a:lnTo>
                <a:close/>
                <a:moveTo>
                  <a:pt x="233679" y="93148"/>
                </a:moveTo>
                <a:lnTo>
                  <a:pt x="233679" y="101408"/>
                </a:lnTo>
                <a:lnTo>
                  <a:pt x="225251" y="101408"/>
                </a:lnTo>
                <a:lnTo>
                  <a:pt x="225251" y="93148"/>
                </a:lnTo>
                <a:close/>
                <a:moveTo>
                  <a:pt x="242329" y="93148"/>
                </a:moveTo>
                <a:lnTo>
                  <a:pt x="242329" y="101408"/>
                </a:lnTo>
                <a:lnTo>
                  <a:pt x="233902" y="101408"/>
                </a:lnTo>
                <a:lnTo>
                  <a:pt x="233902" y="93148"/>
                </a:lnTo>
                <a:close/>
                <a:moveTo>
                  <a:pt x="250980" y="93148"/>
                </a:moveTo>
                <a:lnTo>
                  <a:pt x="250980" y="101408"/>
                </a:lnTo>
                <a:lnTo>
                  <a:pt x="242553" y="101408"/>
                </a:lnTo>
                <a:lnTo>
                  <a:pt x="242553" y="93148"/>
                </a:lnTo>
                <a:close/>
                <a:moveTo>
                  <a:pt x="259686" y="93148"/>
                </a:moveTo>
                <a:lnTo>
                  <a:pt x="259686" y="101408"/>
                </a:lnTo>
                <a:lnTo>
                  <a:pt x="251203" y="101408"/>
                </a:lnTo>
                <a:lnTo>
                  <a:pt x="251203" y="93148"/>
                </a:lnTo>
                <a:close/>
                <a:moveTo>
                  <a:pt x="268337" y="93148"/>
                </a:moveTo>
                <a:lnTo>
                  <a:pt x="268337" y="101408"/>
                </a:lnTo>
                <a:lnTo>
                  <a:pt x="259910" y="101408"/>
                </a:lnTo>
                <a:lnTo>
                  <a:pt x="259910" y="93148"/>
                </a:lnTo>
                <a:close/>
                <a:moveTo>
                  <a:pt x="276988" y="93148"/>
                </a:moveTo>
                <a:lnTo>
                  <a:pt x="276988" y="101408"/>
                </a:lnTo>
                <a:lnTo>
                  <a:pt x="268560" y="101408"/>
                </a:lnTo>
                <a:lnTo>
                  <a:pt x="268560" y="93148"/>
                </a:lnTo>
                <a:close/>
                <a:moveTo>
                  <a:pt x="17190" y="101631"/>
                </a:moveTo>
                <a:lnTo>
                  <a:pt x="17190" y="109891"/>
                </a:lnTo>
                <a:lnTo>
                  <a:pt x="8762" y="109891"/>
                </a:lnTo>
                <a:lnTo>
                  <a:pt x="8762" y="101631"/>
                </a:lnTo>
                <a:close/>
                <a:moveTo>
                  <a:pt x="25840" y="101631"/>
                </a:moveTo>
                <a:lnTo>
                  <a:pt x="25840" y="109891"/>
                </a:lnTo>
                <a:lnTo>
                  <a:pt x="17413" y="109891"/>
                </a:lnTo>
                <a:lnTo>
                  <a:pt x="17413" y="101631"/>
                </a:lnTo>
                <a:close/>
                <a:moveTo>
                  <a:pt x="34547" y="101631"/>
                </a:moveTo>
                <a:lnTo>
                  <a:pt x="34547" y="109891"/>
                </a:lnTo>
                <a:lnTo>
                  <a:pt x="26064" y="109891"/>
                </a:lnTo>
                <a:lnTo>
                  <a:pt x="26064" y="101631"/>
                </a:lnTo>
                <a:close/>
                <a:moveTo>
                  <a:pt x="43197" y="101631"/>
                </a:moveTo>
                <a:lnTo>
                  <a:pt x="43197" y="109891"/>
                </a:lnTo>
                <a:lnTo>
                  <a:pt x="34770" y="109891"/>
                </a:lnTo>
                <a:lnTo>
                  <a:pt x="34770" y="101631"/>
                </a:lnTo>
                <a:close/>
                <a:moveTo>
                  <a:pt x="51848" y="101631"/>
                </a:moveTo>
                <a:lnTo>
                  <a:pt x="51848" y="109891"/>
                </a:lnTo>
                <a:lnTo>
                  <a:pt x="43421" y="109891"/>
                </a:lnTo>
                <a:lnTo>
                  <a:pt x="43421" y="101631"/>
                </a:lnTo>
                <a:close/>
                <a:moveTo>
                  <a:pt x="60499" y="101631"/>
                </a:moveTo>
                <a:lnTo>
                  <a:pt x="60499" y="109891"/>
                </a:lnTo>
                <a:lnTo>
                  <a:pt x="52071" y="109891"/>
                </a:lnTo>
                <a:lnTo>
                  <a:pt x="52071" y="101631"/>
                </a:lnTo>
                <a:close/>
                <a:moveTo>
                  <a:pt x="69149" y="101631"/>
                </a:moveTo>
                <a:lnTo>
                  <a:pt x="69149" y="109891"/>
                </a:lnTo>
                <a:lnTo>
                  <a:pt x="60722" y="109891"/>
                </a:lnTo>
                <a:lnTo>
                  <a:pt x="60722" y="101631"/>
                </a:lnTo>
                <a:close/>
                <a:moveTo>
                  <a:pt x="77800" y="101631"/>
                </a:moveTo>
                <a:lnTo>
                  <a:pt x="77800" y="109891"/>
                </a:lnTo>
                <a:lnTo>
                  <a:pt x="69373" y="109891"/>
                </a:lnTo>
                <a:lnTo>
                  <a:pt x="69373" y="101631"/>
                </a:lnTo>
                <a:close/>
                <a:moveTo>
                  <a:pt x="86506" y="101631"/>
                </a:moveTo>
                <a:lnTo>
                  <a:pt x="86506" y="109891"/>
                </a:lnTo>
                <a:lnTo>
                  <a:pt x="78023" y="109891"/>
                </a:lnTo>
                <a:lnTo>
                  <a:pt x="78023" y="101631"/>
                </a:lnTo>
                <a:close/>
                <a:moveTo>
                  <a:pt x="95157" y="101631"/>
                </a:moveTo>
                <a:lnTo>
                  <a:pt x="95157" y="109891"/>
                </a:lnTo>
                <a:lnTo>
                  <a:pt x="86730" y="109891"/>
                </a:lnTo>
                <a:lnTo>
                  <a:pt x="86730" y="101631"/>
                </a:lnTo>
                <a:close/>
                <a:moveTo>
                  <a:pt x="103808" y="101631"/>
                </a:moveTo>
                <a:lnTo>
                  <a:pt x="103808" y="109891"/>
                </a:lnTo>
                <a:lnTo>
                  <a:pt x="95380" y="109891"/>
                </a:lnTo>
                <a:lnTo>
                  <a:pt x="95380" y="101631"/>
                </a:lnTo>
                <a:close/>
                <a:moveTo>
                  <a:pt x="112458" y="101631"/>
                </a:moveTo>
                <a:lnTo>
                  <a:pt x="112458" y="109891"/>
                </a:lnTo>
                <a:lnTo>
                  <a:pt x="104031" y="109891"/>
                </a:lnTo>
                <a:lnTo>
                  <a:pt x="104031" y="101631"/>
                </a:lnTo>
                <a:close/>
                <a:moveTo>
                  <a:pt x="121109" y="101631"/>
                </a:moveTo>
                <a:lnTo>
                  <a:pt x="121109" y="109891"/>
                </a:lnTo>
                <a:lnTo>
                  <a:pt x="112681" y="109891"/>
                </a:lnTo>
                <a:lnTo>
                  <a:pt x="112681" y="101631"/>
                </a:lnTo>
                <a:close/>
                <a:moveTo>
                  <a:pt x="129760" y="101631"/>
                </a:moveTo>
                <a:lnTo>
                  <a:pt x="129760" y="109891"/>
                </a:lnTo>
                <a:lnTo>
                  <a:pt x="121332" y="109891"/>
                </a:lnTo>
                <a:lnTo>
                  <a:pt x="121332" y="101631"/>
                </a:lnTo>
                <a:close/>
                <a:moveTo>
                  <a:pt x="138410" y="101631"/>
                </a:moveTo>
                <a:lnTo>
                  <a:pt x="138410" y="109891"/>
                </a:lnTo>
                <a:lnTo>
                  <a:pt x="129983" y="109891"/>
                </a:lnTo>
                <a:lnTo>
                  <a:pt x="129983" y="101631"/>
                </a:lnTo>
                <a:close/>
                <a:moveTo>
                  <a:pt x="147117" y="101631"/>
                </a:moveTo>
                <a:lnTo>
                  <a:pt x="147117" y="109891"/>
                </a:lnTo>
                <a:lnTo>
                  <a:pt x="138633" y="109891"/>
                </a:lnTo>
                <a:lnTo>
                  <a:pt x="138633" y="101631"/>
                </a:lnTo>
                <a:close/>
                <a:moveTo>
                  <a:pt x="155767" y="101631"/>
                </a:moveTo>
                <a:lnTo>
                  <a:pt x="155767" y="109891"/>
                </a:lnTo>
                <a:lnTo>
                  <a:pt x="147340" y="109891"/>
                </a:lnTo>
                <a:lnTo>
                  <a:pt x="147340" y="101631"/>
                </a:lnTo>
                <a:close/>
                <a:moveTo>
                  <a:pt x="164418" y="101631"/>
                </a:moveTo>
                <a:lnTo>
                  <a:pt x="164418" y="109891"/>
                </a:lnTo>
                <a:lnTo>
                  <a:pt x="155990" y="109891"/>
                </a:lnTo>
                <a:lnTo>
                  <a:pt x="155990" y="101631"/>
                </a:lnTo>
                <a:close/>
                <a:moveTo>
                  <a:pt x="173069" y="101631"/>
                </a:moveTo>
                <a:lnTo>
                  <a:pt x="173069" y="109891"/>
                </a:lnTo>
                <a:lnTo>
                  <a:pt x="164641" y="109891"/>
                </a:lnTo>
                <a:lnTo>
                  <a:pt x="164641" y="101631"/>
                </a:lnTo>
                <a:close/>
                <a:moveTo>
                  <a:pt x="181719" y="101631"/>
                </a:moveTo>
                <a:lnTo>
                  <a:pt x="181719" y="109891"/>
                </a:lnTo>
                <a:lnTo>
                  <a:pt x="173292" y="109891"/>
                </a:lnTo>
                <a:lnTo>
                  <a:pt x="173292" y="101631"/>
                </a:lnTo>
                <a:close/>
                <a:moveTo>
                  <a:pt x="190370" y="101631"/>
                </a:moveTo>
                <a:lnTo>
                  <a:pt x="190370" y="109891"/>
                </a:lnTo>
                <a:lnTo>
                  <a:pt x="181942" y="109891"/>
                </a:lnTo>
                <a:lnTo>
                  <a:pt x="181942" y="101631"/>
                </a:lnTo>
                <a:close/>
                <a:moveTo>
                  <a:pt x="199020" y="101631"/>
                </a:moveTo>
                <a:lnTo>
                  <a:pt x="199020" y="109891"/>
                </a:lnTo>
                <a:lnTo>
                  <a:pt x="190593" y="109891"/>
                </a:lnTo>
                <a:lnTo>
                  <a:pt x="190593" y="101631"/>
                </a:lnTo>
                <a:close/>
                <a:moveTo>
                  <a:pt x="207727" y="101631"/>
                </a:moveTo>
                <a:lnTo>
                  <a:pt x="207727" y="109891"/>
                </a:lnTo>
                <a:lnTo>
                  <a:pt x="199244" y="109891"/>
                </a:lnTo>
                <a:lnTo>
                  <a:pt x="199244" y="101631"/>
                </a:lnTo>
                <a:close/>
                <a:moveTo>
                  <a:pt x="216377" y="101631"/>
                </a:moveTo>
                <a:lnTo>
                  <a:pt x="216377" y="109891"/>
                </a:lnTo>
                <a:lnTo>
                  <a:pt x="207950" y="109891"/>
                </a:lnTo>
                <a:lnTo>
                  <a:pt x="207950" y="101631"/>
                </a:lnTo>
                <a:close/>
                <a:moveTo>
                  <a:pt x="225028" y="101631"/>
                </a:moveTo>
                <a:lnTo>
                  <a:pt x="225028" y="109891"/>
                </a:lnTo>
                <a:lnTo>
                  <a:pt x="216601" y="109891"/>
                </a:lnTo>
                <a:lnTo>
                  <a:pt x="216601" y="101631"/>
                </a:lnTo>
                <a:close/>
                <a:moveTo>
                  <a:pt x="233679" y="101631"/>
                </a:moveTo>
                <a:lnTo>
                  <a:pt x="233679" y="109891"/>
                </a:lnTo>
                <a:lnTo>
                  <a:pt x="225251" y="109891"/>
                </a:lnTo>
                <a:lnTo>
                  <a:pt x="225251" y="101631"/>
                </a:lnTo>
                <a:close/>
                <a:moveTo>
                  <a:pt x="242329" y="101631"/>
                </a:moveTo>
                <a:lnTo>
                  <a:pt x="242329" y="109891"/>
                </a:lnTo>
                <a:lnTo>
                  <a:pt x="233902" y="109891"/>
                </a:lnTo>
                <a:lnTo>
                  <a:pt x="233902" y="101631"/>
                </a:lnTo>
                <a:close/>
                <a:moveTo>
                  <a:pt x="250980" y="101631"/>
                </a:moveTo>
                <a:lnTo>
                  <a:pt x="250980" y="109891"/>
                </a:lnTo>
                <a:lnTo>
                  <a:pt x="242553" y="109891"/>
                </a:lnTo>
                <a:lnTo>
                  <a:pt x="242553" y="101631"/>
                </a:lnTo>
                <a:close/>
                <a:moveTo>
                  <a:pt x="259686" y="101631"/>
                </a:moveTo>
                <a:lnTo>
                  <a:pt x="259686" y="109891"/>
                </a:lnTo>
                <a:lnTo>
                  <a:pt x="251203" y="109891"/>
                </a:lnTo>
                <a:lnTo>
                  <a:pt x="251203" y="101631"/>
                </a:lnTo>
                <a:close/>
                <a:moveTo>
                  <a:pt x="268337" y="101631"/>
                </a:moveTo>
                <a:lnTo>
                  <a:pt x="268337" y="109891"/>
                </a:lnTo>
                <a:lnTo>
                  <a:pt x="259910" y="109891"/>
                </a:lnTo>
                <a:lnTo>
                  <a:pt x="259910" y="101631"/>
                </a:lnTo>
                <a:close/>
                <a:moveTo>
                  <a:pt x="276988" y="101631"/>
                </a:moveTo>
                <a:lnTo>
                  <a:pt x="276988" y="109891"/>
                </a:lnTo>
                <a:lnTo>
                  <a:pt x="268560" y="109891"/>
                </a:lnTo>
                <a:lnTo>
                  <a:pt x="268560" y="101631"/>
                </a:lnTo>
                <a:close/>
                <a:moveTo>
                  <a:pt x="17190" y="110114"/>
                </a:moveTo>
                <a:lnTo>
                  <a:pt x="17190" y="118318"/>
                </a:lnTo>
                <a:lnTo>
                  <a:pt x="8762" y="118318"/>
                </a:lnTo>
                <a:lnTo>
                  <a:pt x="8762" y="110114"/>
                </a:lnTo>
                <a:close/>
                <a:moveTo>
                  <a:pt x="25840" y="110114"/>
                </a:moveTo>
                <a:lnTo>
                  <a:pt x="25840" y="118318"/>
                </a:lnTo>
                <a:lnTo>
                  <a:pt x="17413" y="118318"/>
                </a:lnTo>
                <a:lnTo>
                  <a:pt x="17413" y="110114"/>
                </a:lnTo>
                <a:close/>
                <a:moveTo>
                  <a:pt x="34547" y="110114"/>
                </a:moveTo>
                <a:lnTo>
                  <a:pt x="34547" y="118318"/>
                </a:lnTo>
                <a:lnTo>
                  <a:pt x="26064" y="118318"/>
                </a:lnTo>
                <a:lnTo>
                  <a:pt x="26064" y="110114"/>
                </a:lnTo>
                <a:close/>
                <a:moveTo>
                  <a:pt x="43197" y="110114"/>
                </a:moveTo>
                <a:lnTo>
                  <a:pt x="43197" y="118318"/>
                </a:lnTo>
                <a:lnTo>
                  <a:pt x="34770" y="118318"/>
                </a:lnTo>
                <a:lnTo>
                  <a:pt x="34770" y="110114"/>
                </a:lnTo>
                <a:close/>
                <a:moveTo>
                  <a:pt x="51848" y="110114"/>
                </a:moveTo>
                <a:lnTo>
                  <a:pt x="51848" y="118318"/>
                </a:lnTo>
                <a:lnTo>
                  <a:pt x="43421" y="118318"/>
                </a:lnTo>
                <a:lnTo>
                  <a:pt x="43421" y="110114"/>
                </a:lnTo>
                <a:close/>
                <a:moveTo>
                  <a:pt x="60499" y="110114"/>
                </a:moveTo>
                <a:lnTo>
                  <a:pt x="60499" y="118318"/>
                </a:lnTo>
                <a:lnTo>
                  <a:pt x="52071" y="118318"/>
                </a:lnTo>
                <a:lnTo>
                  <a:pt x="52071" y="110114"/>
                </a:lnTo>
                <a:close/>
                <a:moveTo>
                  <a:pt x="69149" y="110114"/>
                </a:moveTo>
                <a:lnTo>
                  <a:pt x="69149" y="118318"/>
                </a:lnTo>
                <a:lnTo>
                  <a:pt x="60722" y="118318"/>
                </a:lnTo>
                <a:lnTo>
                  <a:pt x="60722" y="110114"/>
                </a:lnTo>
                <a:close/>
                <a:moveTo>
                  <a:pt x="77800" y="110114"/>
                </a:moveTo>
                <a:lnTo>
                  <a:pt x="77800" y="118318"/>
                </a:lnTo>
                <a:lnTo>
                  <a:pt x="69373" y="118318"/>
                </a:lnTo>
                <a:lnTo>
                  <a:pt x="69373" y="110114"/>
                </a:lnTo>
                <a:close/>
                <a:moveTo>
                  <a:pt x="86506" y="110114"/>
                </a:moveTo>
                <a:lnTo>
                  <a:pt x="86506" y="118318"/>
                </a:lnTo>
                <a:lnTo>
                  <a:pt x="78023" y="118318"/>
                </a:lnTo>
                <a:lnTo>
                  <a:pt x="78023" y="110114"/>
                </a:lnTo>
                <a:close/>
                <a:moveTo>
                  <a:pt x="95157" y="110114"/>
                </a:moveTo>
                <a:lnTo>
                  <a:pt x="95157" y="118318"/>
                </a:lnTo>
                <a:lnTo>
                  <a:pt x="86730" y="118318"/>
                </a:lnTo>
                <a:lnTo>
                  <a:pt x="86730" y="110114"/>
                </a:lnTo>
                <a:close/>
                <a:moveTo>
                  <a:pt x="103808" y="110114"/>
                </a:moveTo>
                <a:lnTo>
                  <a:pt x="103808" y="118318"/>
                </a:lnTo>
                <a:lnTo>
                  <a:pt x="95380" y="118318"/>
                </a:lnTo>
                <a:lnTo>
                  <a:pt x="95380" y="110114"/>
                </a:lnTo>
                <a:close/>
                <a:moveTo>
                  <a:pt x="112458" y="110114"/>
                </a:moveTo>
                <a:lnTo>
                  <a:pt x="112458" y="118318"/>
                </a:lnTo>
                <a:lnTo>
                  <a:pt x="104031" y="118318"/>
                </a:lnTo>
                <a:lnTo>
                  <a:pt x="104031" y="110114"/>
                </a:lnTo>
                <a:close/>
                <a:moveTo>
                  <a:pt x="121109" y="110114"/>
                </a:moveTo>
                <a:lnTo>
                  <a:pt x="121109" y="118318"/>
                </a:lnTo>
                <a:lnTo>
                  <a:pt x="112681" y="118318"/>
                </a:lnTo>
                <a:lnTo>
                  <a:pt x="112681" y="110114"/>
                </a:lnTo>
                <a:close/>
                <a:moveTo>
                  <a:pt x="129760" y="110114"/>
                </a:moveTo>
                <a:lnTo>
                  <a:pt x="129760" y="118318"/>
                </a:lnTo>
                <a:lnTo>
                  <a:pt x="121332" y="118318"/>
                </a:lnTo>
                <a:lnTo>
                  <a:pt x="121332" y="110114"/>
                </a:lnTo>
                <a:close/>
                <a:moveTo>
                  <a:pt x="138410" y="110114"/>
                </a:moveTo>
                <a:lnTo>
                  <a:pt x="138410" y="118318"/>
                </a:lnTo>
                <a:lnTo>
                  <a:pt x="129983" y="118318"/>
                </a:lnTo>
                <a:lnTo>
                  <a:pt x="129983" y="110114"/>
                </a:lnTo>
                <a:close/>
                <a:moveTo>
                  <a:pt x="147117" y="110114"/>
                </a:moveTo>
                <a:lnTo>
                  <a:pt x="147117" y="118318"/>
                </a:lnTo>
                <a:lnTo>
                  <a:pt x="138633" y="118318"/>
                </a:lnTo>
                <a:lnTo>
                  <a:pt x="138633" y="110114"/>
                </a:lnTo>
                <a:close/>
                <a:moveTo>
                  <a:pt x="155767" y="110114"/>
                </a:moveTo>
                <a:lnTo>
                  <a:pt x="155767" y="118318"/>
                </a:lnTo>
                <a:lnTo>
                  <a:pt x="147340" y="118318"/>
                </a:lnTo>
                <a:lnTo>
                  <a:pt x="147340" y="110114"/>
                </a:lnTo>
                <a:close/>
                <a:moveTo>
                  <a:pt x="164418" y="110114"/>
                </a:moveTo>
                <a:lnTo>
                  <a:pt x="164418" y="118318"/>
                </a:lnTo>
                <a:lnTo>
                  <a:pt x="155990" y="118318"/>
                </a:lnTo>
                <a:lnTo>
                  <a:pt x="155990" y="110114"/>
                </a:lnTo>
                <a:close/>
                <a:moveTo>
                  <a:pt x="173069" y="110114"/>
                </a:moveTo>
                <a:lnTo>
                  <a:pt x="173069" y="118318"/>
                </a:lnTo>
                <a:lnTo>
                  <a:pt x="164641" y="118318"/>
                </a:lnTo>
                <a:lnTo>
                  <a:pt x="164641" y="110114"/>
                </a:lnTo>
                <a:close/>
                <a:moveTo>
                  <a:pt x="181719" y="110114"/>
                </a:moveTo>
                <a:lnTo>
                  <a:pt x="181719" y="118318"/>
                </a:lnTo>
                <a:lnTo>
                  <a:pt x="173292" y="118318"/>
                </a:lnTo>
                <a:lnTo>
                  <a:pt x="173292" y="110114"/>
                </a:lnTo>
                <a:close/>
                <a:moveTo>
                  <a:pt x="190370" y="110114"/>
                </a:moveTo>
                <a:lnTo>
                  <a:pt x="190370" y="118318"/>
                </a:lnTo>
                <a:lnTo>
                  <a:pt x="181942" y="118318"/>
                </a:lnTo>
                <a:lnTo>
                  <a:pt x="181942" y="110114"/>
                </a:lnTo>
                <a:close/>
                <a:moveTo>
                  <a:pt x="199020" y="110114"/>
                </a:moveTo>
                <a:lnTo>
                  <a:pt x="199020" y="118318"/>
                </a:lnTo>
                <a:lnTo>
                  <a:pt x="190593" y="118318"/>
                </a:lnTo>
                <a:lnTo>
                  <a:pt x="190593" y="110114"/>
                </a:lnTo>
                <a:close/>
                <a:moveTo>
                  <a:pt x="207727" y="110114"/>
                </a:moveTo>
                <a:lnTo>
                  <a:pt x="207727" y="118318"/>
                </a:lnTo>
                <a:lnTo>
                  <a:pt x="199244" y="118318"/>
                </a:lnTo>
                <a:lnTo>
                  <a:pt x="199244" y="110114"/>
                </a:lnTo>
                <a:close/>
                <a:moveTo>
                  <a:pt x="216377" y="110114"/>
                </a:moveTo>
                <a:lnTo>
                  <a:pt x="216377" y="118318"/>
                </a:lnTo>
                <a:lnTo>
                  <a:pt x="207950" y="118318"/>
                </a:lnTo>
                <a:lnTo>
                  <a:pt x="207950" y="110114"/>
                </a:lnTo>
                <a:close/>
                <a:moveTo>
                  <a:pt x="225028" y="110114"/>
                </a:moveTo>
                <a:lnTo>
                  <a:pt x="225028" y="118318"/>
                </a:lnTo>
                <a:lnTo>
                  <a:pt x="216601" y="118318"/>
                </a:lnTo>
                <a:lnTo>
                  <a:pt x="216601" y="110114"/>
                </a:lnTo>
                <a:close/>
                <a:moveTo>
                  <a:pt x="233679" y="110114"/>
                </a:moveTo>
                <a:lnTo>
                  <a:pt x="233679" y="118318"/>
                </a:lnTo>
                <a:lnTo>
                  <a:pt x="225251" y="118318"/>
                </a:lnTo>
                <a:lnTo>
                  <a:pt x="225251" y="110114"/>
                </a:lnTo>
                <a:close/>
                <a:moveTo>
                  <a:pt x="242329" y="110114"/>
                </a:moveTo>
                <a:lnTo>
                  <a:pt x="242329" y="118318"/>
                </a:lnTo>
                <a:lnTo>
                  <a:pt x="233902" y="118318"/>
                </a:lnTo>
                <a:lnTo>
                  <a:pt x="233902" y="110114"/>
                </a:lnTo>
                <a:close/>
                <a:moveTo>
                  <a:pt x="250980" y="110114"/>
                </a:moveTo>
                <a:lnTo>
                  <a:pt x="250980" y="118318"/>
                </a:lnTo>
                <a:lnTo>
                  <a:pt x="242553" y="118318"/>
                </a:lnTo>
                <a:lnTo>
                  <a:pt x="242553" y="110114"/>
                </a:lnTo>
                <a:close/>
                <a:moveTo>
                  <a:pt x="259686" y="110114"/>
                </a:moveTo>
                <a:lnTo>
                  <a:pt x="259686" y="118318"/>
                </a:lnTo>
                <a:lnTo>
                  <a:pt x="251203" y="118318"/>
                </a:lnTo>
                <a:lnTo>
                  <a:pt x="251203" y="110114"/>
                </a:lnTo>
                <a:close/>
                <a:moveTo>
                  <a:pt x="268337" y="110114"/>
                </a:moveTo>
                <a:lnTo>
                  <a:pt x="268337" y="118318"/>
                </a:lnTo>
                <a:lnTo>
                  <a:pt x="259910" y="118318"/>
                </a:lnTo>
                <a:lnTo>
                  <a:pt x="259910" y="110114"/>
                </a:lnTo>
                <a:close/>
                <a:moveTo>
                  <a:pt x="276988" y="110114"/>
                </a:moveTo>
                <a:lnTo>
                  <a:pt x="276988" y="118318"/>
                </a:lnTo>
                <a:lnTo>
                  <a:pt x="268560" y="118318"/>
                </a:lnTo>
                <a:lnTo>
                  <a:pt x="268560" y="110114"/>
                </a:lnTo>
                <a:close/>
                <a:moveTo>
                  <a:pt x="17190" y="118541"/>
                </a:moveTo>
                <a:lnTo>
                  <a:pt x="17190" y="126801"/>
                </a:lnTo>
                <a:lnTo>
                  <a:pt x="8762" y="126801"/>
                </a:lnTo>
                <a:lnTo>
                  <a:pt x="8762" y="118541"/>
                </a:lnTo>
                <a:close/>
                <a:moveTo>
                  <a:pt x="25840" y="118541"/>
                </a:moveTo>
                <a:lnTo>
                  <a:pt x="25840" y="126801"/>
                </a:lnTo>
                <a:lnTo>
                  <a:pt x="17413" y="126801"/>
                </a:lnTo>
                <a:lnTo>
                  <a:pt x="17413" y="118541"/>
                </a:lnTo>
                <a:close/>
                <a:moveTo>
                  <a:pt x="34547" y="118541"/>
                </a:moveTo>
                <a:lnTo>
                  <a:pt x="34547" y="126801"/>
                </a:lnTo>
                <a:lnTo>
                  <a:pt x="26064" y="126801"/>
                </a:lnTo>
                <a:lnTo>
                  <a:pt x="26064" y="118541"/>
                </a:lnTo>
                <a:close/>
                <a:moveTo>
                  <a:pt x="43197" y="118541"/>
                </a:moveTo>
                <a:lnTo>
                  <a:pt x="43197" y="126801"/>
                </a:lnTo>
                <a:lnTo>
                  <a:pt x="34770" y="126801"/>
                </a:lnTo>
                <a:lnTo>
                  <a:pt x="34770" y="118541"/>
                </a:lnTo>
                <a:close/>
                <a:moveTo>
                  <a:pt x="51848" y="118541"/>
                </a:moveTo>
                <a:lnTo>
                  <a:pt x="51848" y="126801"/>
                </a:lnTo>
                <a:lnTo>
                  <a:pt x="43421" y="126801"/>
                </a:lnTo>
                <a:lnTo>
                  <a:pt x="43421" y="118541"/>
                </a:lnTo>
                <a:close/>
                <a:moveTo>
                  <a:pt x="60499" y="118541"/>
                </a:moveTo>
                <a:lnTo>
                  <a:pt x="60499" y="126801"/>
                </a:lnTo>
                <a:lnTo>
                  <a:pt x="52071" y="126801"/>
                </a:lnTo>
                <a:lnTo>
                  <a:pt x="52071" y="118541"/>
                </a:lnTo>
                <a:close/>
                <a:moveTo>
                  <a:pt x="69149" y="118541"/>
                </a:moveTo>
                <a:lnTo>
                  <a:pt x="69149" y="126801"/>
                </a:lnTo>
                <a:lnTo>
                  <a:pt x="60722" y="126801"/>
                </a:lnTo>
                <a:lnTo>
                  <a:pt x="60722" y="118541"/>
                </a:lnTo>
                <a:close/>
                <a:moveTo>
                  <a:pt x="77800" y="118541"/>
                </a:moveTo>
                <a:lnTo>
                  <a:pt x="77800" y="126801"/>
                </a:lnTo>
                <a:lnTo>
                  <a:pt x="69373" y="126801"/>
                </a:lnTo>
                <a:lnTo>
                  <a:pt x="69373" y="118541"/>
                </a:lnTo>
                <a:close/>
                <a:moveTo>
                  <a:pt x="86506" y="118541"/>
                </a:moveTo>
                <a:lnTo>
                  <a:pt x="86506" y="126801"/>
                </a:lnTo>
                <a:lnTo>
                  <a:pt x="78023" y="126801"/>
                </a:lnTo>
                <a:lnTo>
                  <a:pt x="78023" y="118541"/>
                </a:lnTo>
                <a:close/>
                <a:moveTo>
                  <a:pt x="95157" y="118541"/>
                </a:moveTo>
                <a:lnTo>
                  <a:pt x="95157" y="126801"/>
                </a:lnTo>
                <a:lnTo>
                  <a:pt x="86730" y="126801"/>
                </a:lnTo>
                <a:lnTo>
                  <a:pt x="86730" y="118541"/>
                </a:lnTo>
                <a:close/>
                <a:moveTo>
                  <a:pt x="103808" y="118541"/>
                </a:moveTo>
                <a:lnTo>
                  <a:pt x="103808" y="126801"/>
                </a:lnTo>
                <a:lnTo>
                  <a:pt x="95380" y="126801"/>
                </a:lnTo>
                <a:lnTo>
                  <a:pt x="95380" y="118541"/>
                </a:lnTo>
                <a:close/>
                <a:moveTo>
                  <a:pt x="112458" y="118541"/>
                </a:moveTo>
                <a:lnTo>
                  <a:pt x="112458" y="126801"/>
                </a:lnTo>
                <a:lnTo>
                  <a:pt x="104031" y="126801"/>
                </a:lnTo>
                <a:lnTo>
                  <a:pt x="104031" y="118541"/>
                </a:lnTo>
                <a:close/>
                <a:moveTo>
                  <a:pt x="121109" y="118541"/>
                </a:moveTo>
                <a:lnTo>
                  <a:pt x="121109" y="126801"/>
                </a:lnTo>
                <a:lnTo>
                  <a:pt x="112681" y="126801"/>
                </a:lnTo>
                <a:lnTo>
                  <a:pt x="112681" y="118541"/>
                </a:lnTo>
                <a:close/>
                <a:moveTo>
                  <a:pt x="129760" y="118541"/>
                </a:moveTo>
                <a:lnTo>
                  <a:pt x="129760" y="126801"/>
                </a:lnTo>
                <a:lnTo>
                  <a:pt x="121332" y="126801"/>
                </a:lnTo>
                <a:lnTo>
                  <a:pt x="121332" y="118541"/>
                </a:lnTo>
                <a:close/>
                <a:moveTo>
                  <a:pt x="138410" y="118541"/>
                </a:moveTo>
                <a:lnTo>
                  <a:pt x="138410" y="126801"/>
                </a:lnTo>
                <a:lnTo>
                  <a:pt x="129983" y="126801"/>
                </a:lnTo>
                <a:lnTo>
                  <a:pt x="129983" y="118541"/>
                </a:lnTo>
                <a:close/>
                <a:moveTo>
                  <a:pt x="147117" y="118541"/>
                </a:moveTo>
                <a:lnTo>
                  <a:pt x="147117" y="126801"/>
                </a:lnTo>
                <a:lnTo>
                  <a:pt x="138633" y="126801"/>
                </a:lnTo>
                <a:lnTo>
                  <a:pt x="138633" y="118541"/>
                </a:lnTo>
                <a:close/>
                <a:moveTo>
                  <a:pt x="155767" y="118541"/>
                </a:moveTo>
                <a:lnTo>
                  <a:pt x="155767" y="126801"/>
                </a:lnTo>
                <a:lnTo>
                  <a:pt x="147340" y="126801"/>
                </a:lnTo>
                <a:lnTo>
                  <a:pt x="147340" y="118541"/>
                </a:lnTo>
                <a:close/>
                <a:moveTo>
                  <a:pt x="164418" y="118541"/>
                </a:moveTo>
                <a:lnTo>
                  <a:pt x="164418" y="126801"/>
                </a:lnTo>
                <a:lnTo>
                  <a:pt x="155990" y="126801"/>
                </a:lnTo>
                <a:lnTo>
                  <a:pt x="155990" y="118541"/>
                </a:lnTo>
                <a:close/>
                <a:moveTo>
                  <a:pt x="173069" y="118541"/>
                </a:moveTo>
                <a:lnTo>
                  <a:pt x="173069" y="126801"/>
                </a:lnTo>
                <a:lnTo>
                  <a:pt x="164641" y="126801"/>
                </a:lnTo>
                <a:lnTo>
                  <a:pt x="164641" y="118541"/>
                </a:lnTo>
                <a:close/>
                <a:moveTo>
                  <a:pt x="181719" y="118541"/>
                </a:moveTo>
                <a:lnTo>
                  <a:pt x="181719" y="126801"/>
                </a:lnTo>
                <a:lnTo>
                  <a:pt x="173292" y="126801"/>
                </a:lnTo>
                <a:lnTo>
                  <a:pt x="173292" y="118541"/>
                </a:lnTo>
                <a:close/>
                <a:moveTo>
                  <a:pt x="190370" y="118541"/>
                </a:moveTo>
                <a:lnTo>
                  <a:pt x="190370" y="126801"/>
                </a:lnTo>
                <a:lnTo>
                  <a:pt x="181942" y="126801"/>
                </a:lnTo>
                <a:lnTo>
                  <a:pt x="181942" y="118541"/>
                </a:lnTo>
                <a:close/>
                <a:moveTo>
                  <a:pt x="199020" y="118541"/>
                </a:moveTo>
                <a:lnTo>
                  <a:pt x="199020" y="126801"/>
                </a:lnTo>
                <a:lnTo>
                  <a:pt x="190593" y="126801"/>
                </a:lnTo>
                <a:lnTo>
                  <a:pt x="190593" y="118541"/>
                </a:lnTo>
                <a:close/>
                <a:moveTo>
                  <a:pt x="207727" y="118541"/>
                </a:moveTo>
                <a:lnTo>
                  <a:pt x="207727" y="126801"/>
                </a:lnTo>
                <a:lnTo>
                  <a:pt x="199244" y="126801"/>
                </a:lnTo>
                <a:lnTo>
                  <a:pt x="199244" y="118541"/>
                </a:lnTo>
                <a:close/>
                <a:moveTo>
                  <a:pt x="216377" y="118541"/>
                </a:moveTo>
                <a:lnTo>
                  <a:pt x="216377" y="126801"/>
                </a:lnTo>
                <a:lnTo>
                  <a:pt x="207950" y="126801"/>
                </a:lnTo>
                <a:lnTo>
                  <a:pt x="207950" y="118541"/>
                </a:lnTo>
                <a:close/>
                <a:moveTo>
                  <a:pt x="225028" y="118541"/>
                </a:moveTo>
                <a:lnTo>
                  <a:pt x="225028" y="126801"/>
                </a:lnTo>
                <a:lnTo>
                  <a:pt x="216601" y="126801"/>
                </a:lnTo>
                <a:lnTo>
                  <a:pt x="216601" y="118541"/>
                </a:lnTo>
                <a:close/>
                <a:moveTo>
                  <a:pt x="233679" y="118541"/>
                </a:moveTo>
                <a:lnTo>
                  <a:pt x="233679" y="126801"/>
                </a:lnTo>
                <a:lnTo>
                  <a:pt x="225251" y="126801"/>
                </a:lnTo>
                <a:lnTo>
                  <a:pt x="225251" y="118541"/>
                </a:lnTo>
                <a:close/>
                <a:moveTo>
                  <a:pt x="242329" y="118541"/>
                </a:moveTo>
                <a:lnTo>
                  <a:pt x="242329" y="126801"/>
                </a:lnTo>
                <a:lnTo>
                  <a:pt x="233902" y="126801"/>
                </a:lnTo>
                <a:lnTo>
                  <a:pt x="233902" y="118541"/>
                </a:lnTo>
                <a:close/>
                <a:moveTo>
                  <a:pt x="250980" y="118541"/>
                </a:moveTo>
                <a:lnTo>
                  <a:pt x="250980" y="126801"/>
                </a:lnTo>
                <a:lnTo>
                  <a:pt x="242553" y="126801"/>
                </a:lnTo>
                <a:lnTo>
                  <a:pt x="242553" y="118541"/>
                </a:lnTo>
                <a:close/>
                <a:moveTo>
                  <a:pt x="259686" y="118541"/>
                </a:moveTo>
                <a:lnTo>
                  <a:pt x="259686" y="126801"/>
                </a:lnTo>
                <a:lnTo>
                  <a:pt x="251203" y="126801"/>
                </a:lnTo>
                <a:lnTo>
                  <a:pt x="251203" y="118541"/>
                </a:lnTo>
                <a:close/>
                <a:moveTo>
                  <a:pt x="268337" y="118541"/>
                </a:moveTo>
                <a:lnTo>
                  <a:pt x="268337" y="126801"/>
                </a:lnTo>
                <a:lnTo>
                  <a:pt x="259910" y="126801"/>
                </a:lnTo>
                <a:lnTo>
                  <a:pt x="259910" y="118541"/>
                </a:lnTo>
                <a:close/>
                <a:moveTo>
                  <a:pt x="276988" y="118541"/>
                </a:moveTo>
                <a:lnTo>
                  <a:pt x="276988" y="126801"/>
                </a:lnTo>
                <a:lnTo>
                  <a:pt x="268560" y="126801"/>
                </a:lnTo>
                <a:lnTo>
                  <a:pt x="268560" y="118541"/>
                </a:lnTo>
                <a:close/>
                <a:moveTo>
                  <a:pt x="17190" y="127025"/>
                </a:moveTo>
                <a:lnTo>
                  <a:pt x="17190" y="135229"/>
                </a:lnTo>
                <a:lnTo>
                  <a:pt x="8762" y="135229"/>
                </a:lnTo>
                <a:lnTo>
                  <a:pt x="8762" y="127025"/>
                </a:lnTo>
                <a:close/>
                <a:moveTo>
                  <a:pt x="25840" y="127025"/>
                </a:moveTo>
                <a:lnTo>
                  <a:pt x="25840" y="135229"/>
                </a:lnTo>
                <a:lnTo>
                  <a:pt x="17413" y="135229"/>
                </a:lnTo>
                <a:lnTo>
                  <a:pt x="17413" y="127025"/>
                </a:lnTo>
                <a:close/>
                <a:moveTo>
                  <a:pt x="34547" y="127025"/>
                </a:moveTo>
                <a:lnTo>
                  <a:pt x="34547" y="135229"/>
                </a:lnTo>
                <a:lnTo>
                  <a:pt x="26064" y="135229"/>
                </a:lnTo>
                <a:lnTo>
                  <a:pt x="26064" y="127025"/>
                </a:lnTo>
                <a:close/>
                <a:moveTo>
                  <a:pt x="43197" y="127025"/>
                </a:moveTo>
                <a:lnTo>
                  <a:pt x="43197" y="135229"/>
                </a:lnTo>
                <a:lnTo>
                  <a:pt x="34770" y="135229"/>
                </a:lnTo>
                <a:lnTo>
                  <a:pt x="34770" y="127025"/>
                </a:lnTo>
                <a:close/>
                <a:moveTo>
                  <a:pt x="51848" y="127025"/>
                </a:moveTo>
                <a:lnTo>
                  <a:pt x="51848" y="135229"/>
                </a:lnTo>
                <a:lnTo>
                  <a:pt x="43421" y="135229"/>
                </a:lnTo>
                <a:lnTo>
                  <a:pt x="43421" y="127025"/>
                </a:lnTo>
                <a:close/>
                <a:moveTo>
                  <a:pt x="60499" y="127025"/>
                </a:moveTo>
                <a:lnTo>
                  <a:pt x="60499" y="135229"/>
                </a:lnTo>
                <a:lnTo>
                  <a:pt x="52071" y="135229"/>
                </a:lnTo>
                <a:lnTo>
                  <a:pt x="52071" y="127025"/>
                </a:lnTo>
                <a:close/>
                <a:moveTo>
                  <a:pt x="69149" y="127025"/>
                </a:moveTo>
                <a:lnTo>
                  <a:pt x="69149" y="135229"/>
                </a:lnTo>
                <a:lnTo>
                  <a:pt x="60722" y="135229"/>
                </a:lnTo>
                <a:lnTo>
                  <a:pt x="60722" y="127025"/>
                </a:lnTo>
                <a:close/>
                <a:moveTo>
                  <a:pt x="77800" y="127025"/>
                </a:moveTo>
                <a:lnTo>
                  <a:pt x="77800" y="135229"/>
                </a:lnTo>
                <a:lnTo>
                  <a:pt x="69373" y="135229"/>
                </a:lnTo>
                <a:lnTo>
                  <a:pt x="69373" y="127025"/>
                </a:lnTo>
                <a:close/>
                <a:moveTo>
                  <a:pt x="86506" y="127025"/>
                </a:moveTo>
                <a:lnTo>
                  <a:pt x="86506" y="135229"/>
                </a:lnTo>
                <a:lnTo>
                  <a:pt x="78023" y="135229"/>
                </a:lnTo>
                <a:lnTo>
                  <a:pt x="78023" y="127025"/>
                </a:lnTo>
                <a:close/>
                <a:moveTo>
                  <a:pt x="95157" y="127025"/>
                </a:moveTo>
                <a:lnTo>
                  <a:pt x="95157" y="135229"/>
                </a:lnTo>
                <a:lnTo>
                  <a:pt x="86730" y="135229"/>
                </a:lnTo>
                <a:lnTo>
                  <a:pt x="86730" y="127025"/>
                </a:lnTo>
                <a:close/>
                <a:moveTo>
                  <a:pt x="103808" y="127025"/>
                </a:moveTo>
                <a:lnTo>
                  <a:pt x="103808" y="135229"/>
                </a:lnTo>
                <a:lnTo>
                  <a:pt x="95380" y="135229"/>
                </a:lnTo>
                <a:lnTo>
                  <a:pt x="95380" y="127025"/>
                </a:lnTo>
                <a:close/>
                <a:moveTo>
                  <a:pt x="112458" y="127025"/>
                </a:moveTo>
                <a:lnTo>
                  <a:pt x="112458" y="135229"/>
                </a:lnTo>
                <a:lnTo>
                  <a:pt x="104031" y="135229"/>
                </a:lnTo>
                <a:lnTo>
                  <a:pt x="104031" y="127025"/>
                </a:lnTo>
                <a:close/>
                <a:moveTo>
                  <a:pt x="121109" y="127025"/>
                </a:moveTo>
                <a:lnTo>
                  <a:pt x="121109" y="135229"/>
                </a:lnTo>
                <a:lnTo>
                  <a:pt x="112681" y="135229"/>
                </a:lnTo>
                <a:lnTo>
                  <a:pt x="112681" y="127025"/>
                </a:lnTo>
                <a:close/>
                <a:moveTo>
                  <a:pt x="129760" y="127025"/>
                </a:moveTo>
                <a:lnTo>
                  <a:pt x="129760" y="135229"/>
                </a:lnTo>
                <a:lnTo>
                  <a:pt x="121332" y="135229"/>
                </a:lnTo>
                <a:lnTo>
                  <a:pt x="121332" y="127025"/>
                </a:lnTo>
                <a:close/>
                <a:moveTo>
                  <a:pt x="138410" y="127025"/>
                </a:moveTo>
                <a:lnTo>
                  <a:pt x="138410" y="135229"/>
                </a:lnTo>
                <a:lnTo>
                  <a:pt x="129983" y="135229"/>
                </a:lnTo>
                <a:lnTo>
                  <a:pt x="129983" y="127025"/>
                </a:lnTo>
                <a:close/>
                <a:moveTo>
                  <a:pt x="147117" y="127025"/>
                </a:moveTo>
                <a:lnTo>
                  <a:pt x="147117" y="135229"/>
                </a:lnTo>
                <a:lnTo>
                  <a:pt x="138633" y="135229"/>
                </a:lnTo>
                <a:lnTo>
                  <a:pt x="138633" y="127025"/>
                </a:lnTo>
                <a:close/>
                <a:moveTo>
                  <a:pt x="155767" y="127025"/>
                </a:moveTo>
                <a:lnTo>
                  <a:pt x="155767" y="135229"/>
                </a:lnTo>
                <a:lnTo>
                  <a:pt x="147340" y="135229"/>
                </a:lnTo>
                <a:lnTo>
                  <a:pt x="147340" y="127025"/>
                </a:lnTo>
                <a:close/>
                <a:moveTo>
                  <a:pt x="164418" y="127025"/>
                </a:moveTo>
                <a:lnTo>
                  <a:pt x="164418" y="135229"/>
                </a:lnTo>
                <a:lnTo>
                  <a:pt x="155990" y="135229"/>
                </a:lnTo>
                <a:lnTo>
                  <a:pt x="155990" y="127025"/>
                </a:lnTo>
                <a:close/>
                <a:moveTo>
                  <a:pt x="173069" y="127025"/>
                </a:moveTo>
                <a:lnTo>
                  <a:pt x="173069" y="135229"/>
                </a:lnTo>
                <a:lnTo>
                  <a:pt x="164641" y="135229"/>
                </a:lnTo>
                <a:lnTo>
                  <a:pt x="164641" y="127025"/>
                </a:lnTo>
                <a:close/>
                <a:moveTo>
                  <a:pt x="181719" y="127025"/>
                </a:moveTo>
                <a:lnTo>
                  <a:pt x="181719" y="135229"/>
                </a:lnTo>
                <a:lnTo>
                  <a:pt x="173292" y="135229"/>
                </a:lnTo>
                <a:lnTo>
                  <a:pt x="173292" y="127025"/>
                </a:lnTo>
                <a:close/>
                <a:moveTo>
                  <a:pt x="190370" y="127025"/>
                </a:moveTo>
                <a:lnTo>
                  <a:pt x="190370" y="135229"/>
                </a:lnTo>
                <a:lnTo>
                  <a:pt x="181942" y="135229"/>
                </a:lnTo>
                <a:lnTo>
                  <a:pt x="181942" y="127025"/>
                </a:lnTo>
                <a:close/>
                <a:moveTo>
                  <a:pt x="199020" y="127025"/>
                </a:moveTo>
                <a:lnTo>
                  <a:pt x="199020" y="135229"/>
                </a:lnTo>
                <a:lnTo>
                  <a:pt x="190593" y="135229"/>
                </a:lnTo>
                <a:lnTo>
                  <a:pt x="190593" y="127025"/>
                </a:lnTo>
                <a:close/>
                <a:moveTo>
                  <a:pt x="207727" y="127025"/>
                </a:moveTo>
                <a:lnTo>
                  <a:pt x="207727" y="135229"/>
                </a:lnTo>
                <a:lnTo>
                  <a:pt x="199244" y="135229"/>
                </a:lnTo>
                <a:lnTo>
                  <a:pt x="199244" y="127025"/>
                </a:lnTo>
                <a:close/>
                <a:moveTo>
                  <a:pt x="216377" y="127025"/>
                </a:moveTo>
                <a:lnTo>
                  <a:pt x="216377" y="135229"/>
                </a:lnTo>
                <a:lnTo>
                  <a:pt x="207950" y="135229"/>
                </a:lnTo>
                <a:lnTo>
                  <a:pt x="207950" y="127025"/>
                </a:lnTo>
                <a:close/>
                <a:moveTo>
                  <a:pt x="225028" y="127025"/>
                </a:moveTo>
                <a:lnTo>
                  <a:pt x="225028" y="135229"/>
                </a:lnTo>
                <a:lnTo>
                  <a:pt x="216601" y="135229"/>
                </a:lnTo>
                <a:lnTo>
                  <a:pt x="216601" y="127025"/>
                </a:lnTo>
                <a:close/>
                <a:moveTo>
                  <a:pt x="233679" y="127025"/>
                </a:moveTo>
                <a:lnTo>
                  <a:pt x="233679" y="135229"/>
                </a:lnTo>
                <a:lnTo>
                  <a:pt x="225251" y="135229"/>
                </a:lnTo>
                <a:lnTo>
                  <a:pt x="225251" y="127025"/>
                </a:lnTo>
                <a:close/>
                <a:moveTo>
                  <a:pt x="242329" y="127025"/>
                </a:moveTo>
                <a:lnTo>
                  <a:pt x="242329" y="135229"/>
                </a:lnTo>
                <a:lnTo>
                  <a:pt x="233902" y="135229"/>
                </a:lnTo>
                <a:lnTo>
                  <a:pt x="233902" y="127025"/>
                </a:lnTo>
                <a:close/>
                <a:moveTo>
                  <a:pt x="250980" y="127025"/>
                </a:moveTo>
                <a:lnTo>
                  <a:pt x="250980" y="135229"/>
                </a:lnTo>
                <a:lnTo>
                  <a:pt x="242553" y="135229"/>
                </a:lnTo>
                <a:lnTo>
                  <a:pt x="242553" y="127025"/>
                </a:lnTo>
                <a:close/>
                <a:moveTo>
                  <a:pt x="259686" y="127025"/>
                </a:moveTo>
                <a:lnTo>
                  <a:pt x="259686" y="135229"/>
                </a:lnTo>
                <a:lnTo>
                  <a:pt x="251203" y="135229"/>
                </a:lnTo>
                <a:lnTo>
                  <a:pt x="251203" y="127025"/>
                </a:lnTo>
                <a:close/>
                <a:moveTo>
                  <a:pt x="268337" y="127025"/>
                </a:moveTo>
                <a:lnTo>
                  <a:pt x="268337" y="135229"/>
                </a:lnTo>
                <a:lnTo>
                  <a:pt x="259910" y="135229"/>
                </a:lnTo>
                <a:lnTo>
                  <a:pt x="259910" y="127025"/>
                </a:lnTo>
                <a:close/>
                <a:moveTo>
                  <a:pt x="276988" y="127025"/>
                </a:moveTo>
                <a:lnTo>
                  <a:pt x="276988" y="135229"/>
                </a:lnTo>
                <a:lnTo>
                  <a:pt x="268560" y="135229"/>
                </a:lnTo>
                <a:lnTo>
                  <a:pt x="268560" y="127025"/>
                </a:lnTo>
                <a:close/>
                <a:moveTo>
                  <a:pt x="17190" y="135452"/>
                </a:moveTo>
                <a:lnTo>
                  <a:pt x="17190" y="143712"/>
                </a:lnTo>
                <a:lnTo>
                  <a:pt x="8762" y="143712"/>
                </a:lnTo>
                <a:lnTo>
                  <a:pt x="8762" y="135452"/>
                </a:lnTo>
                <a:close/>
                <a:moveTo>
                  <a:pt x="25840" y="135452"/>
                </a:moveTo>
                <a:lnTo>
                  <a:pt x="25840" y="143712"/>
                </a:lnTo>
                <a:lnTo>
                  <a:pt x="17413" y="143712"/>
                </a:lnTo>
                <a:lnTo>
                  <a:pt x="17413" y="135452"/>
                </a:lnTo>
                <a:close/>
                <a:moveTo>
                  <a:pt x="34547" y="135452"/>
                </a:moveTo>
                <a:lnTo>
                  <a:pt x="34547" y="143712"/>
                </a:lnTo>
                <a:lnTo>
                  <a:pt x="26064" y="143712"/>
                </a:lnTo>
                <a:lnTo>
                  <a:pt x="26064" y="135452"/>
                </a:lnTo>
                <a:close/>
                <a:moveTo>
                  <a:pt x="43197" y="135452"/>
                </a:moveTo>
                <a:lnTo>
                  <a:pt x="43197" y="143712"/>
                </a:lnTo>
                <a:lnTo>
                  <a:pt x="34770" y="143712"/>
                </a:lnTo>
                <a:lnTo>
                  <a:pt x="34770" y="135452"/>
                </a:lnTo>
                <a:close/>
                <a:moveTo>
                  <a:pt x="51848" y="135452"/>
                </a:moveTo>
                <a:lnTo>
                  <a:pt x="51848" y="143712"/>
                </a:lnTo>
                <a:lnTo>
                  <a:pt x="43421" y="143712"/>
                </a:lnTo>
                <a:lnTo>
                  <a:pt x="43421" y="135452"/>
                </a:lnTo>
                <a:close/>
                <a:moveTo>
                  <a:pt x="60499" y="135452"/>
                </a:moveTo>
                <a:lnTo>
                  <a:pt x="60499" y="143712"/>
                </a:lnTo>
                <a:lnTo>
                  <a:pt x="52071" y="143712"/>
                </a:lnTo>
                <a:lnTo>
                  <a:pt x="52071" y="135452"/>
                </a:lnTo>
                <a:close/>
                <a:moveTo>
                  <a:pt x="69149" y="135452"/>
                </a:moveTo>
                <a:lnTo>
                  <a:pt x="69149" y="143712"/>
                </a:lnTo>
                <a:lnTo>
                  <a:pt x="60722" y="143712"/>
                </a:lnTo>
                <a:lnTo>
                  <a:pt x="60722" y="135452"/>
                </a:lnTo>
                <a:close/>
                <a:moveTo>
                  <a:pt x="77800" y="135452"/>
                </a:moveTo>
                <a:lnTo>
                  <a:pt x="77800" y="143712"/>
                </a:lnTo>
                <a:lnTo>
                  <a:pt x="69373" y="143712"/>
                </a:lnTo>
                <a:lnTo>
                  <a:pt x="69373" y="135452"/>
                </a:lnTo>
                <a:close/>
                <a:moveTo>
                  <a:pt x="86506" y="135452"/>
                </a:moveTo>
                <a:lnTo>
                  <a:pt x="86506" y="143712"/>
                </a:lnTo>
                <a:lnTo>
                  <a:pt x="78023" y="143712"/>
                </a:lnTo>
                <a:lnTo>
                  <a:pt x="78023" y="135452"/>
                </a:lnTo>
                <a:close/>
                <a:moveTo>
                  <a:pt x="95157" y="135452"/>
                </a:moveTo>
                <a:lnTo>
                  <a:pt x="95157" y="143712"/>
                </a:lnTo>
                <a:lnTo>
                  <a:pt x="86730" y="143712"/>
                </a:lnTo>
                <a:lnTo>
                  <a:pt x="86730" y="135452"/>
                </a:lnTo>
                <a:close/>
                <a:moveTo>
                  <a:pt x="103808" y="135452"/>
                </a:moveTo>
                <a:lnTo>
                  <a:pt x="103808" y="143712"/>
                </a:lnTo>
                <a:lnTo>
                  <a:pt x="95380" y="143712"/>
                </a:lnTo>
                <a:lnTo>
                  <a:pt x="95380" y="135452"/>
                </a:lnTo>
                <a:close/>
                <a:moveTo>
                  <a:pt x="112458" y="135452"/>
                </a:moveTo>
                <a:lnTo>
                  <a:pt x="112458" y="143712"/>
                </a:lnTo>
                <a:lnTo>
                  <a:pt x="104031" y="143712"/>
                </a:lnTo>
                <a:lnTo>
                  <a:pt x="104031" y="135452"/>
                </a:lnTo>
                <a:close/>
                <a:moveTo>
                  <a:pt x="121109" y="135452"/>
                </a:moveTo>
                <a:lnTo>
                  <a:pt x="121109" y="143712"/>
                </a:lnTo>
                <a:lnTo>
                  <a:pt x="112681" y="143712"/>
                </a:lnTo>
                <a:lnTo>
                  <a:pt x="112681" y="135452"/>
                </a:lnTo>
                <a:close/>
                <a:moveTo>
                  <a:pt x="129760" y="135452"/>
                </a:moveTo>
                <a:lnTo>
                  <a:pt x="129760" y="143712"/>
                </a:lnTo>
                <a:lnTo>
                  <a:pt x="121332" y="143712"/>
                </a:lnTo>
                <a:lnTo>
                  <a:pt x="121332" y="135452"/>
                </a:lnTo>
                <a:close/>
                <a:moveTo>
                  <a:pt x="138410" y="135452"/>
                </a:moveTo>
                <a:lnTo>
                  <a:pt x="138410" y="143712"/>
                </a:lnTo>
                <a:lnTo>
                  <a:pt x="129983" y="143712"/>
                </a:lnTo>
                <a:lnTo>
                  <a:pt x="129983" y="135452"/>
                </a:lnTo>
                <a:close/>
                <a:moveTo>
                  <a:pt x="147117" y="135452"/>
                </a:moveTo>
                <a:lnTo>
                  <a:pt x="147117" y="143712"/>
                </a:lnTo>
                <a:lnTo>
                  <a:pt x="138633" y="143712"/>
                </a:lnTo>
                <a:lnTo>
                  <a:pt x="138633" y="135452"/>
                </a:lnTo>
                <a:close/>
                <a:moveTo>
                  <a:pt x="155767" y="135452"/>
                </a:moveTo>
                <a:lnTo>
                  <a:pt x="155767" y="143712"/>
                </a:lnTo>
                <a:lnTo>
                  <a:pt x="147340" y="143712"/>
                </a:lnTo>
                <a:lnTo>
                  <a:pt x="147340" y="135452"/>
                </a:lnTo>
                <a:close/>
                <a:moveTo>
                  <a:pt x="164418" y="135452"/>
                </a:moveTo>
                <a:lnTo>
                  <a:pt x="164418" y="143712"/>
                </a:lnTo>
                <a:lnTo>
                  <a:pt x="155990" y="143712"/>
                </a:lnTo>
                <a:lnTo>
                  <a:pt x="155990" y="135452"/>
                </a:lnTo>
                <a:close/>
                <a:moveTo>
                  <a:pt x="173069" y="135452"/>
                </a:moveTo>
                <a:lnTo>
                  <a:pt x="173069" y="143712"/>
                </a:lnTo>
                <a:lnTo>
                  <a:pt x="164641" y="143712"/>
                </a:lnTo>
                <a:lnTo>
                  <a:pt x="164641" y="135452"/>
                </a:lnTo>
                <a:close/>
                <a:moveTo>
                  <a:pt x="181719" y="135452"/>
                </a:moveTo>
                <a:lnTo>
                  <a:pt x="181719" y="143712"/>
                </a:lnTo>
                <a:lnTo>
                  <a:pt x="173292" y="143712"/>
                </a:lnTo>
                <a:lnTo>
                  <a:pt x="173292" y="135452"/>
                </a:lnTo>
                <a:close/>
                <a:moveTo>
                  <a:pt x="190370" y="135452"/>
                </a:moveTo>
                <a:lnTo>
                  <a:pt x="190370" y="143712"/>
                </a:lnTo>
                <a:lnTo>
                  <a:pt x="181942" y="143712"/>
                </a:lnTo>
                <a:lnTo>
                  <a:pt x="181942" y="135452"/>
                </a:lnTo>
                <a:close/>
                <a:moveTo>
                  <a:pt x="199020" y="135452"/>
                </a:moveTo>
                <a:lnTo>
                  <a:pt x="199020" y="143712"/>
                </a:lnTo>
                <a:lnTo>
                  <a:pt x="190593" y="143712"/>
                </a:lnTo>
                <a:lnTo>
                  <a:pt x="190593" y="135452"/>
                </a:lnTo>
                <a:close/>
                <a:moveTo>
                  <a:pt x="207727" y="135452"/>
                </a:moveTo>
                <a:lnTo>
                  <a:pt x="207727" y="143712"/>
                </a:lnTo>
                <a:lnTo>
                  <a:pt x="199244" y="143712"/>
                </a:lnTo>
                <a:lnTo>
                  <a:pt x="199244" y="135452"/>
                </a:lnTo>
                <a:close/>
                <a:moveTo>
                  <a:pt x="216377" y="135452"/>
                </a:moveTo>
                <a:lnTo>
                  <a:pt x="216377" y="143712"/>
                </a:lnTo>
                <a:lnTo>
                  <a:pt x="207950" y="143712"/>
                </a:lnTo>
                <a:lnTo>
                  <a:pt x="207950" y="135452"/>
                </a:lnTo>
                <a:close/>
                <a:moveTo>
                  <a:pt x="225028" y="135452"/>
                </a:moveTo>
                <a:lnTo>
                  <a:pt x="225028" y="143712"/>
                </a:lnTo>
                <a:lnTo>
                  <a:pt x="216601" y="143712"/>
                </a:lnTo>
                <a:lnTo>
                  <a:pt x="216601" y="135452"/>
                </a:lnTo>
                <a:close/>
                <a:moveTo>
                  <a:pt x="233679" y="135452"/>
                </a:moveTo>
                <a:lnTo>
                  <a:pt x="233679" y="143712"/>
                </a:lnTo>
                <a:lnTo>
                  <a:pt x="225251" y="143712"/>
                </a:lnTo>
                <a:lnTo>
                  <a:pt x="225251" y="135452"/>
                </a:lnTo>
                <a:close/>
                <a:moveTo>
                  <a:pt x="242329" y="135452"/>
                </a:moveTo>
                <a:lnTo>
                  <a:pt x="242329" y="143712"/>
                </a:lnTo>
                <a:lnTo>
                  <a:pt x="233902" y="143712"/>
                </a:lnTo>
                <a:lnTo>
                  <a:pt x="233902" y="135452"/>
                </a:lnTo>
                <a:close/>
                <a:moveTo>
                  <a:pt x="250980" y="135452"/>
                </a:moveTo>
                <a:lnTo>
                  <a:pt x="250980" y="143712"/>
                </a:lnTo>
                <a:lnTo>
                  <a:pt x="242553" y="143712"/>
                </a:lnTo>
                <a:lnTo>
                  <a:pt x="242553" y="135452"/>
                </a:lnTo>
                <a:close/>
                <a:moveTo>
                  <a:pt x="259686" y="135452"/>
                </a:moveTo>
                <a:lnTo>
                  <a:pt x="259686" y="143712"/>
                </a:lnTo>
                <a:lnTo>
                  <a:pt x="251203" y="143712"/>
                </a:lnTo>
                <a:lnTo>
                  <a:pt x="251203" y="135452"/>
                </a:lnTo>
                <a:close/>
                <a:moveTo>
                  <a:pt x="268337" y="135452"/>
                </a:moveTo>
                <a:lnTo>
                  <a:pt x="268337" y="143712"/>
                </a:lnTo>
                <a:lnTo>
                  <a:pt x="259910" y="143712"/>
                </a:lnTo>
                <a:lnTo>
                  <a:pt x="259910" y="135452"/>
                </a:lnTo>
                <a:close/>
                <a:moveTo>
                  <a:pt x="276988" y="135452"/>
                </a:moveTo>
                <a:lnTo>
                  <a:pt x="276988" y="143712"/>
                </a:lnTo>
                <a:lnTo>
                  <a:pt x="268560" y="143712"/>
                </a:lnTo>
                <a:lnTo>
                  <a:pt x="268560" y="135452"/>
                </a:lnTo>
                <a:close/>
                <a:moveTo>
                  <a:pt x="17190" y="143935"/>
                </a:moveTo>
                <a:lnTo>
                  <a:pt x="17190" y="152139"/>
                </a:lnTo>
                <a:lnTo>
                  <a:pt x="8762" y="152139"/>
                </a:lnTo>
                <a:lnTo>
                  <a:pt x="8762" y="143935"/>
                </a:lnTo>
                <a:close/>
                <a:moveTo>
                  <a:pt x="25840" y="143935"/>
                </a:moveTo>
                <a:lnTo>
                  <a:pt x="25840" y="152139"/>
                </a:lnTo>
                <a:lnTo>
                  <a:pt x="17413" y="152139"/>
                </a:lnTo>
                <a:lnTo>
                  <a:pt x="17413" y="143935"/>
                </a:lnTo>
                <a:close/>
                <a:moveTo>
                  <a:pt x="34547" y="143935"/>
                </a:moveTo>
                <a:lnTo>
                  <a:pt x="34547" y="152139"/>
                </a:lnTo>
                <a:lnTo>
                  <a:pt x="26064" y="152139"/>
                </a:lnTo>
                <a:lnTo>
                  <a:pt x="26064" y="143935"/>
                </a:lnTo>
                <a:close/>
                <a:moveTo>
                  <a:pt x="43197" y="143935"/>
                </a:moveTo>
                <a:lnTo>
                  <a:pt x="43197" y="152139"/>
                </a:lnTo>
                <a:lnTo>
                  <a:pt x="34770" y="152139"/>
                </a:lnTo>
                <a:lnTo>
                  <a:pt x="34770" y="143935"/>
                </a:lnTo>
                <a:close/>
                <a:moveTo>
                  <a:pt x="51848" y="143935"/>
                </a:moveTo>
                <a:lnTo>
                  <a:pt x="51848" y="152139"/>
                </a:lnTo>
                <a:lnTo>
                  <a:pt x="43421" y="152139"/>
                </a:lnTo>
                <a:lnTo>
                  <a:pt x="43421" y="143935"/>
                </a:lnTo>
                <a:close/>
                <a:moveTo>
                  <a:pt x="60499" y="143935"/>
                </a:moveTo>
                <a:lnTo>
                  <a:pt x="60499" y="152139"/>
                </a:lnTo>
                <a:lnTo>
                  <a:pt x="52071" y="152139"/>
                </a:lnTo>
                <a:lnTo>
                  <a:pt x="52071" y="143935"/>
                </a:lnTo>
                <a:close/>
                <a:moveTo>
                  <a:pt x="69149" y="143935"/>
                </a:moveTo>
                <a:lnTo>
                  <a:pt x="69149" y="152139"/>
                </a:lnTo>
                <a:lnTo>
                  <a:pt x="60722" y="152139"/>
                </a:lnTo>
                <a:lnTo>
                  <a:pt x="60722" y="143935"/>
                </a:lnTo>
                <a:close/>
                <a:moveTo>
                  <a:pt x="77800" y="143935"/>
                </a:moveTo>
                <a:lnTo>
                  <a:pt x="77800" y="152139"/>
                </a:lnTo>
                <a:lnTo>
                  <a:pt x="69373" y="152139"/>
                </a:lnTo>
                <a:lnTo>
                  <a:pt x="69373" y="143935"/>
                </a:lnTo>
                <a:close/>
                <a:moveTo>
                  <a:pt x="86506" y="143935"/>
                </a:moveTo>
                <a:lnTo>
                  <a:pt x="86506" y="152139"/>
                </a:lnTo>
                <a:lnTo>
                  <a:pt x="78023" y="152139"/>
                </a:lnTo>
                <a:lnTo>
                  <a:pt x="78023" y="143935"/>
                </a:lnTo>
                <a:close/>
                <a:moveTo>
                  <a:pt x="95157" y="143935"/>
                </a:moveTo>
                <a:lnTo>
                  <a:pt x="95157" y="152139"/>
                </a:lnTo>
                <a:lnTo>
                  <a:pt x="86730" y="152139"/>
                </a:lnTo>
                <a:lnTo>
                  <a:pt x="86730" y="143935"/>
                </a:lnTo>
                <a:close/>
                <a:moveTo>
                  <a:pt x="103808" y="143935"/>
                </a:moveTo>
                <a:lnTo>
                  <a:pt x="103808" y="152139"/>
                </a:lnTo>
                <a:lnTo>
                  <a:pt x="95380" y="152139"/>
                </a:lnTo>
                <a:lnTo>
                  <a:pt x="95380" y="143935"/>
                </a:lnTo>
                <a:close/>
                <a:moveTo>
                  <a:pt x="112458" y="143935"/>
                </a:moveTo>
                <a:lnTo>
                  <a:pt x="112458" y="152139"/>
                </a:lnTo>
                <a:lnTo>
                  <a:pt x="104031" y="152139"/>
                </a:lnTo>
                <a:lnTo>
                  <a:pt x="104031" y="143935"/>
                </a:lnTo>
                <a:close/>
                <a:moveTo>
                  <a:pt x="121109" y="143935"/>
                </a:moveTo>
                <a:lnTo>
                  <a:pt x="121109" y="152139"/>
                </a:lnTo>
                <a:lnTo>
                  <a:pt x="112681" y="152139"/>
                </a:lnTo>
                <a:lnTo>
                  <a:pt x="112681" y="143935"/>
                </a:lnTo>
                <a:close/>
                <a:moveTo>
                  <a:pt x="129760" y="143935"/>
                </a:moveTo>
                <a:lnTo>
                  <a:pt x="129760" y="152139"/>
                </a:lnTo>
                <a:lnTo>
                  <a:pt x="121332" y="152139"/>
                </a:lnTo>
                <a:lnTo>
                  <a:pt x="121332" y="143935"/>
                </a:lnTo>
                <a:close/>
                <a:moveTo>
                  <a:pt x="138410" y="143935"/>
                </a:moveTo>
                <a:lnTo>
                  <a:pt x="138410" y="152139"/>
                </a:lnTo>
                <a:lnTo>
                  <a:pt x="129983" y="152139"/>
                </a:lnTo>
                <a:lnTo>
                  <a:pt x="129983" y="143935"/>
                </a:lnTo>
                <a:close/>
                <a:moveTo>
                  <a:pt x="147117" y="143935"/>
                </a:moveTo>
                <a:lnTo>
                  <a:pt x="147117" y="152139"/>
                </a:lnTo>
                <a:lnTo>
                  <a:pt x="138633" y="152139"/>
                </a:lnTo>
                <a:lnTo>
                  <a:pt x="138633" y="143935"/>
                </a:lnTo>
                <a:close/>
                <a:moveTo>
                  <a:pt x="155767" y="143935"/>
                </a:moveTo>
                <a:lnTo>
                  <a:pt x="155767" y="152139"/>
                </a:lnTo>
                <a:lnTo>
                  <a:pt x="147340" y="152139"/>
                </a:lnTo>
                <a:lnTo>
                  <a:pt x="147340" y="143935"/>
                </a:lnTo>
                <a:close/>
                <a:moveTo>
                  <a:pt x="164418" y="143935"/>
                </a:moveTo>
                <a:lnTo>
                  <a:pt x="164418" y="152139"/>
                </a:lnTo>
                <a:lnTo>
                  <a:pt x="155990" y="152139"/>
                </a:lnTo>
                <a:lnTo>
                  <a:pt x="155990" y="143935"/>
                </a:lnTo>
                <a:close/>
                <a:moveTo>
                  <a:pt x="173069" y="143935"/>
                </a:moveTo>
                <a:lnTo>
                  <a:pt x="173069" y="152139"/>
                </a:lnTo>
                <a:lnTo>
                  <a:pt x="164641" y="152139"/>
                </a:lnTo>
                <a:lnTo>
                  <a:pt x="164641" y="143935"/>
                </a:lnTo>
                <a:close/>
                <a:moveTo>
                  <a:pt x="181719" y="143935"/>
                </a:moveTo>
                <a:lnTo>
                  <a:pt x="181719" y="152139"/>
                </a:lnTo>
                <a:lnTo>
                  <a:pt x="173292" y="152139"/>
                </a:lnTo>
                <a:lnTo>
                  <a:pt x="173292" y="143935"/>
                </a:lnTo>
                <a:close/>
                <a:moveTo>
                  <a:pt x="190370" y="143935"/>
                </a:moveTo>
                <a:lnTo>
                  <a:pt x="190370" y="152139"/>
                </a:lnTo>
                <a:lnTo>
                  <a:pt x="181942" y="152139"/>
                </a:lnTo>
                <a:lnTo>
                  <a:pt x="181942" y="143935"/>
                </a:lnTo>
                <a:close/>
                <a:moveTo>
                  <a:pt x="199020" y="143935"/>
                </a:moveTo>
                <a:lnTo>
                  <a:pt x="199020" y="152139"/>
                </a:lnTo>
                <a:lnTo>
                  <a:pt x="190593" y="152139"/>
                </a:lnTo>
                <a:lnTo>
                  <a:pt x="190593" y="143935"/>
                </a:lnTo>
                <a:close/>
                <a:moveTo>
                  <a:pt x="207727" y="143935"/>
                </a:moveTo>
                <a:lnTo>
                  <a:pt x="207727" y="152139"/>
                </a:lnTo>
                <a:lnTo>
                  <a:pt x="199244" y="152139"/>
                </a:lnTo>
                <a:lnTo>
                  <a:pt x="199244" y="143935"/>
                </a:lnTo>
                <a:close/>
                <a:moveTo>
                  <a:pt x="216377" y="143935"/>
                </a:moveTo>
                <a:lnTo>
                  <a:pt x="216377" y="152139"/>
                </a:lnTo>
                <a:lnTo>
                  <a:pt x="207950" y="152139"/>
                </a:lnTo>
                <a:lnTo>
                  <a:pt x="207950" y="143935"/>
                </a:lnTo>
                <a:close/>
                <a:moveTo>
                  <a:pt x="225028" y="143935"/>
                </a:moveTo>
                <a:lnTo>
                  <a:pt x="225028" y="152139"/>
                </a:lnTo>
                <a:lnTo>
                  <a:pt x="216601" y="152139"/>
                </a:lnTo>
                <a:lnTo>
                  <a:pt x="216601" y="143935"/>
                </a:lnTo>
                <a:close/>
                <a:moveTo>
                  <a:pt x="233679" y="143935"/>
                </a:moveTo>
                <a:lnTo>
                  <a:pt x="233679" y="152139"/>
                </a:lnTo>
                <a:lnTo>
                  <a:pt x="225251" y="152139"/>
                </a:lnTo>
                <a:lnTo>
                  <a:pt x="225251" y="143935"/>
                </a:lnTo>
                <a:close/>
                <a:moveTo>
                  <a:pt x="242329" y="143935"/>
                </a:moveTo>
                <a:lnTo>
                  <a:pt x="242329" y="152139"/>
                </a:lnTo>
                <a:lnTo>
                  <a:pt x="233902" y="152139"/>
                </a:lnTo>
                <a:lnTo>
                  <a:pt x="233902" y="143935"/>
                </a:lnTo>
                <a:close/>
                <a:moveTo>
                  <a:pt x="250980" y="143935"/>
                </a:moveTo>
                <a:lnTo>
                  <a:pt x="250980" y="152139"/>
                </a:lnTo>
                <a:lnTo>
                  <a:pt x="242553" y="152139"/>
                </a:lnTo>
                <a:lnTo>
                  <a:pt x="242553" y="143935"/>
                </a:lnTo>
                <a:close/>
                <a:moveTo>
                  <a:pt x="259686" y="143935"/>
                </a:moveTo>
                <a:lnTo>
                  <a:pt x="259686" y="152139"/>
                </a:lnTo>
                <a:lnTo>
                  <a:pt x="251203" y="152139"/>
                </a:lnTo>
                <a:lnTo>
                  <a:pt x="251203" y="143935"/>
                </a:lnTo>
                <a:close/>
                <a:moveTo>
                  <a:pt x="268337" y="143935"/>
                </a:moveTo>
                <a:lnTo>
                  <a:pt x="268337" y="152139"/>
                </a:lnTo>
                <a:lnTo>
                  <a:pt x="259910" y="152139"/>
                </a:lnTo>
                <a:lnTo>
                  <a:pt x="259910" y="143935"/>
                </a:lnTo>
                <a:close/>
                <a:moveTo>
                  <a:pt x="276988" y="143935"/>
                </a:moveTo>
                <a:lnTo>
                  <a:pt x="276988" y="152139"/>
                </a:lnTo>
                <a:lnTo>
                  <a:pt x="268560" y="152139"/>
                </a:lnTo>
                <a:lnTo>
                  <a:pt x="268560" y="143935"/>
                </a:lnTo>
                <a:close/>
                <a:moveTo>
                  <a:pt x="8539" y="0"/>
                </a:moveTo>
                <a:lnTo>
                  <a:pt x="8539" y="8372"/>
                </a:lnTo>
                <a:lnTo>
                  <a:pt x="0" y="8372"/>
                </a:lnTo>
                <a:lnTo>
                  <a:pt x="0" y="8595"/>
                </a:lnTo>
                <a:lnTo>
                  <a:pt x="8539" y="8595"/>
                </a:lnTo>
                <a:lnTo>
                  <a:pt x="8539" y="16799"/>
                </a:lnTo>
                <a:lnTo>
                  <a:pt x="0" y="16799"/>
                </a:lnTo>
                <a:lnTo>
                  <a:pt x="0" y="17022"/>
                </a:lnTo>
                <a:lnTo>
                  <a:pt x="8539" y="17022"/>
                </a:lnTo>
                <a:lnTo>
                  <a:pt x="8539" y="25282"/>
                </a:lnTo>
                <a:lnTo>
                  <a:pt x="0" y="25282"/>
                </a:lnTo>
                <a:lnTo>
                  <a:pt x="0" y="25505"/>
                </a:lnTo>
                <a:lnTo>
                  <a:pt x="8539" y="25505"/>
                </a:lnTo>
                <a:lnTo>
                  <a:pt x="8539" y="33709"/>
                </a:lnTo>
                <a:lnTo>
                  <a:pt x="0" y="33709"/>
                </a:lnTo>
                <a:lnTo>
                  <a:pt x="0" y="33933"/>
                </a:lnTo>
                <a:lnTo>
                  <a:pt x="8539" y="33933"/>
                </a:lnTo>
                <a:lnTo>
                  <a:pt x="8539" y="42193"/>
                </a:lnTo>
                <a:lnTo>
                  <a:pt x="0" y="42193"/>
                </a:lnTo>
                <a:lnTo>
                  <a:pt x="0" y="42416"/>
                </a:lnTo>
                <a:lnTo>
                  <a:pt x="8539" y="42416"/>
                </a:lnTo>
                <a:lnTo>
                  <a:pt x="8539" y="50620"/>
                </a:lnTo>
                <a:lnTo>
                  <a:pt x="0" y="50620"/>
                </a:lnTo>
                <a:lnTo>
                  <a:pt x="0" y="50843"/>
                </a:lnTo>
                <a:lnTo>
                  <a:pt x="8539" y="50843"/>
                </a:lnTo>
                <a:lnTo>
                  <a:pt x="8539" y="59103"/>
                </a:lnTo>
                <a:lnTo>
                  <a:pt x="0" y="59103"/>
                </a:lnTo>
                <a:lnTo>
                  <a:pt x="0" y="59326"/>
                </a:lnTo>
                <a:lnTo>
                  <a:pt x="8539" y="59326"/>
                </a:lnTo>
                <a:lnTo>
                  <a:pt x="8539" y="67586"/>
                </a:lnTo>
                <a:lnTo>
                  <a:pt x="0" y="67586"/>
                </a:lnTo>
                <a:lnTo>
                  <a:pt x="0" y="67810"/>
                </a:lnTo>
                <a:lnTo>
                  <a:pt x="8539" y="67810"/>
                </a:lnTo>
                <a:lnTo>
                  <a:pt x="8539" y="76014"/>
                </a:lnTo>
                <a:lnTo>
                  <a:pt x="0" y="76014"/>
                </a:lnTo>
                <a:lnTo>
                  <a:pt x="0" y="76237"/>
                </a:lnTo>
                <a:lnTo>
                  <a:pt x="8539" y="76237"/>
                </a:lnTo>
                <a:lnTo>
                  <a:pt x="8539" y="84497"/>
                </a:lnTo>
                <a:lnTo>
                  <a:pt x="0" y="84497"/>
                </a:lnTo>
                <a:lnTo>
                  <a:pt x="0" y="84720"/>
                </a:lnTo>
                <a:lnTo>
                  <a:pt x="8539" y="84720"/>
                </a:lnTo>
                <a:lnTo>
                  <a:pt x="8539" y="92924"/>
                </a:lnTo>
                <a:lnTo>
                  <a:pt x="0" y="92924"/>
                </a:lnTo>
                <a:lnTo>
                  <a:pt x="0" y="93148"/>
                </a:lnTo>
                <a:lnTo>
                  <a:pt x="8539" y="93148"/>
                </a:lnTo>
                <a:lnTo>
                  <a:pt x="8539" y="101408"/>
                </a:lnTo>
                <a:lnTo>
                  <a:pt x="0" y="101408"/>
                </a:lnTo>
                <a:lnTo>
                  <a:pt x="0" y="101631"/>
                </a:lnTo>
                <a:lnTo>
                  <a:pt x="8539" y="101631"/>
                </a:lnTo>
                <a:lnTo>
                  <a:pt x="8539" y="109891"/>
                </a:lnTo>
                <a:lnTo>
                  <a:pt x="0" y="109891"/>
                </a:lnTo>
                <a:lnTo>
                  <a:pt x="0" y="110114"/>
                </a:lnTo>
                <a:lnTo>
                  <a:pt x="8539" y="110114"/>
                </a:lnTo>
                <a:lnTo>
                  <a:pt x="8539" y="118318"/>
                </a:lnTo>
                <a:lnTo>
                  <a:pt x="0" y="118318"/>
                </a:lnTo>
                <a:lnTo>
                  <a:pt x="0" y="118541"/>
                </a:lnTo>
                <a:lnTo>
                  <a:pt x="8539" y="118541"/>
                </a:lnTo>
                <a:lnTo>
                  <a:pt x="8539" y="126801"/>
                </a:lnTo>
                <a:lnTo>
                  <a:pt x="0" y="126801"/>
                </a:lnTo>
                <a:lnTo>
                  <a:pt x="0" y="127025"/>
                </a:lnTo>
                <a:lnTo>
                  <a:pt x="8539" y="127025"/>
                </a:lnTo>
                <a:lnTo>
                  <a:pt x="8539" y="135229"/>
                </a:lnTo>
                <a:lnTo>
                  <a:pt x="0" y="135229"/>
                </a:lnTo>
                <a:lnTo>
                  <a:pt x="0" y="135452"/>
                </a:lnTo>
                <a:lnTo>
                  <a:pt x="8539" y="135452"/>
                </a:lnTo>
                <a:lnTo>
                  <a:pt x="8539" y="143712"/>
                </a:lnTo>
                <a:lnTo>
                  <a:pt x="0" y="143712"/>
                </a:lnTo>
                <a:lnTo>
                  <a:pt x="0" y="143935"/>
                </a:lnTo>
                <a:lnTo>
                  <a:pt x="8539" y="143935"/>
                </a:lnTo>
                <a:lnTo>
                  <a:pt x="8539" y="152139"/>
                </a:lnTo>
                <a:lnTo>
                  <a:pt x="0" y="152139"/>
                </a:lnTo>
                <a:lnTo>
                  <a:pt x="0" y="152362"/>
                </a:lnTo>
                <a:lnTo>
                  <a:pt x="8539" y="152362"/>
                </a:lnTo>
                <a:lnTo>
                  <a:pt x="8539" y="160734"/>
                </a:lnTo>
                <a:lnTo>
                  <a:pt x="8762" y="160734"/>
                </a:lnTo>
                <a:lnTo>
                  <a:pt x="8762" y="152362"/>
                </a:lnTo>
                <a:lnTo>
                  <a:pt x="17190" y="152362"/>
                </a:lnTo>
                <a:lnTo>
                  <a:pt x="17190" y="160734"/>
                </a:lnTo>
                <a:lnTo>
                  <a:pt x="17413" y="160734"/>
                </a:lnTo>
                <a:lnTo>
                  <a:pt x="17413" y="152362"/>
                </a:lnTo>
                <a:lnTo>
                  <a:pt x="25840" y="152362"/>
                </a:lnTo>
                <a:lnTo>
                  <a:pt x="25840" y="160734"/>
                </a:lnTo>
                <a:lnTo>
                  <a:pt x="26064" y="160734"/>
                </a:lnTo>
                <a:lnTo>
                  <a:pt x="26064" y="152362"/>
                </a:lnTo>
                <a:lnTo>
                  <a:pt x="34547" y="152362"/>
                </a:lnTo>
                <a:lnTo>
                  <a:pt x="34547" y="160734"/>
                </a:lnTo>
                <a:lnTo>
                  <a:pt x="34770" y="160734"/>
                </a:lnTo>
                <a:lnTo>
                  <a:pt x="34770" y="152362"/>
                </a:lnTo>
                <a:lnTo>
                  <a:pt x="43197" y="152362"/>
                </a:lnTo>
                <a:lnTo>
                  <a:pt x="43197" y="160734"/>
                </a:lnTo>
                <a:lnTo>
                  <a:pt x="43421" y="160734"/>
                </a:lnTo>
                <a:lnTo>
                  <a:pt x="43421" y="152362"/>
                </a:lnTo>
                <a:lnTo>
                  <a:pt x="51848" y="152362"/>
                </a:lnTo>
                <a:lnTo>
                  <a:pt x="51848" y="160734"/>
                </a:lnTo>
                <a:lnTo>
                  <a:pt x="52071" y="160734"/>
                </a:lnTo>
                <a:lnTo>
                  <a:pt x="52071" y="152362"/>
                </a:lnTo>
                <a:lnTo>
                  <a:pt x="60499" y="152362"/>
                </a:lnTo>
                <a:lnTo>
                  <a:pt x="60499" y="160734"/>
                </a:lnTo>
                <a:lnTo>
                  <a:pt x="60722" y="160734"/>
                </a:lnTo>
                <a:lnTo>
                  <a:pt x="60722" y="152362"/>
                </a:lnTo>
                <a:lnTo>
                  <a:pt x="69149" y="152362"/>
                </a:lnTo>
                <a:lnTo>
                  <a:pt x="69149" y="160734"/>
                </a:lnTo>
                <a:lnTo>
                  <a:pt x="69373" y="160734"/>
                </a:lnTo>
                <a:lnTo>
                  <a:pt x="69373" y="152362"/>
                </a:lnTo>
                <a:lnTo>
                  <a:pt x="77800" y="152362"/>
                </a:lnTo>
                <a:lnTo>
                  <a:pt x="77800" y="160734"/>
                </a:lnTo>
                <a:lnTo>
                  <a:pt x="78023" y="160734"/>
                </a:lnTo>
                <a:lnTo>
                  <a:pt x="78023" y="152362"/>
                </a:lnTo>
                <a:lnTo>
                  <a:pt x="86506" y="152362"/>
                </a:lnTo>
                <a:lnTo>
                  <a:pt x="86506" y="160734"/>
                </a:lnTo>
                <a:lnTo>
                  <a:pt x="86730" y="160734"/>
                </a:lnTo>
                <a:lnTo>
                  <a:pt x="86730" y="152362"/>
                </a:lnTo>
                <a:lnTo>
                  <a:pt x="95157" y="152362"/>
                </a:lnTo>
                <a:lnTo>
                  <a:pt x="95157" y="160734"/>
                </a:lnTo>
                <a:lnTo>
                  <a:pt x="95380" y="160734"/>
                </a:lnTo>
                <a:lnTo>
                  <a:pt x="95380" y="152362"/>
                </a:lnTo>
                <a:lnTo>
                  <a:pt x="103808" y="152362"/>
                </a:lnTo>
                <a:lnTo>
                  <a:pt x="103808" y="160734"/>
                </a:lnTo>
                <a:lnTo>
                  <a:pt x="104031" y="160734"/>
                </a:lnTo>
                <a:lnTo>
                  <a:pt x="104031" y="152362"/>
                </a:lnTo>
                <a:lnTo>
                  <a:pt x="112458" y="152362"/>
                </a:lnTo>
                <a:lnTo>
                  <a:pt x="112458" y="160734"/>
                </a:lnTo>
                <a:lnTo>
                  <a:pt x="112681" y="160734"/>
                </a:lnTo>
                <a:lnTo>
                  <a:pt x="112681" y="152362"/>
                </a:lnTo>
                <a:lnTo>
                  <a:pt x="121109" y="152362"/>
                </a:lnTo>
                <a:lnTo>
                  <a:pt x="121109" y="160734"/>
                </a:lnTo>
                <a:lnTo>
                  <a:pt x="121332" y="160734"/>
                </a:lnTo>
                <a:lnTo>
                  <a:pt x="121332" y="152362"/>
                </a:lnTo>
                <a:lnTo>
                  <a:pt x="129760" y="152362"/>
                </a:lnTo>
                <a:lnTo>
                  <a:pt x="129760" y="160734"/>
                </a:lnTo>
                <a:lnTo>
                  <a:pt x="129983" y="160734"/>
                </a:lnTo>
                <a:lnTo>
                  <a:pt x="129983" y="152362"/>
                </a:lnTo>
                <a:lnTo>
                  <a:pt x="138410" y="152362"/>
                </a:lnTo>
                <a:lnTo>
                  <a:pt x="138410" y="160734"/>
                </a:lnTo>
                <a:lnTo>
                  <a:pt x="138633" y="160734"/>
                </a:lnTo>
                <a:lnTo>
                  <a:pt x="138633" y="152362"/>
                </a:lnTo>
                <a:lnTo>
                  <a:pt x="147117" y="152362"/>
                </a:lnTo>
                <a:lnTo>
                  <a:pt x="147117" y="160734"/>
                </a:lnTo>
                <a:lnTo>
                  <a:pt x="147340" y="160734"/>
                </a:lnTo>
                <a:lnTo>
                  <a:pt x="147340" y="152362"/>
                </a:lnTo>
                <a:lnTo>
                  <a:pt x="155767" y="152362"/>
                </a:lnTo>
                <a:lnTo>
                  <a:pt x="155767" y="160734"/>
                </a:lnTo>
                <a:lnTo>
                  <a:pt x="155990" y="160734"/>
                </a:lnTo>
                <a:lnTo>
                  <a:pt x="155990" y="152362"/>
                </a:lnTo>
                <a:lnTo>
                  <a:pt x="164418" y="152362"/>
                </a:lnTo>
                <a:lnTo>
                  <a:pt x="164418" y="160734"/>
                </a:lnTo>
                <a:lnTo>
                  <a:pt x="164641" y="160734"/>
                </a:lnTo>
                <a:lnTo>
                  <a:pt x="164641" y="152362"/>
                </a:lnTo>
                <a:lnTo>
                  <a:pt x="173069" y="152362"/>
                </a:lnTo>
                <a:lnTo>
                  <a:pt x="173069" y="160734"/>
                </a:lnTo>
                <a:lnTo>
                  <a:pt x="173292" y="160734"/>
                </a:lnTo>
                <a:lnTo>
                  <a:pt x="173292" y="152362"/>
                </a:lnTo>
                <a:lnTo>
                  <a:pt x="181719" y="152362"/>
                </a:lnTo>
                <a:lnTo>
                  <a:pt x="181719" y="160734"/>
                </a:lnTo>
                <a:lnTo>
                  <a:pt x="181942" y="160734"/>
                </a:lnTo>
                <a:lnTo>
                  <a:pt x="181942" y="152362"/>
                </a:lnTo>
                <a:lnTo>
                  <a:pt x="190370" y="152362"/>
                </a:lnTo>
                <a:lnTo>
                  <a:pt x="190370" y="160734"/>
                </a:lnTo>
                <a:lnTo>
                  <a:pt x="190593" y="160734"/>
                </a:lnTo>
                <a:lnTo>
                  <a:pt x="190593" y="152362"/>
                </a:lnTo>
                <a:lnTo>
                  <a:pt x="199020" y="152362"/>
                </a:lnTo>
                <a:lnTo>
                  <a:pt x="199020" y="160734"/>
                </a:lnTo>
                <a:lnTo>
                  <a:pt x="199244" y="160734"/>
                </a:lnTo>
                <a:lnTo>
                  <a:pt x="199244" y="152362"/>
                </a:lnTo>
                <a:lnTo>
                  <a:pt x="207727" y="152362"/>
                </a:lnTo>
                <a:lnTo>
                  <a:pt x="207727" y="160734"/>
                </a:lnTo>
                <a:lnTo>
                  <a:pt x="207950" y="160734"/>
                </a:lnTo>
                <a:lnTo>
                  <a:pt x="207950" y="152362"/>
                </a:lnTo>
                <a:lnTo>
                  <a:pt x="216377" y="152362"/>
                </a:lnTo>
                <a:lnTo>
                  <a:pt x="216377" y="160734"/>
                </a:lnTo>
                <a:lnTo>
                  <a:pt x="216601" y="160734"/>
                </a:lnTo>
                <a:lnTo>
                  <a:pt x="216601" y="152362"/>
                </a:lnTo>
                <a:lnTo>
                  <a:pt x="225028" y="152362"/>
                </a:lnTo>
                <a:lnTo>
                  <a:pt x="225028" y="160734"/>
                </a:lnTo>
                <a:lnTo>
                  <a:pt x="225251" y="160734"/>
                </a:lnTo>
                <a:lnTo>
                  <a:pt x="225251" y="152362"/>
                </a:lnTo>
                <a:lnTo>
                  <a:pt x="233679" y="152362"/>
                </a:lnTo>
                <a:lnTo>
                  <a:pt x="233679" y="160734"/>
                </a:lnTo>
                <a:lnTo>
                  <a:pt x="233902" y="160734"/>
                </a:lnTo>
                <a:lnTo>
                  <a:pt x="233902" y="152362"/>
                </a:lnTo>
                <a:lnTo>
                  <a:pt x="242329" y="152362"/>
                </a:lnTo>
                <a:lnTo>
                  <a:pt x="242329" y="160734"/>
                </a:lnTo>
                <a:lnTo>
                  <a:pt x="242553" y="160734"/>
                </a:lnTo>
                <a:lnTo>
                  <a:pt x="242553" y="152362"/>
                </a:lnTo>
                <a:lnTo>
                  <a:pt x="250980" y="152362"/>
                </a:lnTo>
                <a:lnTo>
                  <a:pt x="250980" y="160734"/>
                </a:lnTo>
                <a:lnTo>
                  <a:pt x="251203" y="160734"/>
                </a:lnTo>
                <a:lnTo>
                  <a:pt x="251203" y="152362"/>
                </a:lnTo>
                <a:lnTo>
                  <a:pt x="259686" y="152362"/>
                </a:lnTo>
                <a:lnTo>
                  <a:pt x="259686" y="160734"/>
                </a:lnTo>
                <a:lnTo>
                  <a:pt x="259910" y="160734"/>
                </a:lnTo>
                <a:lnTo>
                  <a:pt x="259910" y="152362"/>
                </a:lnTo>
                <a:lnTo>
                  <a:pt x="268337" y="152362"/>
                </a:lnTo>
                <a:lnTo>
                  <a:pt x="268337" y="160734"/>
                </a:lnTo>
                <a:lnTo>
                  <a:pt x="268560" y="160734"/>
                </a:lnTo>
                <a:lnTo>
                  <a:pt x="268560" y="152362"/>
                </a:lnTo>
                <a:lnTo>
                  <a:pt x="276988" y="152362"/>
                </a:lnTo>
                <a:lnTo>
                  <a:pt x="276988" y="160734"/>
                </a:lnTo>
                <a:lnTo>
                  <a:pt x="277211" y="160734"/>
                </a:lnTo>
                <a:lnTo>
                  <a:pt x="277211" y="152362"/>
                </a:lnTo>
                <a:lnTo>
                  <a:pt x="285750" y="152362"/>
                </a:lnTo>
                <a:lnTo>
                  <a:pt x="285750" y="152139"/>
                </a:lnTo>
                <a:lnTo>
                  <a:pt x="277211" y="152139"/>
                </a:lnTo>
                <a:lnTo>
                  <a:pt x="277211" y="143935"/>
                </a:lnTo>
                <a:lnTo>
                  <a:pt x="285750" y="143935"/>
                </a:lnTo>
                <a:lnTo>
                  <a:pt x="285750" y="143712"/>
                </a:lnTo>
                <a:lnTo>
                  <a:pt x="277211" y="143712"/>
                </a:lnTo>
                <a:lnTo>
                  <a:pt x="277211" y="135452"/>
                </a:lnTo>
                <a:lnTo>
                  <a:pt x="285750" y="135452"/>
                </a:lnTo>
                <a:lnTo>
                  <a:pt x="285750" y="135229"/>
                </a:lnTo>
                <a:lnTo>
                  <a:pt x="277211" y="135229"/>
                </a:lnTo>
                <a:lnTo>
                  <a:pt x="277211" y="127025"/>
                </a:lnTo>
                <a:lnTo>
                  <a:pt x="285750" y="127025"/>
                </a:lnTo>
                <a:lnTo>
                  <a:pt x="285750" y="126801"/>
                </a:lnTo>
                <a:lnTo>
                  <a:pt x="277211" y="126801"/>
                </a:lnTo>
                <a:lnTo>
                  <a:pt x="277211" y="118541"/>
                </a:lnTo>
                <a:lnTo>
                  <a:pt x="285750" y="118541"/>
                </a:lnTo>
                <a:lnTo>
                  <a:pt x="285750" y="118318"/>
                </a:lnTo>
                <a:lnTo>
                  <a:pt x="277211" y="118318"/>
                </a:lnTo>
                <a:lnTo>
                  <a:pt x="277211" y="110114"/>
                </a:lnTo>
                <a:lnTo>
                  <a:pt x="285750" y="110114"/>
                </a:lnTo>
                <a:lnTo>
                  <a:pt x="285750" y="109891"/>
                </a:lnTo>
                <a:lnTo>
                  <a:pt x="277211" y="109891"/>
                </a:lnTo>
                <a:lnTo>
                  <a:pt x="277211" y="101631"/>
                </a:lnTo>
                <a:lnTo>
                  <a:pt x="285750" y="101631"/>
                </a:lnTo>
                <a:lnTo>
                  <a:pt x="285750" y="101408"/>
                </a:lnTo>
                <a:lnTo>
                  <a:pt x="277211" y="101408"/>
                </a:lnTo>
                <a:lnTo>
                  <a:pt x="277211" y="93148"/>
                </a:lnTo>
                <a:lnTo>
                  <a:pt x="285750" y="93148"/>
                </a:lnTo>
                <a:lnTo>
                  <a:pt x="285750" y="92924"/>
                </a:lnTo>
                <a:lnTo>
                  <a:pt x="277211" y="92924"/>
                </a:lnTo>
                <a:lnTo>
                  <a:pt x="277211" y="84720"/>
                </a:lnTo>
                <a:lnTo>
                  <a:pt x="285750" y="84720"/>
                </a:lnTo>
                <a:lnTo>
                  <a:pt x="285750" y="84497"/>
                </a:lnTo>
                <a:lnTo>
                  <a:pt x="277211" y="84497"/>
                </a:lnTo>
                <a:lnTo>
                  <a:pt x="277211" y="76237"/>
                </a:lnTo>
                <a:lnTo>
                  <a:pt x="285750" y="76237"/>
                </a:lnTo>
                <a:lnTo>
                  <a:pt x="285750" y="76014"/>
                </a:lnTo>
                <a:lnTo>
                  <a:pt x="277211" y="76014"/>
                </a:lnTo>
                <a:lnTo>
                  <a:pt x="277211" y="67810"/>
                </a:lnTo>
                <a:lnTo>
                  <a:pt x="285750" y="67810"/>
                </a:lnTo>
                <a:lnTo>
                  <a:pt x="285750" y="67586"/>
                </a:lnTo>
                <a:lnTo>
                  <a:pt x="277211" y="67586"/>
                </a:lnTo>
                <a:lnTo>
                  <a:pt x="277211" y="59326"/>
                </a:lnTo>
                <a:lnTo>
                  <a:pt x="285750" y="59326"/>
                </a:lnTo>
                <a:lnTo>
                  <a:pt x="285750" y="59103"/>
                </a:lnTo>
                <a:lnTo>
                  <a:pt x="277211" y="59103"/>
                </a:lnTo>
                <a:lnTo>
                  <a:pt x="277211" y="50843"/>
                </a:lnTo>
                <a:lnTo>
                  <a:pt x="285750" y="50843"/>
                </a:lnTo>
                <a:lnTo>
                  <a:pt x="285750" y="50620"/>
                </a:lnTo>
                <a:lnTo>
                  <a:pt x="277211" y="50620"/>
                </a:lnTo>
                <a:lnTo>
                  <a:pt x="277211" y="42416"/>
                </a:lnTo>
                <a:lnTo>
                  <a:pt x="285750" y="42416"/>
                </a:lnTo>
                <a:lnTo>
                  <a:pt x="285750" y="42193"/>
                </a:lnTo>
                <a:lnTo>
                  <a:pt x="277211" y="42193"/>
                </a:lnTo>
                <a:lnTo>
                  <a:pt x="277211" y="33933"/>
                </a:lnTo>
                <a:lnTo>
                  <a:pt x="285750" y="33933"/>
                </a:lnTo>
                <a:lnTo>
                  <a:pt x="285750" y="33709"/>
                </a:lnTo>
                <a:lnTo>
                  <a:pt x="277211" y="33709"/>
                </a:lnTo>
                <a:lnTo>
                  <a:pt x="277211" y="25505"/>
                </a:lnTo>
                <a:lnTo>
                  <a:pt x="285750" y="25505"/>
                </a:lnTo>
                <a:lnTo>
                  <a:pt x="285750" y="25282"/>
                </a:lnTo>
                <a:lnTo>
                  <a:pt x="277211" y="25282"/>
                </a:lnTo>
                <a:lnTo>
                  <a:pt x="277211" y="17022"/>
                </a:lnTo>
                <a:lnTo>
                  <a:pt x="285750" y="17022"/>
                </a:lnTo>
                <a:lnTo>
                  <a:pt x="285750" y="16799"/>
                </a:lnTo>
                <a:lnTo>
                  <a:pt x="277211" y="16799"/>
                </a:lnTo>
                <a:lnTo>
                  <a:pt x="277211" y="8595"/>
                </a:lnTo>
                <a:lnTo>
                  <a:pt x="285750" y="8595"/>
                </a:lnTo>
                <a:lnTo>
                  <a:pt x="285750" y="8372"/>
                </a:lnTo>
                <a:lnTo>
                  <a:pt x="277211" y="8372"/>
                </a:lnTo>
                <a:lnTo>
                  <a:pt x="277211" y="0"/>
                </a:lnTo>
                <a:lnTo>
                  <a:pt x="276988" y="0"/>
                </a:lnTo>
                <a:lnTo>
                  <a:pt x="276988" y="8372"/>
                </a:lnTo>
                <a:lnTo>
                  <a:pt x="268560" y="8372"/>
                </a:lnTo>
                <a:lnTo>
                  <a:pt x="268560" y="0"/>
                </a:lnTo>
                <a:lnTo>
                  <a:pt x="268337" y="0"/>
                </a:lnTo>
                <a:lnTo>
                  <a:pt x="268337" y="8372"/>
                </a:lnTo>
                <a:lnTo>
                  <a:pt x="259910" y="8372"/>
                </a:lnTo>
                <a:lnTo>
                  <a:pt x="259910" y="0"/>
                </a:lnTo>
                <a:lnTo>
                  <a:pt x="259686" y="0"/>
                </a:lnTo>
                <a:lnTo>
                  <a:pt x="259686" y="8372"/>
                </a:lnTo>
                <a:lnTo>
                  <a:pt x="251203" y="8372"/>
                </a:lnTo>
                <a:lnTo>
                  <a:pt x="251203" y="0"/>
                </a:lnTo>
                <a:lnTo>
                  <a:pt x="250980" y="0"/>
                </a:lnTo>
                <a:lnTo>
                  <a:pt x="250980" y="8372"/>
                </a:lnTo>
                <a:lnTo>
                  <a:pt x="242553" y="8372"/>
                </a:lnTo>
                <a:lnTo>
                  <a:pt x="242553" y="0"/>
                </a:lnTo>
                <a:lnTo>
                  <a:pt x="242329" y="0"/>
                </a:lnTo>
                <a:lnTo>
                  <a:pt x="242329" y="8372"/>
                </a:lnTo>
                <a:lnTo>
                  <a:pt x="233902" y="8372"/>
                </a:lnTo>
                <a:lnTo>
                  <a:pt x="233902" y="0"/>
                </a:lnTo>
                <a:lnTo>
                  <a:pt x="233679" y="0"/>
                </a:lnTo>
                <a:lnTo>
                  <a:pt x="233679" y="8372"/>
                </a:lnTo>
                <a:lnTo>
                  <a:pt x="225251" y="8372"/>
                </a:lnTo>
                <a:lnTo>
                  <a:pt x="225251" y="0"/>
                </a:lnTo>
                <a:lnTo>
                  <a:pt x="225028" y="0"/>
                </a:lnTo>
                <a:lnTo>
                  <a:pt x="225028" y="8372"/>
                </a:lnTo>
                <a:lnTo>
                  <a:pt x="216601" y="8372"/>
                </a:lnTo>
                <a:lnTo>
                  <a:pt x="216601" y="0"/>
                </a:lnTo>
                <a:lnTo>
                  <a:pt x="216377" y="0"/>
                </a:lnTo>
                <a:lnTo>
                  <a:pt x="216377" y="8372"/>
                </a:lnTo>
                <a:lnTo>
                  <a:pt x="207950" y="8372"/>
                </a:lnTo>
                <a:lnTo>
                  <a:pt x="207950" y="0"/>
                </a:lnTo>
                <a:lnTo>
                  <a:pt x="207727" y="0"/>
                </a:lnTo>
                <a:lnTo>
                  <a:pt x="207727" y="8372"/>
                </a:lnTo>
                <a:lnTo>
                  <a:pt x="199244" y="8372"/>
                </a:lnTo>
                <a:lnTo>
                  <a:pt x="199244" y="0"/>
                </a:lnTo>
                <a:lnTo>
                  <a:pt x="199020" y="0"/>
                </a:lnTo>
                <a:lnTo>
                  <a:pt x="199020" y="8372"/>
                </a:lnTo>
                <a:lnTo>
                  <a:pt x="190593" y="8372"/>
                </a:lnTo>
                <a:lnTo>
                  <a:pt x="190593" y="0"/>
                </a:lnTo>
                <a:lnTo>
                  <a:pt x="190370" y="0"/>
                </a:lnTo>
                <a:lnTo>
                  <a:pt x="190370" y="8372"/>
                </a:lnTo>
                <a:lnTo>
                  <a:pt x="181942" y="8372"/>
                </a:lnTo>
                <a:lnTo>
                  <a:pt x="181942" y="0"/>
                </a:lnTo>
                <a:lnTo>
                  <a:pt x="181719" y="0"/>
                </a:lnTo>
                <a:lnTo>
                  <a:pt x="181719" y="8372"/>
                </a:lnTo>
                <a:lnTo>
                  <a:pt x="173292" y="8372"/>
                </a:lnTo>
                <a:lnTo>
                  <a:pt x="173292" y="0"/>
                </a:lnTo>
                <a:lnTo>
                  <a:pt x="173069" y="0"/>
                </a:lnTo>
                <a:lnTo>
                  <a:pt x="173069" y="8372"/>
                </a:lnTo>
                <a:lnTo>
                  <a:pt x="164641" y="8372"/>
                </a:lnTo>
                <a:lnTo>
                  <a:pt x="164641" y="0"/>
                </a:lnTo>
                <a:lnTo>
                  <a:pt x="164418" y="0"/>
                </a:lnTo>
                <a:lnTo>
                  <a:pt x="164418" y="8372"/>
                </a:lnTo>
                <a:lnTo>
                  <a:pt x="155990" y="8372"/>
                </a:lnTo>
                <a:lnTo>
                  <a:pt x="155990" y="0"/>
                </a:lnTo>
                <a:lnTo>
                  <a:pt x="155767" y="0"/>
                </a:lnTo>
                <a:lnTo>
                  <a:pt x="155767" y="8372"/>
                </a:lnTo>
                <a:lnTo>
                  <a:pt x="147340" y="8372"/>
                </a:lnTo>
                <a:lnTo>
                  <a:pt x="147340" y="0"/>
                </a:lnTo>
                <a:lnTo>
                  <a:pt x="147117" y="0"/>
                </a:lnTo>
                <a:lnTo>
                  <a:pt x="147117" y="8372"/>
                </a:lnTo>
                <a:lnTo>
                  <a:pt x="138633" y="8372"/>
                </a:lnTo>
                <a:lnTo>
                  <a:pt x="138633" y="0"/>
                </a:lnTo>
                <a:lnTo>
                  <a:pt x="138410" y="0"/>
                </a:lnTo>
                <a:lnTo>
                  <a:pt x="138410" y="8372"/>
                </a:lnTo>
                <a:lnTo>
                  <a:pt x="129983" y="8372"/>
                </a:lnTo>
                <a:lnTo>
                  <a:pt x="129983" y="0"/>
                </a:lnTo>
                <a:lnTo>
                  <a:pt x="129760" y="0"/>
                </a:lnTo>
                <a:lnTo>
                  <a:pt x="129760" y="8372"/>
                </a:lnTo>
                <a:lnTo>
                  <a:pt x="121332" y="8372"/>
                </a:lnTo>
                <a:lnTo>
                  <a:pt x="121332" y="0"/>
                </a:lnTo>
                <a:lnTo>
                  <a:pt x="121109" y="0"/>
                </a:lnTo>
                <a:lnTo>
                  <a:pt x="121109" y="8372"/>
                </a:lnTo>
                <a:lnTo>
                  <a:pt x="112681" y="8372"/>
                </a:lnTo>
                <a:lnTo>
                  <a:pt x="112681" y="0"/>
                </a:lnTo>
                <a:lnTo>
                  <a:pt x="112458" y="0"/>
                </a:lnTo>
                <a:lnTo>
                  <a:pt x="112458" y="8372"/>
                </a:lnTo>
                <a:lnTo>
                  <a:pt x="104031" y="8372"/>
                </a:lnTo>
                <a:lnTo>
                  <a:pt x="104031" y="0"/>
                </a:lnTo>
                <a:lnTo>
                  <a:pt x="103808" y="0"/>
                </a:lnTo>
                <a:lnTo>
                  <a:pt x="103808" y="8372"/>
                </a:lnTo>
                <a:lnTo>
                  <a:pt x="95380" y="8372"/>
                </a:lnTo>
                <a:lnTo>
                  <a:pt x="95380" y="0"/>
                </a:lnTo>
                <a:lnTo>
                  <a:pt x="95157" y="0"/>
                </a:lnTo>
                <a:lnTo>
                  <a:pt x="95157" y="8372"/>
                </a:lnTo>
                <a:lnTo>
                  <a:pt x="86730" y="8372"/>
                </a:lnTo>
                <a:lnTo>
                  <a:pt x="86730" y="0"/>
                </a:lnTo>
                <a:lnTo>
                  <a:pt x="86506" y="0"/>
                </a:lnTo>
                <a:lnTo>
                  <a:pt x="86506" y="8372"/>
                </a:lnTo>
                <a:lnTo>
                  <a:pt x="78023" y="8372"/>
                </a:lnTo>
                <a:lnTo>
                  <a:pt x="78023" y="0"/>
                </a:lnTo>
                <a:lnTo>
                  <a:pt x="77800" y="0"/>
                </a:lnTo>
                <a:lnTo>
                  <a:pt x="77800" y="8372"/>
                </a:lnTo>
                <a:lnTo>
                  <a:pt x="69373" y="8372"/>
                </a:lnTo>
                <a:lnTo>
                  <a:pt x="69373" y="0"/>
                </a:lnTo>
                <a:lnTo>
                  <a:pt x="69149" y="0"/>
                </a:lnTo>
                <a:lnTo>
                  <a:pt x="69149" y="8372"/>
                </a:lnTo>
                <a:lnTo>
                  <a:pt x="60722" y="8372"/>
                </a:lnTo>
                <a:lnTo>
                  <a:pt x="60722" y="0"/>
                </a:lnTo>
                <a:lnTo>
                  <a:pt x="60499" y="0"/>
                </a:lnTo>
                <a:lnTo>
                  <a:pt x="60499" y="8372"/>
                </a:lnTo>
                <a:lnTo>
                  <a:pt x="52071" y="8372"/>
                </a:lnTo>
                <a:lnTo>
                  <a:pt x="52071" y="0"/>
                </a:lnTo>
                <a:lnTo>
                  <a:pt x="51848" y="0"/>
                </a:lnTo>
                <a:lnTo>
                  <a:pt x="51848" y="8372"/>
                </a:lnTo>
                <a:lnTo>
                  <a:pt x="43421" y="8372"/>
                </a:lnTo>
                <a:lnTo>
                  <a:pt x="43421" y="0"/>
                </a:lnTo>
                <a:lnTo>
                  <a:pt x="43197" y="0"/>
                </a:lnTo>
                <a:lnTo>
                  <a:pt x="43197" y="8372"/>
                </a:lnTo>
                <a:lnTo>
                  <a:pt x="34770" y="8372"/>
                </a:lnTo>
                <a:lnTo>
                  <a:pt x="34770" y="0"/>
                </a:lnTo>
                <a:lnTo>
                  <a:pt x="34547" y="0"/>
                </a:lnTo>
                <a:lnTo>
                  <a:pt x="34547" y="8372"/>
                </a:lnTo>
                <a:lnTo>
                  <a:pt x="26064" y="8372"/>
                </a:lnTo>
                <a:lnTo>
                  <a:pt x="26064" y="0"/>
                </a:lnTo>
                <a:lnTo>
                  <a:pt x="25840" y="0"/>
                </a:lnTo>
                <a:lnTo>
                  <a:pt x="25840" y="8372"/>
                </a:lnTo>
                <a:lnTo>
                  <a:pt x="17413" y="8372"/>
                </a:lnTo>
                <a:lnTo>
                  <a:pt x="17413" y="0"/>
                </a:lnTo>
                <a:lnTo>
                  <a:pt x="17190" y="0"/>
                </a:lnTo>
                <a:lnTo>
                  <a:pt x="17190" y="8372"/>
                </a:lnTo>
                <a:lnTo>
                  <a:pt x="8762" y="8372"/>
                </a:lnTo>
                <a:lnTo>
                  <a:pt x="876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739675" y="401250"/>
            <a:ext cx="76860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1pPr>
            <a:lvl2pPr lvl="1">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2pPr>
            <a:lvl3pPr lvl="2">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3pPr>
            <a:lvl4pPr lvl="3">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4pPr>
            <a:lvl5pPr lvl="4">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5pPr>
            <a:lvl6pPr lvl="5">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6pPr>
            <a:lvl7pPr lvl="6">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7pPr>
            <a:lvl8pPr lvl="7">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8pPr>
            <a:lvl9pPr lvl="8">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9pPr>
          </a:lstStyle>
          <a:p/>
        </p:txBody>
      </p:sp>
      <p:sp>
        <p:nvSpPr>
          <p:cNvPr id="8" name="Google Shape;8;p1"/>
          <p:cNvSpPr txBox="1"/>
          <p:nvPr>
            <p:ph idx="1" type="body"/>
          </p:nvPr>
        </p:nvSpPr>
        <p:spPr>
          <a:xfrm>
            <a:off x="739680" y="1152528"/>
            <a:ext cx="7686000" cy="30984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1pPr>
            <a:lvl2pPr indent="-381000" lvl="1" marL="914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2pPr>
            <a:lvl3pPr indent="-381000" lvl="2" marL="1371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3pPr>
            <a:lvl4pPr indent="-381000" lvl="3" marL="1828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4pPr>
            <a:lvl5pPr indent="-381000" lvl="4" marL="2286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5pPr>
            <a:lvl6pPr indent="-381000" lvl="5" marL="27432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6pPr>
            <a:lvl7pPr indent="-381000" lvl="6" marL="3200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7pPr>
            <a:lvl8pPr indent="-381000" lvl="7" marL="3657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8pPr>
            <a:lvl9pPr indent="-381000" lvl="8" marL="4114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9pPr>
          </a:lstStyle>
          <a:p/>
        </p:txBody>
      </p:sp>
      <p:sp>
        <p:nvSpPr>
          <p:cNvPr id="9" name="Google Shape;9;p1"/>
          <p:cNvSpPr txBox="1"/>
          <p:nvPr>
            <p:ph idx="12" type="sldNum"/>
          </p:nvPr>
        </p:nvSpPr>
        <p:spPr>
          <a:xfrm>
            <a:off x="8586575" y="-11875"/>
            <a:ext cx="557400" cy="5478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latin typeface="Titillium Web"/>
                <a:ea typeface="Titillium Web"/>
                <a:cs typeface="Titillium Web"/>
                <a:sym typeface="Titillium Web"/>
              </a:defRPr>
            </a:lvl1pPr>
            <a:lvl2pPr lvl="1" algn="ctr">
              <a:buNone/>
              <a:defRPr>
                <a:solidFill>
                  <a:srgbClr val="FFFFFF"/>
                </a:solidFill>
                <a:latin typeface="Titillium Web"/>
                <a:ea typeface="Titillium Web"/>
                <a:cs typeface="Titillium Web"/>
                <a:sym typeface="Titillium Web"/>
              </a:defRPr>
            </a:lvl2pPr>
            <a:lvl3pPr lvl="2" algn="ctr">
              <a:buNone/>
              <a:defRPr>
                <a:solidFill>
                  <a:srgbClr val="FFFFFF"/>
                </a:solidFill>
                <a:latin typeface="Titillium Web"/>
                <a:ea typeface="Titillium Web"/>
                <a:cs typeface="Titillium Web"/>
                <a:sym typeface="Titillium Web"/>
              </a:defRPr>
            </a:lvl3pPr>
            <a:lvl4pPr lvl="3" algn="ctr">
              <a:buNone/>
              <a:defRPr>
                <a:solidFill>
                  <a:srgbClr val="FFFFFF"/>
                </a:solidFill>
                <a:latin typeface="Titillium Web"/>
                <a:ea typeface="Titillium Web"/>
                <a:cs typeface="Titillium Web"/>
                <a:sym typeface="Titillium Web"/>
              </a:defRPr>
            </a:lvl4pPr>
            <a:lvl5pPr lvl="4" algn="ctr">
              <a:buNone/>
              <a:defRPr>
                <a:solidFill>
                  <a:srgbClr val="FFFFFF"/>
                </a:solidFill>
                <a:latin typeface="Titillium Web"/>
                <a:ea typeface="Titillium Web"/>
                <a:cs typeface="Titillium Web"/>
                <a:sym typeface="Titillium Web"/>
              </a:defRPr>
            </a:lvl5pPr>
            <a:lvl6pPr lvl="5" algn="ctr">
              <a:buNone/>
              <a:defRPr>
                <a:solidFill>
                  <a:srgbClr val="FFFFFF"/>
                </a:solidFill>
                <a:latin typeface="Titillium Web"/>
                <a:ea typeface="Titillium Web"/>
                <a:cs typeface="Titillium Web"/>
                <a:sym typeface="Titillium Web"/>
              </a:defRPr>
            </a:lvl6pPr>
            <a:lvl7pPr lvl="6" algn="ctr">
              <a:buNone/>
              <a:defRPr>
                <a:solidFill>
                  <a:srgbClr val="FFFFFF"/>
                </a:solidFill>
                <a:latin typeface="Titillium Web"/>
                <a:ea typeface="Titillium Web"/>
                <a:cs typeface="Titillium Web"/>
                <a:sym typeface="Titillium Web"/>
              </a:defRPr>
            </a:lvl7pPr>
            <a:lvl8pPr lvl="7" algn="ctr">
              <a:buNone/>
              <a:defRPr>
                <a:solidFill>
                  <a:srgbClr val="FFFFFF"/>
                </a:solidFill>
                <a:latin typeface="Titillium Web"/>
                <a:ea typeface="Titillium Web"/>
                <a:cs typeface="Titillium Web"/>
                <a:sym typeface="Titillium Web"/>
              </a:defRPr>
            </a:lvl8pPr>
            <a:lvl9pPr lvl="8" algn="ctr">
              <a:buNone/>
              <a:defRPr>
                <a:solidFill>
                  <a:srgbClr val="FFFFFF"/>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hyperlink" Target="https://csqc-my.sharepoint.com/:x:/g/personal/marie-france_surprenant_recit_qc_ca/ETy1c5uENThIkzVIMFJsqzgBJTyLuKLC5k5VOcj4KOUn8g?e=ueFacB" TargetMode="External"/><Relationship Id="rId10" Type="http://schemas.openxmlformats.org/officeDocument/2006/relationships/hyperlink" Target="https://docs.google.com/spreadsheets/d/1oeMXm-4SSfR0RNT64LkSGRnwmeEDkzCoENv8spYkPrY/copy"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campus.recit.qc.ca/course/view.php?id=524" TargetMode="External"/><Relationship Id="rId4" Type="http://schemas.openxmlformats.org/officeDocument/2006/relationships/hyperlink" Target="https://campus.recit.qc.ca/mod/page/view.php?id=17289" TargetMode="External"/><Relationship Id="rId9" Type="http://schemas.openxmlformats.org/officeDocument/2006/relationships/hyperlink" Target="https://docs.google.com/spreadsheets/d/1oeMXm-4SSfR0RNT64LkSGRnwmeEDkzCoENv8spYkPrY/edit#gid=1674390571" TargetMode="External"/><Relationship Id="rId5" Type="http://schemas.openxmlformats.org/officeDocument/2006/relationships/hyperlink" Target="https://campus.recit.qc.ca/mod/page/view.php?id=17290" TargetMode="External"/><Relationship Id="rId6" Type="http://schemas.openxmlformats.org/officeDocument/2006/relationships/hyperlink" Target="https://campus.recit.qc.ca/course/view.php?id=524#section-3" TargetMode="External"/><Relationship Id="rId7" Type="http://schemas.openxmlformats.org/officeDocument/2006/relationships/image" Target="../media/image16.png"/><Relationship Id="rId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csqc-my.sharepoint.com/:f:/g/personal/marie-france_surprenant_recit_qc_ca/ErcYMoAfPZBJuEuVhcuGmZgB_EmJO4QDg_LhMHcN8L4Z5g?e=JVdcrL" TargetMode="External"/><Relationship Id="rId4"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hyperlink" Target="https://csqc-my.sharepoint.com/:f:/g/personal/marie-france_surprenant_recit_qc_ca/ErcYMoAfPZBJuEuVhcuGmZgB_EmJO4QDg_LhMHcN8L4Z5g?e=JVdcrL" TargetMode="External"/><Relationship Id="rId7" Type="http://schemas.openxmlformats.org/officeDocument/2006/relationships/hyperlink" Target="https://drive.google.com/drive/folders/1vZOi5Tyg7m4TL5Lo7nGV5W1KKmtVlUM4?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campus.recit.qc.ca/course/view.php?id=524#section-0"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enrol/index.php?id=524" TargetMode="External"/><Relationship Id="rId14" Type="http://schemas.openxmlformats.org/officeDocument/2006/relationships/hyperlink" Target="https://campus.recit.qc.ca/mod/questionnaire/view.php?id=22522" TargetMode="External"/><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hyperlink" Target="https://campus.recit.qc.ca/enrol/index.php?id=263" TargetMode="External"/><Relationship Id="rId8" Type="http://schemas.openxmlformats.org/officeDocument/2006/relationships/hyperlink" Target="https://campus.recit.qc.ca/enrol/index.php?id=52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recitmst.qc.ca/tableurs11042024" TargetMode="External"/><Relationship Id="rId4" Type="http://schemas.openxmlformats.org/officeDocument/2006/relationships/image" Target="../media/image1.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mailto:marie-france.surprenant@recit.qc.ca" TargetMode="External"/><Relationship Id="rId4" Type="http://schemas.openxmlformats.org/officeDocument/2006/relationships/hyperlink" Target="mailto:stephanie.rioux@recit.qc.ca" TargetMode="External"/><Relationship Id="rId5" Type="http://schemas.openxmlformats.org/officeDocument/2006/relationships/hyperlink" Target="mailto:stephanie.rioux@recit.qc.ca" TargetMode="External"/><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hyperlink" Target="mailto:daniel.ricard@recit.qc.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6.png"/><Relationship Id="rId13" Type="http://schemas.openxmlformats.org/officeDocument/2006/relationships/image" Target="../media/image29.png"/><Relationship Id="rId12"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3.png"/><Relationship Id="rId14" Type="http://schemas.openxmlformats.org/officeDocument/2006/relationships/image" Target="../media/image27.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9.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education.gouv.qc.ca/fileadmin/site_web/documents/dpse/adaptation_serv_compl/Referentiel-mathematique.PDF"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monurl.ca/aqifga111f"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7"/>
          <p:cNvSpPr txBox="1"/>
          <p:nvPr>
            <p:ph type="ctrTitle"/>
          </p:nvPr>
        </p:nvSpPr>
        <p:spPr>
          <a:xfrm>
            <a:off x="696525" y="817291"/>
            <a:ext cx="7729200" cy="208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90" name="Google Shape;790;p17"/>
          <p:cNvPicPr preferRelativeResize="0"/>
          <p:nvPr/>
        </p:nvPicPr>
        <p:blipFill>
          <a:blip r:embed="rId3">
            <a:alphaModFix/>
          </a:blip>
          <a:stretch>
            <a:fillRect/>
          </a:stretch>
        </p:blipFill>
        <p:spPr>
          <a:xfrm>
            <a:off x="-35" y="0"/>
            <a:ext cx="914406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2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33" name="Google Shape;933;p26"/>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Les bases essentielles du tableur</a:t>
            </a:r>
            <a:endParaRPr/>
          </a:p>
        </p:txBody>
      </p:sp>
      <p:sp>
        <p:nvSpPr>
          <p:cNvPr id="934" name="Google Shape;934;p26"/>
          <p:cNvSpPr txBox="1"/>
          <p:nvPr>
            <p:ph idx="1" type="body"/>
          </p:nvPr>
        </p:nvSpPr>
        <p:spPr>
          <a:xfrm>
            <a:off x="739675" y="1152525"/>
            <a:ext cx="8004900" cy="3098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u="sng">
                <a:solidFill>
                  <a:schemeClr val="hlink"/>
                </a:solidFill>
                <a:hlinkClick r:id="rId4"/>
              </a:rPr>
              <a:t>Les bases esthétiques</a:t>
            </a:r>
            <a:endParaRPr/>
          </a:p>
          <a:p>
            <a:pPr indent="-381000" lvl="0" marL="457200" rtl="0" algn="l">
              <a:spcBef>
                <a:spcPts val="0"/>
              </a:spcBef>
              <a:spcAft>
                <a:spcPts val="0"/>
              </a:spcAft>
              <a:buSzPts val="2400"/>
              <a:buChar char="-"/>
            </a:pPr>
            <a:r>
              <a:rPr lang="en" u="sng">
                <a:solidFill>
                  <a:schemeClr val="hlink"/>
                </a:solidFill>
                <a:hlinkClick r:id="rId5"/>
              </a:rPr>
              <a:t>Les formules</a:t>
            </a:r>
            <a:endParaRPr/>
          </a:p>
          <a:p>
            <a:pPr indent="-381000" lvl="0" marL="457200" rtl="0" algn="l">
              <a:spcBef>
                <a:spcPts val="0"/>
              </a:spcBef>
              <a:spcAft>
                <a:spcPts val="0"/>
              </a:spcAft>
              <a:buSzPts val="2400"/>
              <a:buChar char="-"/>
            </a:pPr>
            <a:r>
              <a:rPr lang="en" u="sng">
                <a:solidFill>
                  <a:schemeClr val="hlink"/>
                </a:solidFill>
                <a:hlinkClick r:id="rId6"/>
              </a:rPr>
              <a:t>Les graphiques</a:t>
            </a:r>
            <a:endParaRPr/>
          </a:p>
          <a:p>
            <a:pPr indent="-381000" lvl="0" marL="457200" rtl="0" algn="l">
              <a:spcBef>
                <a:spcPts val="0"/>
              </a:spcBef>
              <a:spcAft>
                <a:spcPts val="0"/>
              </a:spcAft>
              <a:buSzPts val="2400"/>
              <a:buChar char="-"/>
            </a:pPr>
            <a:r>
              <a:rPr lang="en"/>
              <a:t>La gestion des feuilles de calcul</a:t>
            </a:r>
            <a:endParaRPr/>
          </a:p>
          <a:p>
            <a:pPr indent="-381000" lvl="1" marL="914400" rtl="0" algn="l">
              <a:spcBef>
                <a:spcPts val="0"/>
              </a:spcBef>
              <a:spcAft>
                <a:spcPts val="0"/>
              </a:spcAft>
              <a:buSzPts val="2400"/>
              <a:buChar char="-"/>
            </a:pPr>
            <a:r>
              <a:rPr lang="en"/>
              <a:t>Masquer, déplacer, renommer, supprimer, protéger</a:t>
            </a:r>
            <a:endParaRPr/>
          </a:p>
        </p:txBody>
      </p:sp>
      <p:pic>
        <p:nvPicPr>
          <p:cNvPr id="935" name="Google Shape;935;p26"/>
          <p:cNvPicPr preferRelativeResize="0"/>
          <p:nvPr/>
        </p:nvPicPr>
        <p:blipFill>
          <a:blip r:embed="rId7">
            <a:alphaModFix/>
          </a:blip>
          <a:stretch>
            <a:fillRect/>
          </a:stretch>
        </p:blipFill>
        <p:spPr>
          <a:xfrm>
            <a:off x="6162475" y="740225"/>
            <a:ext cx="557401" cy="518415"/>
          </a:xfrm>
          <a:prstGeom prst="rect">
            <a:avLst/>
          </a:prstGeom>
          <a:noFill/>
          <a:ln>
            <a:noFill/>
          </a:ln>
        </p:spPr>
      </p:pic>
      <p:pic>
        <p:nvPicPr>
          <p:cNvPr id="936" name="Google Shape;936;p26"/>
          <p:cNvPicPr preferRelativeResize="0"/>
          <p:nvPr/>
        </p:nvPicPr>
        <p:blipFill>
          <a:blip r:embed="rId8">
            <a:alphaModFix/>
          </a:blip>
          <a:stretch>
            <a:fillRect/>
          </a:stretch>
        </p:blipFill>
        <p:spPr>
          <a:xfrm>
            <a:off x="6954450" y="725550"/>
            <a:ext cx="400693" cy="547799"/>
          </a:xfrm>
          <a:prstGeom prst="rect">
            <a:avLst/>
          </a:prstGeom>
          <a:noFill/>
          <a:ln>
            <a:noFill/>
          </a:ln>
        </p:spPr>
      </p:pic>
      <p:sp>
        <p:nvSpPr>
          <p:cNvPr id="937" name="Google Shape;937;p26"/>
          <p:cNvSpPr txBox="1"/>
          <p:nvPr/>
        </p:nvSpPr>
        <p:spPr>
          <a:xfrm>
            <a:off x="1841400" y="3539750"/>
            <a:ext cx="17538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accent5"/>
                </a:solidFill>
                <a:latin typeface="Titillium Web"/>
                <a:ea typeface="Titillium Web"/>
                <a:cs typeface="Titillium Web"/>
                <a:sym typeface="Titillium Web"/>
                <a:hlinkClick r:id="rId9">
                  <a:extLst>
                    <a:ext uri="{A12FA001-AC4F-418D-AE19-62706E023703}">
                      <ahyp:hlinkClr val="tx"/>
                    </a:ext>
                  </a:extLst>
                </a:hlinkClick>
              </a:rPr>
              <a:t>Document en lecture</a:t>
            </a:r>
            <a:endParaRPr sz="2400">
              <a:solidFill>
                <a:schemeClr val="accent5"/>
              </a:solidFill>
              <a:latin typeface="Titillium Web"/>
              <a:ea typeface="Titillium Web"/>
              <a:cs typeface="Titillium Web"/>
              <a:sym typeface="Titillium Web"/>
            </a:endParaRPr>
          </a:p>
        </p:txBody>
      </p:sp>
      <p:sp>
        <p:nvSpPr>
          <p:cNvPr id="938" name="Google Shape;938;p26"/>
          <p:cNvSpPr txBox="1"/>
          <p:nvPr/>
        </p:nvSpPr>
        <p:spPr>
          <a:xfrm>
            <a:off x="4408675" y="3539750"/>
            <a:ext cx="30030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hlink"/>
                </a:solidFill>
                <a:latin typeface="Titillium Web"/>
                <a:ea typeface="Titillium Web"/>
                <a:cs typeface="Titillium Web"/>
                <a:sym typeface="Titillium Web"/>
                <a:hlinkClick r:id="rId10"/>
              </a:rPr>
              <a:t>Copie Sheet</a:t>
            </a:r>
            <a:endParaRPr sz="2400">
              <a:solidFill>
                <a:schemeClr val="accent5"/>
              </a:solidFill>
              <a:latin typeface="Titillium Web"/>
              <a:ea typeface="Titillium Web"/>
              <a:cs typeface="Titillium Web"/>
              <a:sym typeface="Titillium Web"/>
            </a:endParaRPr>
          </a:p>
          <a:p>
            <a:pPr indent="0" lvl="0" marL="0" rtl="0" algn="l">
              <a:spcBef>
                <a:spcPts val="0"/>
              </a:spcBef>
              <a:spcAft>
                <a:spcPts val="0"/>
              </a:spcAft>
              <a:buNone/>
            </a:pPr>
            <a:r>
              <a:rPr lang="en" sz="2400" u="sng">
                <a:solidFill>
                  <a:schemeClr val="hlink"/>
                </a:solidFill>
                <a:latin typeface="Titillium Web"/>
                <a:ea typeface="Titillium Web"/>
                <a:cs typeface="Titillium Web"/>
                <a:sym typeface="Titillium Web"/>
                <a:hlinkClick r:id="rId11"/>
              </a:rPr>
              <a:t>Copie Excel</a:t>
            </a:r>
            <a:endParaRPr sz="2400">
              <a:solidFill>
                <a:schemeClr val="accent5"/>
              </a:solidFill>
              <a:latin typeface="Titillium Web"/>
              <a:ea typeface="Titillium Web"/>
              <a:cs typeface="Titillium Web"/>
              <a:sym typeface="Titillium We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2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Proposition d’activités</a:t>
            </a:r>
            <a:endParaRPr/>
          </a:p>
        </p:txBody>
      </p:sp>
      <p:sp>
        <p:nvSpPr>
          <p:cNvPr id="944" name="Google Shape;944;p27"/>
          <p:cNvSpPr txBox="1"/>
          <p:nvPr>
            <p:ph idx="1" type="body"/>
          </p:nvPr>
        </p:nvSpPr>
        <p:spPr>
          <a:xfrm>
            <a:off x="739675" y="1218000"/>
            <a:ext cx="69516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1101 - Budget de Sandra et Marco</a:t>
            </a:r>
            <a:endParaRPr/>
          </a:p>
          <a:p>
            <a:pPr indent="0" lvl="0" marL="0" rtl="0" algn="l">
              <a:spcBef>
                <a:spcPts val="600"/>
              </a:spcBef>
              <a:spcAft>
                <a:spcPts val="0"/>
              </a:spcAft>
              <a:buNone/>
            </a:pPr>
            <a:r>
              <a:rPr lang="en"/>
              <a:t>1102 - Sondage - choix de carrière</a:t>
            </a:r>
            <a:endParaRPr/>
          </a:p>
          <a:p>
            <a:pPr indent="0" lvl="0" marL="0" rtl="0" algn="l">
              <a:spcBef>
                <a:spcPts val="600"/>
              </a:spcBef>
              <a:spcAft>
                <a:spcPts val="0"/>
              </a:spcAft>
              <a:buNone/>
            </a:pPr>
            <a:r>
              <a:rPr lang="en"/>
              <a:t>2101 - Recette de gâteau</a:t>
            </a:r>
            <a:endParaRPr/>
          </a:p>
          <a:p>
            <a:pPr indent="0" lvl="0" marL="0" rtl="0" algn="l">
              <a:spcBef>
                <a:spcPts val="600"/>
              </a:spcBef>
              <a:spcAft>
                <a:spcPts val="0"/>
              </a:spcAft>
              <a:buNone/>
            </a:pPr>
            <a:r>
              <a:rPr lang="en"/>
              <a:t>2102 - </a:t>
            </a:r>
            <a:r>
              <a:rPr lang="en">
                <a:solidFill>
                  <a:schemeClr val="lt1"/>
                </a:solidFill>
              </a:rPr>
              <a:t>Nouvelle maison</a:t>
            </a:r>
            <a:endParaRPr>
              <a:solidFill>
                <a:schemeClr val="lt1"/>
              </a:solidFill>
            </a:endParaRPr>
          </a:p>
          <a:p>
            <a:pPr indent="0" lvl="0" marL="0" rtl="0" algn="l">
              <a:spcBef>
                <a:spcPts val="600"/>
              </a:spcBef>
              <a:spcAft>
                <a:spcPts val="0"/>
              </a:spcAft>
              <a:buNone/>
            </a:pPr>
            <a:r>
              <a:rPr lang="en">
                <a:solidFill>
                  <a:schemeClr val="lt1"/>
                </a:solidFill>
              </a:rPr>
              <a:t>4152 - Basketball juvénile - Paniers selon taille</a:t>
            </a:r>
            <a:endParaRPr>
              <a:solidFill>
                <a:schemeClr val="lt1"/>
              </a:solidFill>
            </a:endParaRPr>
          </a:p>
        </p:txBody>
      </p:sp>
      <p:sp>
        <p:nvSpPr>
          <p:cNvPr id="945" name="Google Shape;945;p2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46" name="Google Shape;946;p27">
            <a:hlinkClick r:id="rId3"/>
          </p:cNvPr>
          <p:cNvPicPr preferRelativeResize="0"/>
          <p:nvPr/>
        </p:nvPicPr>
        <p:blipFill>
          <a:blip r:embed="rId4">
            <a:alphaModFix/>
          </a:blip>
          <a:stretch>
            <a:fillRect/>
          </a:stretch>
        </p:blipFill>
        <p:spPr>
          <a:xfrm>
            <a:off x="6761725" y="1042325"/>
            <a:ext cx="921876" cy="857400"/>
          </a:xfrm>
          <a:prstGeom prst="rect">
            <a:avLst/>
          </a:prstGeom>
          <a:noFill/>
          <a:ln>
            <a:noFill/>
          </a:ln>
        </p:spPr>
      </p:pic>
      <p:pic>
        <p:nvPicPr>
          <p:cNvPr id="947" name="Google Shape;947;p27"/>
          <p:cNvPicPr preferRelativeResize="0"/>
          <p:nvPr/>
        </p:nvPicPr>
        <p:blipFill>
          <a:blip r:embed="rId5">
            <a:alphaModFix/>
          </a:blip>
          <a:stretch>
            <a:fillRect/>
          </a:stretch>
        </p:blipFill>
        <p:spPr>
          <a:xfrm>
            <a:off x="7021375" y="2700250"/>
            <a:ext cx="662225" cy="905349"/>
          </a:xfrm>
          <a:prstGeom prst="rect">
            <a:avLst/>
          </a:prstGeom>
          <a:noFill/>
          <a:ln>
            <a:noFill/>
          </a:ln>
        </p:spPr>
      </p:pic>
      <p:sp>
        <p:nvSpPr>
          <p:cNvPr id="948" name="Google Shape;948;p27"/>
          <p:cNvSpPr txBox="1"/>
          <p:nvPr/>
        </p:nvSpPr>
        <p:spPr>
          <a:xfrm>
            <a:off x="6906238" y="1843500"/>
            <a:ext cx="8925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hlink"/>
                </a:solidFill>
                <a:latin typeface="Titillium Web"/>
                <a:ea typeface="Titillium Web"/>
                <a:cs typeface="Titillium Web"/>
                <a:sym typeface="Titillium Web"/>
                <a:hlinkClick r:id="rId6"/>
              </a:rPr>
              <a:t>Excel</a:t>
            </a:r>
            <a:endParaRPr sz="2400">
              <a:solidFill>
                <a:srgbClr val="FFFFFF"/>
              </a:solidFill>
              <a:latin typeface="Titillium Web"/>
              <a:ea typeface="Titillium Web"/>
              <a:cs typeface="Titillium Web"/>
              <a:sym typeface="Titillium Web"/>
            </a:endParaRPr>
          </a:p>
        </p:txBody>
      </p:sp>
      <p:sp>
        <p:nvSpPr>
          <p:cNvPr id="949" name="Google Shape;949;p27"/>
          <p:cNvSpPr txBox="1"/>
          <p:nvPr/>
        </p:nvSpPr>
        <p:spPr>
          <a:xfrm>
            <a:off x="6906250" y="3561000"/>
            <a:ext cx="10638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hlink"/>
                </a:solidFill>
                <a:latin typeface="Titillium Web"/>
                <a:ea typeface="Titillium Web"/>
                <a:cs typeface="Titillium Web"/>
                <a:sym typeface="Titillium Web"/>
                <a:hlinkClick r:id="rId7"/>
              </a:rPr>
              <a:t>Sheet</a:t>
            </a:r>
            <a:endParaRPr sz="2400">
              <a:solidFill>
                <a:srgbClr val="FFFFFF"/>
              </a:solidFill>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2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55" name="Google Shape;955;p28"/>
          <p:cNvSpPr txBox="1"/>
          <p:nvPr>
            <p:ph idx="4294967295" type="body"/>
          </p:nvPr>
        </p:nvSpPr>
        <p:spPr>
          <a:xfrm>
            <a:off x="457275" y="238275"/>
            <a:ext cx="7932900" cy="11697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4300">
                <a:solidFill>
                  <a:schemeClr val="lt1"/>
                </a:solidFill>
                <a:latin typeface="Titillium Web ExtraLight"/>
                <a:ea typeface="Titillium Web ExtraLight"/>
                <a:cs typeface="Titillium Web ExtraLight"/>
                <a:sym typeface="Titillium Web ExtraLight"/>
              </a:rPr>
              <a:t>CAMPUS RÉCIT</a:t>
            </a:r>
            <a:r>
              <a:rPr lang="en" sz="3100"/>
              <a:t> </a:t>
            </a:r>
            <a:r>
              <a:rPr lang="en" sz="2600"/>
              <a:t> </a:t>
            </a:r>
            <a:endParaRPr sz="2600"/>
          </a:p>
          <a:p>
            <a:pPr indent="0" lvl="0" marL="0" rtl="0" algn="ctr">
              <a:spcBef>
                <a:spcPts val="0"/>
              </a:spcBef>
              <a:spcAft>
                <a:spcPts val="0"/>
              </a:spcAft>
              <a:buNone/>
            </a:pPr>
            <a:r>
              <a:rPr lang="en" sz="2100" u="sng">
                <a:solidFill>
                  <a:srgbClr val="FFFF00"/>
                </a:solidFill>
                <a:hlinkClick r:id="rId3">
                  <a:extLst>
                    <a:ext uri="{A12FA001-AC4F-418D-AE19-62706E023703}">
                      <ahyp:hlinkClr val="tx"/>
                    </a:ext>
                  </a:extLst>
                </a:hlinkClick>
              </a:rPr>
              <a:t>Les tableurs en classe de mathématique</a:t>
            </a:r>
            <a:endParaRPr sz="2100">
              <a:solidFill>
                <a:srgbClr val="FFFF00"/>
              </a:solidFill>
            </a:endParaRPr>
          </a:p>
        </p:txBody>
      </p:sp>
      <p:grpSp>
        <p:nvGrpSpPr>
          <p:cNvPr id="956" name="Google Shape;956;p28"/>
          <p:cNvGrpSpPr/>
          <p:nvPr/>
        </p:nvGrpSpPr>
        <p:grpSpPr>
          <a:xfrm>
            <a:off x="1622969" y="1557643"/>
            <a:ext cx="5601518" cy="3281862"/>
            <a:chOff x="1177450" y="241631"/>
            <a:chExt cx="6173152" cy="3616776"/>
          </a:xfrm>
        </p:grpSpPr>
        <p:sp>
          <p:nvSpPr>
            <p:cNvPr id="957" name="Google Shape;957;p28"/>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28"/>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28"/>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28"/>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961" name="Google Shape;961;p28"/>
          <p:cNvPicPr preferRelativeResize="0"/>
          <p:nvPr/>
        </p:nvPicPr>
        <p:blipFill>
          <a:blip r:embed="rId4">
            <a:alphaModFix/>
          </a:blip>
          <a:stretch>
            <a:fillRect/>
          </a:stretch>
        </p:blipFill>
        <p:spPr>
          <a:xfrm>
            <a:off x="2255000" y="1741100"/>
            <a:ext cx="4351524" cy="2436975"/>
          </a:xfrm>
          <a:prstGeom prst="rect">
            <a:avLst/>
          </a:prstGeom>
          <a:noFill/>
          <a:ln>
            <a:noFill/>
          </a:ln>
        </p:spPr>
      </p:pic>
      <p:sp>
        <p:nvSpPr>
          <p:cNvPr id="962" name="Google Shape;962;p28"/>
          <p:cNvSpPr/>
          <p:nvPr/>
        </p:nvSpPr>
        <p:spPr>
          <a:xfrm>
            <a:off x="2253050" y="4173600"/>
            <a:ext cx="4351500" cy="336300"/>
          </a:xfrm>
          <a:prstGeom prst="rect">
            <a:avLst/>
          </a:prstGeom>
          <a:solidFill>
            <a:srgbClr val="0B6CBB"/>
          </a:solidFill>
          <a:ln cap="flat" cmpd="sng" w="9525">
            <a:solidFill>
              <a:srgbClr val="0B6CB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29"/>
          <p:cNvSpPr txBox="1"/>
          <p:nvPr>
            <p:ph idx="4294967295" type="ctrTitle"/>
          </p:nvPr>
        </p:nvSpPr>
        <p:spPr>
          <a:xfrm>
            <a:off x="751550" y="1900500"/>
            <a:ext cx="3765300" cy="1323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7400"/>
              <a:t>MERCI!</a:t>
            </a:r>
            <a:endParaRPr sz="7400"/>
          </a:p>
        </p:txBody>
      </p:sp>
      <p:sp>
        <p:nvSpPr>
          <p:cNvPr id="968" name="Google Shape;968;p2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69" name="Google Shape;969;p29"/>
          <p:cNvGrpSpPr/>
          <p:nvPr/>
        </p:nvGrpSpPr>
        <p:grpSpPr>
          <a:xfrm>
            <a:off x="4423784" y="1352128"/>
            <a:ext cx="4338491" cy="2555252"/>
            <a:chOff x="1177450" y="241631"/>
            <a:chExt cx="6173152" cy="3616776"/>
          </a:xfrm>
        </p:grpSpPr>
        <p:sp>
          <p:nvSpPr>
            <p:cNvPr id="970" name="Google Shape;970;p29"/>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29"/>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29"/>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29"/>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74" name="Google Shape;974;p29"/>
          <p:cNvSpPr/>
          <p:nvPr/>
        </p:nvSpPr>
        <p:spPr>
          <a:xfrm>
            <a:off x="4919165" y="1483197"/>
            <a:ext cx="3353400" cy="2158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pic>
        <p:nvPicPr>
          <p:cNvPr id="975" name="Google Shape;975;p29"/>
          <p:cNvPicPr preferRelativeResize="0"/>
          <p:nvPr/>
        </p:nvPicPr>
        <p:blipFill>
          <a:blip r:embed="rId3">
            <a:alphaModFix/>
          </a:blip>
          <a:stretch>
            <a:fillRect/>
          </a:stretch>
        </p:blipFill>
        <p:spPr>
          <a:xfrm>
            <a:off x="4963295" y="1564419"/>
            <a:ext cx="3265128" cy="1246879"/>
          </a:xfrm>
          <a:prstGeom prst="rect">
            <a:avLst/>
          </a:prstGeom>
          <a:noFill/>
          <a:ln>
            <a:noFill/>
          </a:ln>
        </p:spPr>
      </p:pic>
      <p:pic>
        <p:nvPicPr>
          <p:cNvPr id="976" name="Google Shape;976;p29"/>
          <p:cNvPicPr preferRelativeResize="0"/>
          <p:nvPr/>
        </p:nvPicPr>
        <p:blipFill>
          <a:blip r:embed="rId4">
            <a:alphaModFix/>
          </a:blip>
          <a:stretch>
            <a:fillRect/>
          </a:stretch>
        </p:blipFill>
        <p:spPr>
          <a:xfrm>
            <a:off x="5535288" y="2768620"/>
            <a:ext cx="2232556" cy="7692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30"/>
          <p:cNvSpPr txBox="1"/>
          <p:nvPr>
            <p:ph type="title"/>
          </p:nvPr>
        </p:nvSpPr>
        <p:spPr>
          <a:xfrm>
            <a:off x="729000" y="294050"/>
            <a:ext cx="7686000" cy="754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700"/>
              <a:t>AUTOFORMATION </a:t>
            </a:r>
            <a:r>
              <a:rPr lang="en" sz="3700"/>
              <a:t>-</a:t>
            </a:r>
            <a:r>
              <a:rPr lang="en" sz="3700"/>
              <a:t> 2 ÉTAPES</a:t>
            </a:r>
            <a:endParaRPr sz="3700"/>
          </a:p>
        </p:txBody>
      </p:sp>
      <p:sp>
        <p:nvSpPr>
          <p:cNvPr id="982" name="Google Shape;982;p30"/>
          <p:cNvSpPr txBox="1"/>
          <p:nvPr>
            <p:ph idx="1" type="body"/>
          </p:nvPr>
        </p:nvSpPr>
        <p:spPr>
          <a:xfrm>
            <a:off x="1180425" y="1616875"/>
            <a:ext cx="2973000" cy="10314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a:t>Création d’un compte gratuit ou se connecter</a:t>
            </a:r>
            <a:endParaRPr b="1"/>
          </a:p>
          <a:p>
            <a:pPr indent="0" lvl="0" marL="0" rtl="0" algn="l">
              <a:spcBef>
                <a:spcPts val="600"/>
              </a:spcBef>
              <a:spcAft>
                <a:spcPts val="0"/>
              </a:spcAft>
              <a:buNone/>
            </a:pPr>
            <a:r>
              <a:rPr lang="en" sz="1400">
                <a:solidFill>
                  <a:srgbClr val="FFFF00"/>
                </a:solidFill>
              </a:rPr>
              <a:t>Si nouveau compte → Valider courriel</a:t>
            </a:r>
            <a:endParaRPr sz="1400">
              <a:solidFill>
                <a:srgbClr val="FFFF00"/>
              </a:solidFill>
            </a:endParaRPr>
          </a:p>
        </p:txBody>
      </p:sp>
      <p:sp>
        <p:nvSpPr>
          <p:cNvPr id="983" name="Google Shape;983;p30"/>
          <p:cNvSpPr txBox="1"/>
          <p:nvPr>
            <p:ph idx="2" type="body"/>
          </p:nvPr>
        </p:nvSpPr>
        <p:spPr>
          <a:xfrm>
            <a:off x="5187527" y="1616875"/>
            <a:ext cx="2775600" cy="7389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a:t>Inscription à l’autoformation</a:t>
            </a:r>
            <a:endParaRPr/>
          </a:p>
        </p:txBody>
      </p:sp>
      <p:sp>
        <p:nvSpPr>
          <p:cNvPr id="984" name="Google Shape;984;p3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85" name="Google Shape;985;p30">
            <a:hlinkClick r:id="rId3"/>
          </p:cNvPr>
          <p:cNvSpPr/>
          <p:nvPr/>
        </p:nvSpPr>
        <p:spPr>
          <a:xfrm>
            <a:off x="1606240" y="2882040"/>
            <a:ext cx="1981500" cy="735900"/>
          </a:xfrm>
          <a:prstGeom prst="roundRect">
            <a:avLst>
              <a:gd fmla="val 16667" name="adj"/>
            </a:avLst>
          </a:prstGeom>
          <a:solidFill>
            <a:srgbClr val="CED5D8"/>
          </a:solidFill>
          <a:ln cap="flat" cmpd="sng" w="9525">
            <a:solidFill>
              <a:srgbClr val="5F6C7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986" name="Google Shape;986;p30">
            <a:hlinkClick r:id="rId4"/>
          </p:cNvPr>
          <p:cNvPicPr preferRelativeResize="0"/>
          <p:nvPr/>
        </p:nvPicPr>
        <p:blipFill>
          <a:blip r:embed="rId5">
            <a:alphaModFix/>
          </a:blip>
          <a:stretch>
            <a:fillRect/>
          </a:stretch>
        </p:blipFill>
        <p:spPr>
          <a:xfrm>
            <a:off x="1826764" y="2940615"/>
            <a:ext cx="1439048" cy="618750"/>
          </a:xfrm>
          <a:prstGeom prst="rect">
            <a:avLst/>
          </a:prstGeom>
          <a:noFill/>
          <a:ln>
            <a:noFill/>
          </a:ln>
        </p:spPr>
      </p:pic>
      <p:pic>
        <p:nvPicPr>
          <p:cNvPr id="987" name="Google Shape;987;p30"/>
          <p:cNvPicPr preferRelativeResize="0"/>
          <p:nvPr/>
        </p:nvPicPr>
        <p:blipFill>
          <a:blip r:embed="rId6">
            <a:alphaModFix/>
          </a:blip>
          <a:stretch>
            <a:fillRect/>
          </a:stretch>
        </p:blipFill>
        <p:spPr>
          <a:xfrm rot="-1286681">
            <a:off x="3355222" y="3347237"/>
            <a:ext cx="567505" cy="567505"/>
          </a:xfrm>
          <a:prstGeom prst="rect">
            <a:avLst/>
          </a:prstGeom>
          <a:noFill/>
          <a:ln>
            <a:noFill/>
          </a:ln>
        </p:spPr>
      </p:pic>
      <p:sp>
        <p:nvSpPr>
          <p:cNvPr id="988" name="Google Shape;988;p30"/>
          <p:cNvSpPr/>
          <p:nvPr/>
        </p:nvSpPr>
        <p:spPr>
          <a:xfrm>
            <a:off x="3756563" y="349599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1</a:t>
            </a:r>
            <a:endParaRPr b="1" sz="1700">
              <a:latin typeface="Dosis"/>
              <a:ea typeface="Dosis"/>
              <a:cs typeface="Dosis"/>
              <a:sym typeface="Dosis"/>
            </a:endParaRPr>
          </a:p>
        </p:txBody>
      </p:sp>
      <p:sp>
        <p:nvSpPr>
          <p:cNvPr id="989" name="Google Shape;989;p30">
            <a:hlinkClick r:id="rId7"/>
          </p:cNvPr>
          <p:cNvSpPr/>
          <p:nvPr/>
        </p:nvSpPr>
        <p:spPr>
          <a:xfrm>
            <a:off x="5624355" y="2882040"/>
            <a:ext cx="1981500" cy="735900"/>
          </a:xfrm>
          <a:prstGeom prst="roundRect">
            <a:avLst>
              <a:gd fmla="val 16667" name="adj"/>
            </a:avLst>
          </a:prstGeom>
          <a:solidFill>
            <a:srgbClr val="CED5D8"/>
          </a:solidFill>
          <a:ln cap="flat" cmpd="sng" w="9525">
            <a:solidFill>
              <a:srgbClr val="5F6C7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u="sng">
                <a:solidFill>
                  <a:srgbClr val="0069BF"/>
                </a:solidFill>
                <a:latin typeface="Century Gothic"/>
                <a:ea typeface="Century Gothic"/>
                <a:cs typeface="Century Gothic"/>
                <a:sym typeface="Century Gothic"/>
                <a:hlinkClick r:id="rId8">
                  <a:extLst>
                    <a:ext uri="{A12FA001-AC4F-418D-AE19-62706E023703}">
                      <ahyp:hlinkClr val="tx"/>
                    </a:ext>
                  </a:extLst>
                </a:hlinkClick>
              </a:rPr>
              <a:t>Inscription</a:t>
            </a:r>
            <a:endParaRPr b="1" sz="1400">
              <a:solidFill>
                <a:srgbClr val="0069BF"/>
              </a:solidFill>
              <a:latin typeface="Century Gothic"/>
              <a:ea typeface="Century Gothic"/>
              <a:cs typeface="Century Gothic"/>
              <a:sym typeface="Century Gothic"/>
            </a:endParaRPr>
          </a:p>
          <a:p>
            <a:pPr indent="0" lvl="0" marL="0" rtl="0" algn="ctr">
              <a:spcBef>
                <a:spcPts val="0"/>
              </a:spcBef>
              <a:spcAft>
                <a:spcPts val="0"/>
              </a:spcAft>
              <a:buNone/>
            </a:pPr>
            <a:r>
              <a:rPr b="1" lang="en" u="sng">
                <a:solidFill>
                  <a:srgbClr val="0069BF"/>
                </a:solidFill>
                <a:latin typeface="Century Gothic"/>
                <a:ea typeface="Century Gothic"/>
                <a:cs typeface="Century Gothic"/>
                <a:sym typeface="Century Gothic"/>
                <a:hlinkClick r:id="rId9">
                  <a:extLst>
                    <a:ext uri="{A12FA001-AC4F-418D-AE19-62706E023703}">
                      <ahyp:hlinkClr val="tx"/>
                    </a:ext>
                  </a:extLst>
                </a:hlinkClick>
              </a:rPr>
              <a:t>Tableurs en mathématique</a:t>
            </a:r>
            <a:endParaRPr b="1" sz="1400">
              <a:solidFill>
                <a:srgbClr val="0069BF"/>
              </a:solidFill>
              <a:latin typeface="Century Gothic"/>
              <a:ea typeface="Century Gothic"/>
              <a:cs typeface="Century Gothic"/>
              <a:sym typeface="Century Gothic"/>
            </a:endParaRPr>
          </a:p>
        </p:txBody>
      </p:sp>
      <p:pic>
        <p:nvPicPr>
          <p:cNvPr id="990" name="Google Shape;990;p30"/>
          <p:cNvPicPr preferRelativeResize="0"/>
          <p:nvPr/>
        </p:nvPicPr>
        <p:blipFill>
          <a:blip r:embed="rId6">
            <a:alphaModFix/>
          </a:blip>
          <a:stretch>
            <a:fillRect/>
          </a:stretch>
        </p:blipFill>
        <p:spPr>
          <a:xfrm rot="-1286681">
            <a:off x="7373413" y="3347237"/>
            <a:ext cx="567505" cy="567505"/>
          </a:xfrm>
          <a:prstGeom prst="rect">
            <a:avLst/>
          </a:prstGeom>
          <a:noFill/>
          <a:ln>
            <a:noFill/>
          </a:ln>
        </p:spPr>
      </p:pic>
      <p:sp>
        <p:nvSpPr>
          <p:cNvPr id="991" name="Google Shape;991;p30"/>
          <p:cNvSpPr/>
          <p:nvPr/>
        </p:nvSpPr>
        <p:spPr>
          <a:xfrm>
            <a:off x="7752131" y="349599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2</a:t>
            </a:r>
            <a:endParaRPr b="1" sz="1700">
              <a:latin typeface="Dosis"/>
              <a:ea typeface="Dosis"/>
              <a:cs typeface="Dosis"/>
              <a:sym typeface="Dosis"/>
            </a:endParaRPr>
          </a:p>
        </p:txBody>
      </p:sp>
      <p:pic>
        <p:nvPicPr>
          <p:cNvPr id="992" name="Google Shape;992;p30"/>
          <p:cNvPicPr preferRelativeResize="0"/>
          <p:nvPr/>
        </p:nvPicPr>
        <p:blipFill>
          <a:blip r:embed="rId10">
            <a:alphaModFix/>
          </a:blip>
          <a:stretch>
            <a:fillRect/>
          </a:stretch>
        </p:blipFill>
        <p:spPr>
          <a:xfrm>
            <a:off x="0" y="0"/>
            <a:ext cx="9144000" cy="5143500"/>
          </a:xfrm>
          <a:prstGeom prst="rect">
            <a:avLst/>
          </a:prstGeom>
          <a:noFill/>
          <a:ln>
            <a:noFill/>
          </a:ln>
        </p:spPr>
      </p:pic>
      <p:pic>
        <p:nvPicPr>
          <p:cNvPr id="993" name="Google Shape;993;p30"/>
          <p:cNvPicPr preferRelativeResize="0"/>
          <p:nvPr/>
        </p:nvPicPr>
        <p:blipFill>
          <a:blip r:embed="rId11">
            <a:alphaModFix/>
          </a:blip>
          <a:stretch>
            <a:fillRect/>
          </a:stretch>
        </p:blipFill>
        <p:spPr>
          <a:xfrm>
            <a:off x="1826774" y="1565866"/>
            <a:ext cx="2109275" cy="2109275"/>
          </a:xfrm>
          <a:prstGeom prst="rect">
            <a:avLst/>
          </a:prstGeom>
          <a:noFill/>
          <a:ln>
            <a:noFill/>
          </a:ln>
        </p:spPr>
      </p:pic>
      <p:pic>
        <p:nvPicPr>
          <p:cNvPr id="994" name="Google Shape;994;p30"/>
          <p:cNvPicPr preferRelativeResize="0"/>
          <p:nvPr/>
        </p:nvPicPr>
        <p:blipFill>
          <a:blip r:embed="rId12">
            <a:alphaModFix/>
          </a:blip>
          <a:stretch>
            <a:fillRect/>
          </a:stretch>
        </p:blipFill>
        <p:spPr>
          <a:xfrm>
            <a:off x="2128838" y="523875"/>
            <a:ext cx="6257925" cy="1047750"/>
          </a:xfrm>
          <a:prstGeom prst="rect">
            <a:avLst/>
          </a:prstGeom>
          <a:noFill/>
          <a:ln>
            <a:noFill/>
          </a:ln>
        </p:spPr>
      </p:pic>
      <p:pic>
        <p:nvPicPr>
          <p:cNvPr id="995" name="Google Shape;995;p30"/>
          <p:cNvPicPr preferRelativeResize="0"/>
          <p:nvPr/>
        </p:nvPicPr>
        <p:blipFill>
          <a:blip r:embed="rId13">
            <a:alphaModFix/>
          </a:blip>
          <a:stretch>
            <a:fillRect/>
          </a:stretch>
        </p:blipFill>
        <p:spPr>
          <a:xfrm>
            <a:off x="5187525" y="1475000"/>
            <a:ext cx="2295999" cy="2291008"/>
          </a:xfrm>
          <a:prstGeom prst="rect">
            <a:avLst/>
          </a:prstGeom>
          <a:noFill/>
          <a:ln>
            <a:noFill/>
          </a:ln>
        </p:spPr>
      </p:pic>
      <p:sp>
        <p:nvSpPr>
          <p:cNvPr id="996" name="Google Shape;996;p30"/>
          <p:cNvSpPr txBox="1"/>
          <p:nvPr/>
        </p:nvSpPr>
        <p:spPr>
          <a:xfrm>
            <a:off x="5344775" y="3675150"/>
            <a:ext cx="1981500" cy="7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900" u="sng">
                <a:solidFill>
                  <a:srgbClr val="1F6DC8"/>
                </a:solidFill>
                <a:latin typeface="Titillium Web"/>
                <a:ea typeface="Titillium Web"/>
                <a:cs typeface="Titillium Web"/>
                <a:sym typeface="Titillium Web"/>
                <a:hlinkClick r:id="rId14">
                  <a:extLst>
                    <a:ext uri="{A12FA001-AC4F-418D-AE19-62706E023703}">
                      <ahyp:hlinkClr val="tx"/>
                    </a:ext>
                  </a:extLst>
                </a:hlinkClick>
              </a:rPr>
              <a:t>Lien</a:t>
            </a:r>
            <a:endParaRPr sz="2900">
              <a:solidFill>
                <a:srgbClr val="1F6DC8"/>
              </a:solidFill>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31"/>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txBox="1"/>
          <p:nvPr>
            <p:ph idx="1" type="body"/>
          </p:nvPr>
        </p:nvSpPr>
        <p:spPr>
          <a:xfrm>
            <a:off x="739675"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1003" name="Google Shape;1003;p31"/>
          <p:cNvSpPr txBox="1"/>
          <p:nvPr>
            <p:ph idx="2" type="body"/>
          </p:nvPr>
        </p:nvSpPr>
        <p:spPr>
          <a:xfrm>
            <a:off x="3344038"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1004" name="Google Shape;1004;p31"/>
          <p:cNvSpPr txBox="1"/>
          <p:nvPr>
            <p:ph idx="3" type="body"/>
          </p:nvPr>
        </p:nvSpPr>
        <p:spPr>
          <a:xfrm>
            <a:off x="5948402"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1005" name="Google Shape;1005;p3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006" name="Google Shape;1006;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8"/>
          <p:cNvSpPr txBox="1"/>
          <p:nvPr>
            <p:ph type="ctrTitle"/>
          </p:nvPr>
        </p:nvSpPr>
        <p:spPr>
          <a:xfrm>
            <a:off x="280175" y="867675"/>
            <a:ext cx="8650800" cy="16008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4600">
                <a:solidFill>
                  <a:srgbClr val="FFFF00"/>
                </a:solidFill>
              </a:rPr>
              <a:t>LES USAGES PÉDAGOGIQUES DES TABLEURS EN MATHÉMATIQUE</a:t>
            </a:r>
            <a:endParaRPr sz="3900">
              <a:solidFill>
                <a:srgbClr val="FFFF00"/>
              </a:solidFill>
            </a:endParaRPr>
          </a:p>
        </p:txBody>
      </p:sp>
      <p:sp>
        <p:nvSpPr>
          <p:cNvPr id="796" name="Google Shape;796;p18"/>
          <p:cNvSpPr txBox="1"/>
          <p:nvPr>
            <p:ph type="ctrTitle"/>
          </p:nvPr>
        </p:nvSpPr>
        <p:spPr>
          <a:xfrm>
            <a:off x="2408200" y="4437366"/>
            <a:ext cx="7729200" cy="569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2500" u="sng">
                <a:solidFill>
                  <a:srgbClr val="FFFF00"/>
                </a:solidFill>
                <a:latin typeface="Titillium Web"/>
                <a:ea typeface="Titillium Web"/>
                <a:cs typeface="Titillium Web"/>
                <a:sym typeface="Titillium Web"/>
                <a:hlinkClick r:id="rId3">
                  <a:extLst>
                    <a:ext uri="{A12FA001-AC4F-418D-AE19-62706E023703}">
                      <ahyp:hlinkClr val="tx"/>
                    </a:ext>
                  </a:extLst>
                </a:hlinkClick>
              </a:rPr>
              <a:t>recitmst.qc.ca/tableurs11042024</a:t>
            </a:r>
            <a:endParaRPr b="1" sz="1800">
              <a:solidFill>
                <a:srgbClr val="FFFF00"/>
              </a:solidFill>
              <a:latin typeface="Titillium Web"/>
              <a:ea typeface="Titillium Web"/>
              <a:cs typeface="Titillium Web"/>
              <a:sym typeface="Titillium Web"/>
            </a:endParaRPr>
          </a:p>
        </p:txBody>
      </p:sp>
      <p:pic>
        <p:nvPicPr>
          <p:cNvPr id="797" name="Google Shape;797;p18"/>
          <p:cNvPicPr preferRelativeResize="0"/>
          <p:nvPr/>
        </p:nvPicPr>
        <p:blipFill rotWithShape="1">
          <a:blip r:embed="rId4">
            <a:alphaModFix/>
          </a:blip>
          <a:srcRect b="45655" l="0" r="0" t="0"/>
          <a:stretch/>
        </p:blipFill>
        <p:spPr>
          <a:xfrm>
            <a:off x="78675" y="69671"/>
            <a:ext cx="2200275" cy="569400"/>
          </a:xfrm>
          <a:prstGeom prst="rect">
            <a:avLst/>
          </a:prstGeom>
          <a:noFill/>
          <a:ln>
            <a:noFill/>
          </a:ln>
          <a:effectLst>
            <a:outerShdw rotWithShape="0" algn="bl" dist="38100">
              <a:srgbClr val="FFFFFF"/>
            </a:outerShdw>
          </a:effectLst>
        </p:spPr>
      </p:pic>
      <p:pic>
        <p:nvPicPr>
          <p:cNvPr id="798" name="Google Shape;798;p18"/>
          <p:cNvPicPr preferRelativeResize="0"/>
          <p:nvPr/>
        </p:nvPicPr>
        <p:blipFill>
          <a:blip r:embed="rId5">
            <a:alphaModFix/>
          </a:blip>
          <a:stretch>
            <a:fillRect/>
          </a:stretch>
        </p:blipFill>
        <p:spPr>
          <a:xfrm>
            <a:off x="7333450" y="3233675"/>
            <a:ext cx="1683075" cy="168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9"/>
          <p:cNvSpPr txBox="1"/>
          <p:nvPr>
            <p:ph idx="1" type="body"/>
          </p:nvPr>
        </p:nvSpPr>
        <p:spPr>
          <a:xfrm>
            <a:off x="352700" y="1670000"/>
            <a:ext cx="8625300" cy="2251800"/>
          </a:xfrm>
          <a:prstGeom prst="rect">
            <a:avLst/>
          </a:prstGeom>
          <a:noFill/>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lt1"/>
                </a:solidFill>
                <a:latin typeface="Arial"/>
                <a:ea typeface="Arial"/>
                <a:cs typeface="Arial"/>
                <a:sym typeface="Arial"/>
              </a:rPr>
              <a:t>Les tableurs sont largement utilisés sur le marché du travail, et ce, dans des domaines d'emploi très variés. En classe, les élèves pourront les utiliser pour effectuer des tâches signifiantes. Nous vous proposerons des pistes d'exploitation des tableurs avec des exemples qui touchent différents domaines dont les mathématiques financières. Pas besoin d’être expert en tableurs… Excel, Sheets ou Numbers? Là n’est pas le débat! Dans cet atelier, nous tenterons de redonner les lettres de noblesse aux tableurs, parfois mal-aimés! </a:t>
            </a:r>
            <a:endParaRPr sz="1700">
              <a:solidFill>
                <a:schemeClr val="lt1"/>
              </a:solidFill>
              <a:latin typeface="Titillium Web"/>
              <a:ea typeface="Titillium Web"/>
              <a:cs typeface="Titillium Web"/>
              <a:sym typeface="Titillium Web"/>
            </a:endParaRPr>
          </a:p>
        </p:txBody>
      </p:sp>
      <p:sp>
        <p:nvSpPr>
          <p:cNvPr id="804" name="Google Shape;804;p1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05" name="Google Shape;805;p19"/>
          <p:cNvSpPr txBox="1"/>
          <p:nvPr>
            <p:ph idx="1" type="body"/>
          </p:nvPr>
        </p:nvSpPr>
        <p:spPr>
          <a:xfrm>
            <a:off x="754675" y="374600"/>
            <a:ext cx="7659000" cy="8619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lang="en" sz="4400">
                <a:solidFill>
                  <a:srgbClr val="FFFF00"/>
                </a:solidFill>
              </a:rPr>
              <a:t>DESCRIPTION DE L’ATELIER</a:t>
            </a:r>
            <a:endParaRPr sz="440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20"/>
          <p:cNvSpPr txBox="1"/>
          <p:nvPr>
            <p:ph type="title"/>
          </p:nvPr>
        </p:nvSpPr>
        <p:spPr>
          <a:xfrm>
            <a:off x="720074" y="661825"/>
            <a:ext cx="4361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Marie-France Surprenant</a:t>
            </a:r>
            <a:endParaRPr sz="2800"/>
          </a:p>
        </p:txBody>
      </p:sp>
      <p:sp>
        <p:nvSpPr>
          <p:cNvPr id="811" name="Google Shape;811;p20"/>
          <p:cNvSpPr txBox="1"/>
          <p:nvPr>
            <p:ph idx="1" type="body"/>
          </p:nvPr>
        </p:nvSpPr>
        <p:spPr>
          <a:xfrm>
            <a:off x="1226202" y="1245175"/>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3"/>
              </a:rPr>
              <a:t>marie-france.surprenant@recit.qc.ca</a:t>
            </a:r>
            <a:endParaRPr sz="1900"/>
          </a:p>
        </p:txBody>
      </p:sp>
      <p:sp>
        <p:nvSpPr>
          <p:cNvPr id="812" name="Google Shape;812;p2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13" name="Google Shape;813;p20"/>
          <p:cNvSpPr txBox="1"/>
          <p:nvPr>
            <p:ph type="title"/>
          </p:nvPr>
        </p:nvSpPr>
        <p:spPr>
          <a:xfrm>
            <a:off x="905800" y="3556748"/>
            <a:ext cx="3985200" cy="69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Stéphanie Rioux</a:t>
            </a:r>
            <a:endParaRPr sz="3100"/>
          </a:p>
        </p:txBody>
      </p:sp>
      <p:sp>
        <p:nvSpPr>
          <p:cNvPr id="814" name="Google Shape;814;p20"/>
          <p:cNvSpPr txBox="1"/>
          <p:nvPr>
            <p:ph idx="1" type="body"/>
          </p:nvPr>
        </p:nvSpPr>
        <p:spPr>
          <a:xfrm>
            <a:off x="1433602" y="4183300"/>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4"/>
              </a:rPr>
              <a:t>stephanie.rioux</a:t>
            </a:r>
            <a:r>
              <a:rPr lang="en" sz="1900" u="sng">
                <a:solidFill>
                  <a:schemeClr val="hlink"/>
                </a:solidFill>
                <a:hlinkClick r:id="rId5"/>
              </a:rPr>
              <a:t>@recit.qc.ca</a:t>
            </a:r>
            <a:endParaRPr sz="1900"/>
          </a:p>
        </p:txBody>
      </p:sp>
      <p:grpSp>
        <p:nvGrpSpPr>
          <p:cNvPr id="815" name="Google Shape;815;p20"/>
          <p:cNvGrpSpPr/>
          <p:nvPr/>
        </p:nvGrpSpPr>
        <p:grpSpPr>
          <a:xfrm>
            <a:off x="1042601" y="4289757"/>
            <a:ext cx="391001" cy="264085"/>
            <a:chOff x="564675" y="1700625"/>
            <a:chExt cx="465200" cy="314200"/>
          </a:xfrm>
        </p:grpSpPr>
        <p:sp>
          <p:nvSpPr>
            <p:cNvPr id="816" name="Google Shape;816;p20"/>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0"/>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0"/>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20"/>
          <p:cNvGrpSpPr/>
          <p:nvPr/>
        </p:nvGrpSpPr>
        <p:grpSpPr>
          <a:xfrm>
            <a:off x="835201" y="1351632"/>
            <a:ext cx="391001" cy="264085"/>
            <a:chOff x="564675" y="1700625"/>
            <a:chExt cx="465200" cy="314200"/>
          </a:xfrm>
        </p:grpSpPr>
        <p:sp>
          <p:nvSpPr>
            <p:cNvPr id="820" name="Google Shape;820;p20"/>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0"/>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0"/>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20"/>
          <p:cNvGrpSpPr/>
          <p:nvPr/>
        </p:nvGrpSpPr>
        <p:grpSpPr>
          <a:xfrm>
            <a:off x="5081786" y="1352114"/>
            <a:ext cx="3985387" cy="2302078"/>
            <a:chOff x="1177450" y="241631"/>
            <a:chExt cx="6173152" cy="3616776"/>
          </a:xfrm>
        </p:grpSpPr>
        <p:sp>
          <p:nvSpPr>
            <p:cNvPr id="824" name="Google Shape;824;p20"/>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20"/>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20"/>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20"/>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28" name="Google Shape;828;p20"/>
          <p:cNvSpPr/>
          <p:nvPr/>
        </p:nvSpPr>
        <p:spPr>
          <a:xfrm>
            <a:off x="5536825" y="1470200"/>
            <a:ext cx="3080400" cy="1944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pic>
        <p:nvPicPr>
          <p:cNvPr id="829" name="Google Shape;829;p20"/>
          <p:cNvPicPr preferRelativeResize="0"/>
          <p:nvPr/>
        </p:nvPicPr>
        <p:blipFill>
          <a:blip r:embed="rId6">
            <a:alphaModFix/>
          </a:blip>
          <a:stretch>
            <a:fillRect/>
          </a:stretch>
        </p:blipFill>
        <p:spPr>
          <a:xfrm>
            <a:off x="5577363" y="1543375"/>
            <a:ext cx="2999325" cy="1123350"/>
          </a:xfrm>
          <a:prstGeom prst="rect">
            <a:avLst/>
          </a:prstGeom>
          <a:noFill/>
          <a:ln>
            <a:noFill/>
          </a:ln>
        </p:spPr>
      </p:pic>
      <p:pic>
        <p:nvPicPr>
          <p:cNvPr id="830" name="Google Shape;830;p20"/>
          <p:cNvPicPr preferRelativeResize="0"/>
          <p:nvPr/>
        </p:nvPicPr>
        <p:blipFill>
          <a:blip r:embed="rId7">
            <a:alphaModFix/>
          </a:blip>
          <a:stretch>
            <a:fillRect/>
          </a:stretch>
        </p:blipFill>
        <p:spPr>
          <a:xfrm>
            <a:off x="6102791" y="2628275"/>
            <a:ext cx="2050811" cy="693000"/>
          </a:xfrm>
          <a:prstGeom prst="rect">
            <a:avLst/>
          </a:prstGeom>
          <a:noFill/>
          <a:ln>
            <a:noFill/>
          </a:ln>
        </p:spPr>
      </p:pic>
      <p:sp>
        <p:nvSpPr>
          <p:cNvPr id="831" name="Google Shape;831;p20"/>
          <p:cNvSpPr txBox="1"/>
          <p:nvPr>
            <p:ph type="title"/>
          </p:nvPr>
        </p:nvSpPr>
        <p:spPr>
          <a:xfrm>
            <a:off x="282500" y="2025873"/>
            <a:ext cx="3985200" cy="69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Daniel Ricard</a:t>
            </a:r>
            <a:endParaRPr sz="3100"/>
          </a:p>
        </p:txBody>
      </p:sp>
      <p:sp>
        <p:nvSpPr>
          <p:cNvPr id="832" name="Google Shape;832;p20"/>
          <p:cNvSpPr txBox="1"/>
          <p:nvPr>
            <p:ph idx="1" type="body"/>
          </p:nvPr>
        </p:nvSpPr>
        <p:spPr>
          <a:xfrm>
            <a:off x="790352" y="2626325"/>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8"/>
              </a:rPr>
              <a:t>daniel.ricard@recit.qc.ca</a:t>
            </a:r>
            <a:endParaRPr sz="1900"/>
          </a:p>
        </p:txBody>
      </p:sp>
      <p:grpSp>
        <p:nvGrpSpPr>
          <p:cNvPr id="833" name="Google Shape;833;p20"/>
          <p:cNvGrpSpPr/>
          <p:nvPr/>
        </p:nvGrpSpPr>
        <p:grpSpPr>
          <a:xfrm>
            <a:off x="399351" y="2732782"/>
            <a:ext cx="391001" cy="264085"/>
            <a:chOff x="564675" y="1700625"/>
            <a:chExt cx="465200" cy="314200"/>
          </a:xfrm>
        </p:grpSpPr>
        <p:sp>
          <p:nvSpPr>
            <p:cNvPr id="834" name="Google Shape;834;p20"/>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0"/>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0"/>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21"/>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PLAN DE L’ATELIER</a:t>
            </a:r>
            <a:endParaRPr sz="3500"/>
          </a:p>
        </p:txBody>
      </p:sp>
      <p:sp>
        <p:nvSpPr>
          <p:cNvPr id="842" name="Google Shape;842;p21"/>
          <p:cNvSpPr txBox="1"/>
          <p:nvPr>
            <p:ph idx="1" type="body"/>
          </p:nvPr>
        </p:nvSpPr>
        <p:spPr>
          <a:xfrm>
            <a:off x="937100" y="1230675"/>
            <a:ext cx="7152600" cy="3386400"/>
          </a:xfrm>
          <a:prstGeom prst="rect">
            <a:avLst/>
          </a:prstGeom>
        </p:spPr>
        <p:txBody>
          <a:bodyPr anchorCtr="0" anchor="t" bIns="91425" lIns="91425" spcFirstLastPara="1" rIns="91425" wrap="square" tIns="91425">
            <a:spAutoFit/>
          </a:bodyPr>
          <a:lstStyle/>
          <a:p>
            <a:pPr indent="-381000" lvl="0" marL="457200" rtl="0" algn="l">
              <a:lnSpc>
                <a:spcPct val="150000"/>
              </a:lnSpc>
              <a:spcBef>
                <a:spcPts val="600"/>
              </a:spcBef>
              <a:spcAft>
                <a:spcPts val="0"/>
              </a:spcAft>
              <a:buClr>
                <a:srgbClr val="FFFFFF"/>
              </a:buClr>
              <a:buSzPts val="2400"/>
              <a:buChar char="■"/>
            </a:pPr>
            <a:r>
              <a:rPr lang="en">
                <a:solidFill>
                  <a:srgbClr val="FFFFFF"/>
                </a:solidFill>
              </a:rPr>
              <a:t>Pourquoi les tableurs?</a:t>
            </a:r>
            <a:endParaRPr>
              <a:solidFill>
                <a:srgbClr val="FFFFFF"/>
              </a:solidFill>
            </a:endParaRPr>
          </a:p>
          <a:p>
            <a:pPr indent="-381000" lvl="0" marL="457200" rtl="0" algn="l">
              <a:lnSpc>
                <a:spcPct val="150000"/>
              </a:lnSpc>
              <a:spcBef>
                <a:spcPts val="0"/>
              </a:spcBef>
              <a:spcAft>
                <a:spcPts val="0"/>
              </a:spcAft>
              <a:buClr>
                <a:srgbClr val="FFFFFF"/>
              </a:buClr>
              <a:buSzPts val="2400"/>
              <a:buChar char="■"/>
            </a:pPr>
            <a:r>
              <a:rPr lang="en">
                <a:solidFill>
                  <a:srgbClr val="FFFFFF"/>
                </a:solidFill>
              </a:rPr>
              <a:t>Les bases essentielles</a:t>
            </a:r>
            <a:endParaRPr>
              <a:solidFill>
                <a:srgbClr val="FFFFFF"/>
              </a:solidFill>
            </a:endParaRPr>
          </a:p>
          <a:p>
            <a:pPr indent="-381000" lvl="0" marL="457200" rtl="0" algn="l">
              <a:lnSpc>
                <a:spcPct val="150000"/>
              </a:lnSpc>
              <a:spcBef>
                <a:spcPts val="0"/>
              </a:spcBef>
              <a:spcAft>
                <a:spcPts val="0"/>
              </a:spcAft>
              <a:buClr>
                <a:srgbClr val="FFFFFF"/>
              </a:buClr>
              <a:buSzPts val="2400"/>
              <a:buChar char="■"/>
            </a:pPr>
            <a:r>
              <a:rPr lang="en">
                <a:solidFill>
                  <a:srgbClr val="FFFFFF"/>
                </a:solidFill>
              </a:rPr>
              <a:t>Présentation d’activités</a:t>
            </a:r>
            <a:endParaRPr>
              <a:solidFill>
                <a:srgbClr val="FFFFFF"/>
              </a:solidFill>
            </a:endParaRPr>
          </a:p>
          <a:p>
            <a:pPr indent="-381000" lvl="0" marL="457200" rtl="0" algn="l">
              <a:lnSpc>
                <a:spcPct val="150000"/>
              </a:lnSpc>
              <a:spcBef>
                <a:spcPts val="0"/>
              </a:spcBef>
              <a:spcAft>
                <a:spcPts val="0"/>
              </a:spcAft>
              <a:buClr>
                <a:srgbClr val="FFFFFF"/>
              </a:buClr>
              <a:buSzPts val="2400"/>
              <a:buChar char="■"/>
            </a:pPr>
            <a:r>
              <a:rPr lang="en">
                <a:solidFill>
                  <a:srgbClr val="FFFFFF"/>
                </a:solidFill>
              </a:rPr>
              <a:t>Exploration d’activités</a:t>
            </a:r>
            <a:endParaRPr>
              <a:solidFill>
                <a:srgbClr val="FFFFFF"/>
              </a:solidFill>
            </a:endParaRPr>
          </a:p>
          <a:p>
            <a:pPr indent="-330200" lvl="1" marL="914400" rtl="0" algn="l">
              <a:lnSpc>
                <a:spcPct val="150000"/>
              </a:lnSpc>
              <a:spcBef>
                <a:spcPts val="0"/>
              </a:spcBef>
              <a:spcAft>
                <a:spcPts val="0"/>
              </a:spcAft>
              <a:buClr>
                <a:srgbClr val="FFFFFF"/>
              </a:buClr>
              <a:buSzPts val="1600"/>
              <a:buChar char="○"/>
            </a:pPr>
            <a:r>
              <a:rPr lang="en" sz="1600">
                <a:solidFill>
                  <a:srgbClr val="FFFFFF"/>
                </a:solidFill>
              </a:rPr>
              <a:t>Par sigle</a:t>
            </a:r>
            <a:endParaRPr sz="1600">
              <a:solidFill>
                <a:srgbClr val="FFFFFF"/>
              </a:solidFill>
            </a:endParaRPr>
          </a:p>
          <a:p>
            <a:pPr indent="-330200" lvl="1" marL="914400" rtl="0" algn="l">
              <a:lnSpc>
                <a:spcPct val="150000"/>
              </a:lnSpc>
              <a:spcBef>
                <a:spcPts val="0"/>
              </a:spcBef>
              <a:spcAft>
                <a:spcPts val="0"/>
              </a:spcAft>
              <a:buClr>
                <a:srgbClr val="FFFFFF"/>
              </a:buClr>
              <a:buSzPts val="1600"/>
              <a:buChar char="○"/>
            </a:pPr>
            <a:r>
              <a:rPr lang="en" sz="1600">
                <a:solidFill>
                  <a:srgbClr val="FFFFFF"/>
                </a:solidFill>
              </a:rPr>
              <a:t>L’autoformation du Campus RÉCIT</a:t>
            </a:r>
            <a:endParaRPr sz="1600">
              <a:solidFill>
                <a:srgbClr val="FFFFFF"/>
              </a:solidFill>
            </a:endParaRPr>
          </a:p>
          <a:p>
            <a:pPr indent="-330200" lvl="1" marL="914400" rtl="0" algn="l">
              <a:lnSpc>
                <a:spcPct val="150000"/>
              </a:lnSpc>
              <a:spcBef>
                <a:spcPts val="0"/>
              </a:spcBef>
              <a:spcAft>
                <a:spcPts val="0"/>
              </a:spcAft>
              <a:buClr>
                <a:srgbClr val="FFFFFF"/>
              </a:buClr>
              <a:buSzPts val="1600"/>
              <a:buChar char="○"/>
            </a:pPr>
            <a:r>
              <a:rPr lang="en" sz="1600">
                <a:solidFill>
                  <a:srgbClr val="FFFFFF"/>
                </a:solidFill>
              </a:rPr>
              <a:t>…</a:t>
            </a:r>
            <a:endParaRPr sz="1600">
              <a:solidFill>
                <a:srgbClr val="FFFFFF"/>
              </a:solidFill>
            </a:endParaRPr>
          </a:p>
        </p:txBody>
      </p:sp>
      <p:sp>
        <p:nvSpPr>
          <p:cNvPr id="843" name="Google Shape;843;p2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22"/>
          <p:cNvSpPr/>
          <p:nvPr/>
        </p:nvSpPr>
        <p:spPr>
          <a:xfrm>
            <a:off x="2485850" y="10900"/>
            <a:ext cx="66582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849" name="Google Shape;849;p2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50" name="Google Shape;850;p22"/>
          <p:cNvSpPr txBox="1"/>
          <p:nvPr>
            <p:ph type="title"/>
          </p:nvPr>
        </p:nvSpPr>
        <p:spPr>
          <a:xfrm>
            <a:off x="64400" y="596775"/>
            <a:ext cx="2421900" cy="20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Le cadre de référence de la compétence numérique</a:t>
            </a:r>
            <a:endParaRPr sz="2800"/>
          </a:p>
        </p:txBody>
      </p:sp>
      <p:grpSp>
        <p:nvGrpSpPr>
          <p:cNvPr id="851" name="Google Shape;851;p22"/>
          <p:cNvGrpSpPr/>
          <p:nvPr/>
        </p:nvGrpSpPr>
        <p:grpSpPr>
          <a:xfrm>
            <a:off x="5400225" y="366075"/>
            <a:ext cx="2421800" cy="1810324"/>
            <a:chOff x="5400225" y="366075"/>
            <a:chExt cx="2421800" cy="1810324"/>
          </a:xfrm>
        </p:grpSpPr>
        <p:pic>
          <p:nvPicPr>
            <p:cNvPr id="852" name="Google Shape;852;p22"/>
            <p:cNvPicPr preferRelativeResize="0"/>
            <p:nvPr/>
          </p:nvPicPr>
          <p:blipFill>
            <a:blip r:embed="rId3">
              <a:alphaModFix/>
            </a:blip>
            <a:stretch>
              <a:fillRect/>
            </a:stretch>
          </p:blipFill>
          <p:spPr>
            <a:xfrm>
              <a:off x="5400225" y="874750"/>
              <a:ext cx="1454151" cy="1301649"/>
            </a:xfrm>
            <a:prstGeom prst="rect">
              <a:avLst/>
            </a:prstGeom>
            <a:noFill/>
            <a:ln>
              <a:noFill/>
            </a:ln>
          </p:spPr>
        </p:pic>
        <p:sp>
          <p:nvSpPr>
            <p:cNvPr id="853" name="Google Shape;853;p22"/>
            <p:cNvSpPr txBox="1"/>
            <p:nvPr/>
          </p:nvSpPr>
          <p:spPr>
            <a:xfrm>
              <a:off x="5906225" y="366075"/>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EA9F27"/>
                  </a:solidFill>
                  <a:latin typeface="Ubuntu Medium"/>
                  <a:ea typeface="Ubuntu Medium"/>
                  <a:cs typeface="Ubuntu Medium"/>
                  <a:sym typeface="Ubuntu Medium"/>
                </a:rPr>
                <a:t>Numérique pour l’apprentissage</a:t>
              </a:r>
              <a:endParaRPr sz="1300">
                <a:solidFill>
                  <a:srgbClr val="EA9F27"/>
                </a:solidFill>
                <a:latin typeface="Ubuntu Medium"/>
                <a:ea typeface="Ubuntu Medium"/>
                <a:cs typeface="Ubuntu Medium"/>
                <a:sym typeface="Ubuntu Medium"/>
              </a:endParaRPr>
            </a:p>
          </p:txBody>
        </p:sp>
      </p:grpSp>
      <p:pic>
        <p:nvPicPr>
          <p:cNvPr id="854" name="Google Shape;854;p22"/>
          <p:cNvPicPr preferRelativeResize="0"/>
          <p:nvPr/>
        </p:nvPicPr>
        <p:blipFill>
          <a:blip r:embed="rId4">
            <a:alphaModFix/>
          </a:blip>
          <a:stretch>
            <a:fillRect/>
          </a:stretch>
        </p:blipFill>
        <p:spPr>
          <a:xfrm>
            <a:off x="5317050" y="3354929"/>
            <a:ext cx="1454100" cy="1569534"/>
          </a:xfrm>
          <a:prstGeom prst="rect">
            <a:avLst/>
          </a:prstGeom>
          <a:noFill/>
          <a:ln>
            <a:noFill/>
          </a:ln>
        </p:spPr>
      </p:pic>
      <p:grpSp>
        <p:nvGrpSpPr>
          <p:cNvPr id="855" name="Google Shape;855;p22"/>
          <p:cNvGrpSpPr/>
          <p:nvPr/>
        </p:nvGrpSpPr>
        <p:grpSpPr>
          <a:xfrm>
            <a:off x="6352100" y="2176400"/>
            <a:ext cx="2644150" cy="1411724"/>
            <a:chOff x="6352100" y="2176400"/>
            <a:chExt cx="2644150" cy="1411724"/>
          </a:xfrm>
        </p:grpSpPr>
        <p:pic>
          <p:nvPicPr>
            <p:cNvPr id="856" name="Google Shape;856;p22"/>
            <p:cNvPicPr preferRelativeResize="0"/>
            <p:nvPr/>
          </p:nvPicPr>
          <p:blipFill>
            <a:blip r:embed="rId5">
              <a:alphaModFix/>
            </a:blip>
            <a:stretch>
              <a:fillRect/>
            </a:stretch>
          </p:blipFill>
          <p:spPr>
            <a:xfrm>
              <a:off x="6352100" y="2176400"/>
              <a:ext cx="1307927" cy="1411724"/>
            </a:xfrm>
            <a:prstGeom prst="rect">
              <a:avLst/>
            </a:prstGeom>
            <a:noFill/>
            <a:ln>
              <a:noFill/>
            </a:ln>
          </p:spPr>
        </p:pic>
        <p:sp>
          <p:nvSpPr>
            <p:cNvPr id="857" name="Google Shape;857;p22"/>
            <p:cNvSpPr txBox="1"/>
            <p:nvPr/>
          </p:nvSpPr>
          <p:spPr>
            <a:xfrm>
              <a:off x="7635450" y="2645550"/>
              <a:ext cx="136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2D742B"/>
                  </a:solidFill>
                  <a:latin typeface="Ubuntu Medium"/>
                  <a:ea typeface="Ubuntu Medium"/>
                  <a:cs typeface="Ubuntu Medium"/>
                  <a:sym typeface="Ubuntu Medium"/>
                </a:rPr>
                <a:t>Collaboration</a:t>
              </a:r>
              <a:endParaRPr sz="1300">
                <a:solidFill>
                  <a:srgbClr val="2D742B"/>
                </a:solidFill>
                <a:latin typeface="Ubuntu Medium"/>
                <a:ea typeface="Ubuntu Medium"/>
                <a:cs typeface="Ubuntu Medium"/>
                <a:sym typeface="Ubuntu Medium"/>
              </a:endParaRPr>
            </a:p>
          </p:txBody>
        </p:sp>
      </p:grpSp>
      <p:sp>
        <p:nvSpPr>
          <p:cNvPr id="858" name="Google Shape;858;p22"/>
          <p:cNvSpPr txBox="1"/>
          <p:nvPr/>
        </p:nvSpPr>
        <p:spPr>
          <a:xfrm>
            <a:off x="6281875" y="4558500"/>
            <a:ext cx="1231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67EB7"/>
                </a:solidFill>
                <a:latin typeface="Ubuntu Medium"/>
                <a:ea typeface="Ubuntu Medium"/>
                <a:cs typeface="Ubuntu Medium"/>
                <a:sym typeface="Ubuntu Medium"/>
              </a:rPr>
              <a:t>Production de contenu</a:t>
            </a:r>
            <a:endParaRPr sz="1300">
              <a:solidFill>
                <a:srgbClr val="167EB7"/>
              </a:solidFill>
              <a:latin typeface="Ubuntu Medium"/>
              <a:ea typeface="Ubuntu Medium"/>
              <a:cs typeface="Ubuntu Medium"/>
              <a:sym typeface="Ubuntu Medium"/>
            </a:endParaRPr>
          </a:p>
        </p:txBody>
      </p:sp>
      <p:grpSp>
        <p:nvGrpSpPr>
          <p:cNvPr id="859" name="Google Shape;859;p22"/>
          <p:cNvGrpSpPr/>
          <p:nvPr/>
        </p:nvGrpSpPr>
        <p:grpSpPr>
          <a:xfrm>
            <a:off x="6111425" y="1201225"/>
            <a:ext cx="3032575" cy="1525150"/>
            <a:chOff x="6111425" y="1201225"/>
            <a:chExt cx="3032575" cy="1525150"/>
          </a:xfrm>
        </p:grpSpPr>
        <p:pic>
          <p:nvPicPr>
            <p:cNvPr id="860" name="Google Shape;860;p22"/>
            <p:cNvPicPr preferRelativeResize="0"/>
            <p:nvPr/>
          </p:nvPicPr>
          <p:blipFill>
            <a:blip r:embed="rId6">
              <a:alphaModFix/>
            </a:blip>
            <a:stretch>
              <a:fillRect/>
            </a:stretch>
          </p:blipFill>
          <p:spPr>
            <a:xfrm>
              <a:off x="6111425" y="1257539"/>
              <a:ext cx="1360801" cy="1468836"/>
            </a:xfrm>
            <a:prstGeom prst="rect">
              <a:avLst/>
            </a:prstGeom>
            <a:noFill/>
            <a:ln>
              <a:noFill/>
            </a:ln>
          </p:spPr>
        </p:pic>
        <p:sp>
          <p:nvSpPr>
            <p:cNvPr id="861" name="Google Shape;861;p22"/>
            <p:cNvSpPr txBox="1"/>
            <p:nvPr/>
          </p:nvSpPr>
          <p:spPr>
            <a:xfrm>
              <a:off x="7228200" y="1201225"/>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C94F20"/>
                  </a:solidFill>
                  <a:latin typeface="Ubuntu Medium"/>
                  <a:ea typeface="Ubuntu Medium"/>
                  <a:cs typeface="Ubuntu Medium"/>
                  <a:sym typeface="Ubuntu Medium"/>
                </a:rPr>
                <a:t>Culture informationnelle</a:t>
              </a:r>
              <a:endParaRPr sz="1300">
                <a:solidFill>
                  <a:srgbClr val="C94F20"/>
                </a:solidFill>
                <a:latin typeface="Ubuntu Medium"/>
                <a:ea typeface="Ubuntu Medium"/>
                <a:cs typeface="Ubuntu Medium"/>
                <a:sym typeface="Ubuntu Medium"/>
              </a:endParaRPr>
            </a:p>
          </p:txBody>
        </p:sp>
      </p:grpSp>
      <p:grpSp>
        <p:nvGrpSpPr>
          <p:cNvPr id="862" name="Google Shape;862;p22"/>
          <p:cNvGrpSpPr/>
          <p:nvPr/>
        </p:nvGrpSpPr>
        <p:grpSpPr>
          <a:xfrm>
            <a:off x="4195625" y="336600"/>
            <a:ext cx="1915800" cy="1839801"/>
            <a:chOff x="4195625" y="336600"/>
            <a:chExt cx="1915800" cy="1839801"/>
          </a:xfrm>
        </p:grpSpPr>
        <p:pic>
          <p:nvPicPr>
            <p:cNvPr id="863" name="Google Shape;863;p22"/>
            <p:cNvPicPr preferRelativeResize="0"/>
            <p:nvPr/>
          </p:nvPicPr>
          <p:blipFill>
            <a:blip r:embed="rId7">
              <a:alphaModFix/>
            </a:blip>
            <a:stretch>
              <a:fillRect/>
            </a:stretch>
          </p:blipFill>
          <p:spPr>
            <a:xfrm>
              <a:off x="4534050" y="874758"/>
              <a:ext cx="1454151" cy="1301643"/>
            </a:xfrm>
            <a:prstGeom prst="rect">
              <a:avLst/>
            </a:prstGeom>
            <a:noFill/>
            <a:ln>
              <a:noFill/>
            </a:ln>
          </p:spPr>
        </p:pic>
        <p:sp>
          <p:nvSpPr>
            <p:cNvPr id="864" name="Google Shape;864;p22"/>
            <p:cNvSpPr txBox="1"/>
            <p:nvPr/>
          </p:nvSpPr>
          <p:spPr>
            <a:xfrm>
              <a:off x="4195625" y="336600"/>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B11B20"/>
                  </a:solidFill>
                  <a:latin typeface="Ubuntu Medium"/>
                  <a:ea typeface="Ubuntu Medium"/>
                  <a:cs typeface="Ubuntu Medium"/>
                  <a:sym typeface="Ubuntu Medium"/>
                </a:rPr>
                <a:t>Innovation et créativité</a:t>
              </a:r>
              <a:endParaRPr sz="1300">
                <a:solidFill>
                  <a:srgbClr val="B11B20"/>
                </a:solidFill>
                <a:latin typeface="Ubuntu Medium"/>
                <a:ea typeface="Ubuntu Medium"/>
                <a:cs typeface="Ubuntu Medium"/>
                <a:sym typeface="Ubuntu Medium"/>
              </a:endParaRPr>
            </a:p>
          </p:txBody>
        </p:sp>
      </p:grpSp>
      <p:grpSp>
        <p:nvGrpSpPr>
          <p:cNvPr id="865" name="Google Shape;865;p22"/>
          <p:cNvGrpSpPr/>
          <p:nvPr/>
        </p:nvGrpSpPr>
        <p:grpSpPr>
          <a:xfrm>
            <a:off x="3245550" y="1176700"/>
            <a:ext cx="1937376" cy="1468844"/>
            <a:chOff x="3245550" y="1176700"/>
            <a:chExt cx="1937376" cy="1468844"/>
          </a:xfrm>
        </p:grpSpPr>
        <p:pic>
          <p:nvPicPr>
            <p:cNvPr id="866" name="Google Shape;866;p22"/>
            <p:cNvPicPr preferRelativeResize="0"/>
            <p:nvPr/>
          </p:nvPicPr>
          <p:blipFill>
            <a:blip r:embed="rId8">
              <a:alphaModFix/>
            </a:blip>
            <a:stretch>
              <a:fillRect/>
            </a:stretch>
          </p:blipFill>
          <p:spPr>
            <a:xfrm>
              <a:off x="3822125" y="1176700"/>
              <a:ext cx="1360801" cy="1468844"/>
            </a:xfrm>
            <a:prstGeom prst="rect">
              <a:avLst/>
            </a:prstGeom>
            <a:noFill/>
            <a:ln>
              <a:noFill/>
            </a:ln>
          </p:spPr>
        </p:pic>
        <p:sp>
          <p:nvSpPr>
            <p:cNvPr id="867" name="Google Shape;867;p22"/>
            <p:cNvSpPr txBox="1"/>
            <p:nvPr/>
          </p:nvSpPr>
          <p:spPr>
            <a:xfrm>
              <a:off x="3245550" y="1233075"/>
              <a:ext cx="125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9A1F60"/>
                  </a:solidFill>
                  <a:latin typeface="Ubuntu Medium"/>
                  <a:ea typeface="Ubuntu Medium"/>
                  <a:cs typeface="Ubuntu Medium"/>
                  <a:sym typeface="Ubuntu Medium"/>
                </a:rPr>
                <a:t>Pensée critique</a:t>
              </a:r>
              <a:endParaRPr sz="1300">
                <a:solidFill>
                  <a:srgbClr val="9A1F60"/>
                </a:solidFill>
                <a:latin typeface="Ubuntu Medium"/>
                <a:ea typeface="Ubuntu Medium"/>
                <a:cs typeface="Ubuntu Medium"/>
                <a:sym typeface="Ubuntu Medium"/>
              </a:endParaRPr>
            </a:p>
          </p:txBody>
        </p:sp>
      </p:grpSp>
      <p:grpSp>
        <p:nvGrpSpPr>
          <p:cNvPr id="868" name="Google Shape;868;p22"/>
          <p:cNvGrpSpPr/>
          <p:nvPr/>
        </p:nvGrpSpPr>
        <p:grpSpPr>
          <a:xfrm>
            <a:off x="2568575" y="2859175"/>
            <a:ext cx="2635151" cy="1519002"/>
            <a:chOff x="2568575" y="2859175"/>
            <a:chExt cx="2635151" cy="1519002"/>
          </a:xfrm>
        </p:grpSpPr>
        <p:pic>
          <p:nvPicPr>
            <p:cNvPr id="869" name="Google Shape;869;p22"/>
            <p:cNvPicPr preferRelativeResize="0"/>
            <p:nvPr/>
          </p:nvPicPr>
          <p:blipFill>
            <a:blip r:embed="rId9">
              <a:alphaModFix/>
            </a:blip>
            <a:stretch>
              <a:fillRect/>
            </a:stretch>
          </p:blipFill>
          <p:spPr>
            <a:xfrm>
              <a:off x="3796425" y="2859175"/>
              <a:ext cx="1407301" cy="1519002"/>
            </a:xfrm>
            <a:prstGeom prst="rect">
              <a:avLst/>
            </a:prstGeom>
            <a:noFill/>
            <a:ln>
              <a:noFill/>
            </a:ln>
          </p:spPr>
        </p:pic>
        <p:sp>
          <p:nvSpPr>
            <p:cNvPr id="870" name="Google Shape;870;p22"/>
            <p:cNvSpPr txBox="1"/>
            <p:nvPr/>
          </p:nvSpPr>
          <p:spPr>
            <a:xfrm>
              <a:off x="2568575" y="3793175"/>
              <a:ext cx="1454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33E7F"/>
                  </a:solidFill>
                  <a:latin typeface="Ubuntu Medium"/>
                  <a:ea typeface="Ubuntu Medium"/>
                  <a:cs typeface="Ubuntu Medium"/>
                  <a:sym typeface="Ubuntu Medium"/>
                </a:rPr>
                <a:t>Développement de la personne</a:t>
              </a:r>
              <a:endParaRPr sz="1300">
                <a:solidFill>
                  <a:srgbClr val="633E7F"/>
                </a:solidFill>
                <a:latin typeface="Ubuntu Medium"/>
                <a:ea typeface="Ubuntu Medium"/>
                <a:cs typeface="Ubuntu Medium"/>
                <a:sym typeface="Ubuntu Medium"/>
              </a:endParaRPr>
            </a:p>
          </p:txBody>
        </p:sp>
      </p:grpSp>
      <p:grpSp>
        <p:nvGrpSpPr>
          <p:cNvPr id="871" name="Google Shape;871;p22"/>
          <p:cNvGrpSpPr/>
          <p:nvPr/>
        </p:nvGrpSpPr>
        <p:grpSpPr>
          <a:xfrm>
            <a:off x="3633975" y="3450558"/>
            <a:ext cx="2096674" cy="1638742"/>
            <a:chOff x="3633975" y="3450558"/>
            <a:chExt cx="2096674" cy="1638742"/>
          </a:xfrm>
        </p:grpSpPr>
        <p:pic>
          <p:nvPicPr>
            <p:cNvPr id="872" name="Google Shape;872;p22"/>
            <p:cNvPicPr preferRelativeResize="0"/>
            <p:nvPr/>
          </p:nvPicPr>
          <p:blipFill>
            <a:blip r:embed="rId10">
              <a:alphaModFix/>
            </a:blip>
            <a:stretch>
              <a:fillRect/>
            </a:stretch>
          </p:blipFill>
          <p:spPr>
            <a:xfrm>
              <a:off x="4499250" y="3450558"/>
              <a:ext cx="1231399" cy="1329180"/>
            </a:xfrm>
            <a:prstGeom prst="rect">
              <a:avLst/>
            </a:prstGeom>
            <a:noFill/>
            <a:ln>
              <a:noFill/>
            </a:ln>
          </p:spPr>
        </p:pic>
        <p:sp>
          <p:nvSpPr>
            <p:cNvPr id="873" name="Google Shape;873;p22"/>
            <p:cNvSpPr txBox="1"/>
            <p:nvPr/>
          </p:nvSpPr>
          <p:spPr>
            <a:xfrm>
              <a:off x="3633975" y="4504300"/>
              <a:ext cx="1732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Inclusion et </a:t>
              </a:r>
              <a:endParaRPr sz="1300">
                <a:solidFill>
                  <a:srgbClr val="1F6DC8"/>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besoins diversifiés</a:t>
              </a:r>
              <a:endParaRPr sz="1300">
                <a:solidFill>
                  <a:srgbClr val="1F6DC8"/>
                </a:solidFill>
                <a:latin typeface="Ubuntu Medium"/>
                <a:ea typeface="Ubuntu Medium"/>
                <a:cs typeface="Ubuntu Medium"/>
                <a:sym typeface="Ubuntu Medium"/>
              </a:endParaRPr>
            </a:p>
          </p:txBody>
        </p:sp>
      </p:grpSp>
      <p:grpSp>
        <p:nvGrpSpPr>
          <p:cNvPr id="874" name="Google Shape;874;p22"/>
          <p:cNvGrpSpPr/>
          <p:nvPr/>
        </p:nvGrpSpPr>
        <p:grpSpPr>
          <a:xfrm>
            <a:off x="2464425" y="2063100"/>
            <a:ext cx="2459124" cy="1329176"/>
            <a:chOff x="2464425" y="2063100"/>
            <a:chExt cx="2459124" cy="1329176"/>
          </a:xfrm>
        </p:grpSpPr>
        <p:pic>
          <p:nvPicPr>
            <p:cNvPr id="875" name="Google Shape;875;p22"/>
            <p:cNvPicPr preferRelativeResize="0"/>
            <p:nvPr/>
          </p:nvPicPr>
          <p:blipFill>
            <a:blip r:embed="rId11">
              <a:alphaModFix/>
            </a:blip>
            <a:stretch>
              <a:fillRect/>
            </a:stretch>
          </p:blipFill>
          <p:spPr>
            <a:xfrm>
              <a:off x="3692150" y="2063100"/>
              <a:ext cx="1231399" cy="1329176"/>
            </a:xfrm>
            <a:prstGeom prst="rect">
              <a:avLst/>
            </a:prstGeom>
            <a:noFill/>
            <a:ln>
              <a:noFill/>
            </a:ln>
          </p:spPr>
        </p:pic>
        <p:sp>
          <p:nvSpPr>
            <p:cNvPr id="876" name="Google Shape;876;p22"/>
            <p:cNvSpPr txBox="1"/>
            <p:nvPr/>
          </p:nvSpPr>
          <p:spPr>
            <a:xfrm>
              <a:off x="2464425" y="2367900"/>
              <a:ext cx="125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Résolution</a:t>
              </a:r>
              <a:endParaRPr sz="1300">
                <a:solidFill>
                  <a:srgbClr val="A9578E"/>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de problèmes</a:t>
              </a:r>
              <a:endParaRPr sz="1300">
                <a:solidFill>
                  <a:srgbClr val="A9578E"/>
                </a:solidFill>
                <a:latin typeface="Ubuntu Medium"/>
                <a:ea typeface="Ubuntu Medium"/>
                <a:cs typeface="Ubuntu Medium"/>
                <a:sym typeface="Ubuntu Medium"/>
              </a:endParaRPr>
            </a:p>
          </p:txBody>
        </p:sp>
      </p:grpSp>
      <p:grpSp>
        <p:nvGrpSpPr>
          <p:cNvPr id="877" name="Google Shape;877;p22"/>
          <p:cNvGrpSpPr/>
          <p:nvPr/>
        </p:nvGrpSpPr>
        <p:grpSpPr>
          <a:xfrm>
            <a:off x="6111425" y="2923425"/>
            <a:ext cx="2570875" cy="1538323"/>
            <a:chOff x="6111425" y="2923425"/>
            <a:chExt cx="2570875" cy="1538323"/>
          </a:xfrm>
        </p:grpSpPr>
        <p:pic>
          <p:nvPicPr>
            <p:cNvPr id="878" name="Google Shape;878;p22"/>
            <p:cNvPicPr preferRelativeResize="0"/>
            <p:nvPr/>
          </p:nvPicPr>
          <p:blipFill>
            <a:blip r:embed="rId12">
              <a:alphaModFix/>
            </a:blip>
            <a:stretch>
              <a:fillRect/>
            </a:stretch>
          </p:blipFill>
          <p:spPr>
            <a:xfrm>
              <a:off x="6111425" y="2923425"/>
              <a:ext cx="1407301" cy="1538323"/>
            </a:xfrm>
            <a:prstGeom prst="rect">
              <a:avLst/>
            </a:prstGeom>
            <a:noFill/>
            <a:ln>
              <a:noFill/>
            </a:ln>
          </p:spPr>
        </p:pic>
        <p:sp>
          <p:nvSpPr>
            <p:cNvPr id="879" name="Google Shape;879;p22"/>
            <p:cNvSpPr txBox="1"/>
            <p:nvPr/>
          </p:nvSpPr>
          <p:spPr>
            <a:xfrm>
              <a:off x="7228200" y="3880863"/>
              <a:ext cx="145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519731"/>
                  </a:solidFill>
                  <a:latin typeface="Ubuntu Medium"/>
                  <a:ea typeface="Ubuntu Medium"/>
                  <a:cs typeface="Ubuntu Medium"/>
                  <a:sym typeface="Ubuntu Medium"/>
                </a:rPr>
                <a:t>Communication</a:t>
              </a:r>
              <a:endParaRPr sz="1300">
                <a:solidFill>
                  <a:srgbClr val="519731"/>
                </a:solidFill>
                <a:latin typeface="Ubuntu Medium"/>
                <a:ea typeface="Ubuntu Medium"/>
                <a:cs typeface="Ubuntu Medium"/>
                <a:sym typeface="Ubuntu Medium"/>
              </a:endParaRPr>
            </a:p>
          </p:txBody>
        </p:sp>
      </p:grpSp>
      <p:grpSp>
        <p:nvGrpSpPr>
          <p:cNvPr id="880" name="Google Shape;880;p22"/>
          <p:cNvGrpSpPr/>
          <p:nvPr/>
        </p:nvGrpSpPr>
        <p:grpSpPr>
          <a:xfrm>
            <a:off x="4872250" y="60925"/>
            <a:ext cx="4003575" cy="3528400"/>
            <a:chOff x="4872250" y="60925"/>
            <a:chExt cx="4003575" cy="3528400"/>
          </a:xfrm>
        </p:grpSpPr>
        <p:sp>
          <p:nvSpPr>
            <p:cNvPr id="881" name="Google Shape;881;p22"/>
            <p:cNvSpPr txBox="1"/>
            <p:nvPr/>
          </p:nvSpPr>
          <p:spPr>
            <a:xfrm>
              <a:off x="5948125" y="60925"/>
              <a:ext cx="2927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05991"/>
                  </a:solidFill>
                  <a:latin typeface="Ubuntu Medium"/>
                  <a:ea typeface="Ubuntu Medium"/>
                  <a:cs typeface="Ubuntu Medium"/>
                  <a:sym typeface="Ubuntu Medium"/>
                </a:rPr>
                <a:t>Habiletés technologiques</a:t>
              </a:r>
              <a:endParaRPr sz="1300">
                <a:solidFill>
                  <a:srgbClr val="005991"/>
                </a:solidFill>
                <a:latin typeface="Ubuntu Medium"/>
                <a:ea typeface="Ubuntu Medium"/>
                <a:cs typeface="Ubuntu Medium"/>
                <a:sym typeface="Ubuntu Medium"/>
              </a:endParaRPr>
            </a:p>
          </p:txBody>
        </p:sp>
        <p:pic>
          <p:nvPicPr>
            <p:cNvPr id="882" name="Google Shape;882;p22"/>
            <p:cNvPicPr preferRelativeResize="0"/>
            <p:nvPr/>
          </p:nvPicPr>
          <p:blipFill rotWithShape="1">
            <a:blip r:embed="rId13">
              <a:alphaModFix/>
            </a:blip>
            <a:srcRect b="0" l="0" r="0" t="0"/>
            <a:stretch/>
          </p:blipFill>
          <p:spPr>
            <a:xfrm>
              <a:off x="4872250" y="2026700"/>
              <a:ext cx="1562625" cy="1562625"/>
            </a:xfrm>
            <a:prstGeom prst="rect">
              <a:avLst/>
            </a:prstGeom>
            <a:noFill/>
            <a:ln>
              <a:noFill/>
            </a:ln>
          </p:spPr>
        </p:pic>
        <p:cxnSp>
          <p:nvCxnSpPr>
            <p:cNvPr id="883" name="Google Shape;883;p22"/>
            <p:cNvCxnSpPr/>
            <p:nvPr/>
          </p:nvCxnSpPr>
          <p:spPr>
            <a:xfrm flipH="1">
              <a:off x="5667700" y="248275"/>
              <a:ext cx="80100" cy="1783200"/>
            </a:xfrm>
            <a:prstGeom prst="straightConnector1">
              <a:avLst/>
            </a:prstGeom>
            <a:noFill/>
            <a:ln cap="flat" cmpd="sng" w="9525">
              <a:solidFill>
                <a:srgbClr val="000000"/>
              </a:solidFill>
              <a:prstDash val="solid"/>
              <a:round/>
              <a:headEnd len="med" w="med" type="none"/>
              <a:tailEnd len="med" w="med" type="none"/>
            </a:ln>
          </p:spPr>
        </p:cxnSp>
        <p:cxnSp>
          <p:nvCxnSpPr>
            <p:cNvPr id="884" name="Google Shape;884;p22"/>
            <p:cNvCxnSpPr>
              <a:stCxn id="881" idx="1"/>
            </p:cNvCxnSpPr>
            <p:nvPr/>
          </p:nvCxnSpPr>
          <p:spPr>
            <a:xfrm rot="10800000">
              <a:off x="5747725" y="248275"/>
              <a:ext cx="200400" cy="5100"/>
            </a:xfrm>
            <a:prstGeom prst="straightConnector1">
              <a:avLst/>
            </a:prstGeom>
            <a:noFill/>
            <a:ln cap="flat" cmpd="sng" w="9525">
              <a:solidFill>
                <a:srgbClr val="000000"/>
              </a:solidFill>
              <a:prstDash val="solid"/>
              <a:round/>
              <a:headEnd len="med" w="med" type="none"/>
              <a:tailEnd len="med" w="med" type="none"/>
            </a:ln>
          </p:spPr>
        </p:cxnSp>
      </p:grpSp>
      <p:grpSp>
        <p:nvGrpSpPr>
          <p:cNvPr id="885" name="Google Shape;885;p22"/>
          <p:cNvGrpSpPr/>
          <p:nvPr/>
        </p:nvGrpSpPr>
        <p:grpSpPr>
          <a:xfrm>
            <a:off x="2697425" y="730500"/>
            <a:ext cx="3283799" cy="2411949"/>
            <a:chOff x="2697425" y="730500"/>
            <a:chExt cx="3283799" cy="2411949"/>
          </a:xfrm>
        </p:grpSpPr>
        <p:cxnSp>
          <p:nvCxnSpPr>
            <p:cNvPr id="886" name="Google Shape;886;p22"/>
            <p:cNvCxnSpPr/>
            <p:nvPr/>
          </p:nvCxnSpPr>
          <p:spPr>
            <a:xfrm rot="10800000">
              <a:off x="4403225" y="922950"/>
              <a:ext cx="1063500" cy="1587900"/>
            </a:xfrm>
            <a:prstGeom prst="straightConnector1">
              <a:avLst/>
            </a:prstGeom>
            <a:noFill/>
            <a:ln cap="flat" cmpd="sng" w="9525">
              <a:solidFill>
                <a:srgbClr val="000000"/>
              </a:solidFill>
              <a:prstDash val="solid"/>
              <a:round/>
              <a:headEnd len="med" w="med" type="none"/>
              <a:tailEnd len="med" w="med" type="none"/>
            </a:ln>
          </p:spPr>
        </p:cxnSp>
        <p:cxnSp>
          <p:nvCxnSpPr>
            <p:cNvPr id="887" name="Google Shape;887;p22"/>
            <p:cNvCxnSpPr/>
            <p:nvPr/>
          </p:nvCxnSpPr>
          <p:spPr>
            <a:xfrm rot="10800000">
              <a:off x="4126925" y="922950"/>
              <a:ext cx="276300" cy="0"/>
            </a:xfrm>
            <a:prstGeom prst="straightConnector1">
              <a:avLst/>
            </a:prstGeom>
            <a:noFill/>
            <a:ln cap="flat" cmpd="sng" w="9525">
              <a:solidFill>
                <a:srgbClr val="000000"/>
              </a:solidFill>
              <a:prstDash val="solid"/>
              <a:round/>
              <a:headEnd len="med" w="med" type="none"/>
              <a:tailEnd len="med" w="med" type="none"/>
            </a:ln>
          </p:spPr>
        </p:cxnSp>
        <p:pic>
          <p:nvPicPr>
            <p:cNvPr id="888" name="Google Shape;888;p22"/>
            <p:cNvPicPr preferRelativeResize="0"/>
            <p:nvPr/>
          </p:nvPicPr>
          <p:blipFill>
            <a:blip r:embed="rId14">
              <a:alphaModFix/>
            </a:blip>
            <a:stretch>
              <a:fillRect/>
            </a:stretch>
          </p:blipFill>
          <p:spPr>
            <a:xfrm>
              <a:off x="5316850" y="2478075"/>
              <a:ext cx="664374" cy="664374"/>
            </a:xfrm>
            <a:prstGeom prst="rect">
              <a:avLst/>
            </a:prstGeom>
            <a:noFill/>
            <a:ln>
              <a:noFill/>
            </a:ln>
          </p:spPr>
        </p:pic>
        <p:sp>
          <p:nvSpPr>
            <p:cNvPr id="889" name="Google Shape;889;p22"/>
            <p:cNvSpPr txBox="1"/>
            <p:nvPr/>
          </p:nvSpPr>
          <p:spPr>
            <a:xfrm>
              <a:off x="2697425" y="730500"/>
              <a:ext cx="14295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300">
                  <a:solidFill>
                    <a:srgbClr val="00A3DA"/>
                  </a:solidFill>
                  <a:latin typeface="Ubuntu Medium"/>
                  <a:ea typeface="Ubuntu Medium"/>
                  <a:cs typeface="Ubuntu Medium"/>
                  <a:sym typeface="Ubuntu Medium"/>
                </a:rPr>
                <a:t>Citoyen éthique</a:t>
              </a:r>
              <a:endParaRPr sz="1300">
                <a:solidFill>
                  <a:srgbClr val="00A3DA"/>
                </a:solidFill>
                <a:latin typeface="Ubuntu Medium"/>
                <a:ea typeface="Ubuntu Medium"/>
                <a:cs typeface="Ubuntu Medium"/>
                <a:sym typeface="Ubuntu Medium"/>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23"/>
          <p:cNvSpPr/>
          <p:nvPr/>
        </p:nvSpPr>
        <p:spPr>
          <a:xfrm>
            <a:off x="2485850" y="10900"/>
            <a:ext cx="66582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895" name="Google Shape;895;p2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96" name="Google Shape;896;p23"/>
          <p:cNvSpPr txBox="1"/>
          <p:nvPr>
            <p:ph type="title"/>
          </p:nvPr>
        </p:nvSpPr>
        <p:spPr>
          <a:xfrm>
            <a:off x="64400" y="596775"/>
            <a:ext cx="2421900" cy="20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Le cadre de référence de la compétence numérique</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highlight>
                <a:srgbClr val="FFFF00"/>
              </a:highlight>
            </a:endParaRPr>
          </a:p>
        </p:txBody>
      </p:sp>
      <p:grpSp>
        <p:nvGrpSpPr>
          <p:cNvPr id="897" name="Google Shape;897;p23"/>
          <p:cNvGrpSpPr/>
          <p:nvPr/>
        </p:nvGrpSpPr>
        <p:grpSpPr>
          <a:xfrm>
            <a:off x="5400225" y="366075"/>
            <a:ext cx="2421800" cy="1810324"/>
            <a:chOff x="5400225" y="366075"/>
            <a:chExt cx="2421800" cy="1810324"/>
          </a:xfrm>
        </p:grpSpPr>
        <p:pic>
          <p:nvPicPr>
            <p:cNvPr id="898" name="Google Shape;898;p23"/>
            <p:cNvPicPr preferRelativeResize="0"/>
            <p:nvPr/>
          </p:nvPicPr>
          <p:blipFill>
            <a:blip r:embed="rId3">
              <a:alphaModFix/>
            </a:blip>
            <a:stretch>
              <a:fillRect/>
            </a:stretch>
          </p:blipFill>
          <p:spPr>
            <a:xfrm>
              <a:off x="5400225" y="874750"/>
              <a:ext cx="1454151" cy="1301649"/>
            </a:xfrm>
            <a:prstGeom prst="rect">
              <a:avLst/>
            </a:prstGeom>
            <a:noFill/>
            <a:ln>
              <a:noFill/>
            </a:ln>
          </p:spPr>
        </p:pic>
        <p:sp>
          <p:nvSpPr>
            <p:cNvPr id="899" name="Google Shape;899;p23"/>
            <p:cNvSpPr txBox="1"/>
            <p:nvPr/>
          </p:nvSpPr>
          <p:spPr>
            <a:xfrm>
              <a:off x="5906225" y="366075"/>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EA9F27"/>
                  </a:solidFill>
                  <a:latin typeface="Ubuntu Medium"/>
                  <a:ea typeface="Ubuntu Medium"/>
                  <a:cs typeface="Ubuntu Medium"/>
                  <a:sym typeface="Ubuntu Medium"/>
                </a:rPr>
                <a:t>Numérique pour l’apprentissage</a:t>
              </a:r>
              <a:endParaRPr sz="1300">
                <a:solidFill>
                  <a:srgbClr val="EA9F27"/>
                </a:solidFill>
                <a:latin typeface="Ubuntu Medium"/>
                <a:ea typeface="Ubuntu Medium"/>
                <a:cs typeface="Ubuntu Medium"/>
                <a:sym typeface="Ubuntu Medium"/>
              </a:endParaRPr>
            </a:p>
          </p:txBody>
        </p:sp>
      </p:grpSp>
      <p:pic>
        <p:nvPicPr>
          <p:cNvPr id="900" name="Google Shape;900;p23"/>
          <p:cNvPicPr preferRelativeResize="0"/>
          <p:nvPr/>
        </p:nvPicPr>
        <p:blipFill>
          <a:blip r:embed="rId4">
            <a:alphaModFix/>
          </a:blip>
          <a:stretch>
            <a:fillRect/>
          </a:stretch>
        </p:blipFill>
        <p:spPr>
          <a:xfrm>
            <a:off x="5317050" y="3354929"/>
            <a:ext cx="1454100" cy="1569534"/>
          </a:xfrm>
          <a:prstGeom prst="rect">
            <a:avLst/>
          </a:prstGeom>
          <a:noFill/>
          <a:ln>
            <a:noFill/>
          </a:ln>
        </p:spPr>
      </p:pic>
      <p:sp>
        <p:nvSpPr>
          <p:cNvPr id="901" name="Google Shape;901;p23"/>
          <p:cNvSpPr txBox="1"/>
          <p:nvPr/>
        </p:nvSpPr>
        <p:spPr>
          <a:xfrm>
            <a:off x="6281875" y="4558500"/>
            <a:ext cx="1231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67EB7"/>
                </a:solidFill>
                <a:latin typeface="Ubuntu Medium"/>
                <a:ea typeface="Ubuntu Medium"/>
                <a:cs typeface="Ubuntu Medium"/>
                <a:sym typeface="Ubuntu Medium"/>
              </a:rPr>
              <a:t>Production de contenu</a:t>
            </a:r>
            <a:endParaRPr sz="1300">
              <a:solidFill>
                <a:srgbClr val="167EB7"/>
              </a:solidFill>
              <a:latin typeface="Ubuntu Medium"/>
              <a:ea typeface="Ubuntu Medium"/>
              <a:cs typeface="Ubuntu Medium"/>
              <a:sym typeface="Ubuntu Medium"/>
            </a:endParaRPr>
          </a:p>
        </p:txBody>
      </p:sp>
      <p:grpSp>
        <p:nvGrpSpPr>
          <p:cNvPr id="902" name="Google Shape;902;p23"/>
          <p:cNvGrpSpPr/>
          <p:nvPr/>
        </p:nvGrpSpPr>
        <p:grpSpPr>
          <a:xfrm>
            <a:off x="4872250" y="60925"/>
            <a:ext cx="4003575" cy="3528400"/>
            <a:chOff x="4872250" y="60925"/>
            <a:chExt cx="4003575" cy="3528400"/>
          </a:xfrm>
        </p:grpSpPr>
        <p:sp>
          <p:nvSpPr>
            <p:cNvPr id="903" name="Google Shape;903;p23"/>
            <p:cNvSpPr txBox="1"/>
            <p:nvPr/>
          </p:nvSpPr>
          <p:spPr>
            <a:xfrm>
              <a:off x="5948125" y="60925"/>
              <a:ext cx="2927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05991"/>
                  </a:solidFill>
                  <a:latin typeface="Ubuntu Medium"/>
                  <a:ea typeface="Ubuntu Medium"/>
                  <a:cs typeface="Ubuntu Medium"/>
                  <a:sym typeface="Ubuntu Medium"/>
                </a:rPr>
                <a:t>Habiletés technologiques</a:t>
              </a:r>
              <a:endParaRPr sz="1300">
                <a:solidFill>
                  <a:srgbClr val="005991"/>
                </a:solidFill>
                <a:latin typeface="Ubuntu Medium"/>
                <a:ea typeface="Ubuntu Medium"/>
                <a:cs typeface="Ubuntu Medium"/>
                <a:sym typeface="Ubuntu Medium"/>
              </a:endParaRPr>
            </a:p>
          </p:txBody>
        </p:sp>
        <p:pic>
          <p:nvPicPr>
            <p:cNvPr id="904" name="Google Shape;904;p23"/>
            <p:cNvPicPr preferRelativeResize="0"/>
            <p:nvPr/>
          </p:nvPicPr>
          <p:blipFill rotWithShape="1">
            <a:blip r:embed="rId5">
              <a:alphaModFix/>
            </a:blip>
            <a:srcRect b="0" l="0" r="0" t="0"/>
            <a:stretch/>
          </p:blipFill>
          <p:spPr>
            <a:xfrm>
              <a:off x="4872250" y="2026700"/>
              <a:ext cx="1562625" cy="1562625"/>
            </a:xfrm>
            <a:prstGeom prst="rect">
              <a:avLst/>
            </a:prstGeom>
            <a:noFill/>
            <a:ln>
              <a:noFill/>
            </a:ln>
          </p:spPr>
        </p:pic>
        <p:cxnSp>
          <p:nvCxnSpPr>
            <p:cNvPr id="905" name="Google Shape;905;p23"/>
            <p:cNvCxnSpPr/>
            <p:nvPr/>
          </p:nvCxnSpPr>
          <p:spPr>
            <a:xfrm flipH="1">
              <a:off x="5667700" y="248275"/>
              <a:ext cx="80100" cy="1783200"/>
            </a:xfrm>
            <a:prstGeom prst="straightConnector1">
              <a:avLst/>
            </a:prstGeom>
            <a:noFill/>
            <a:ln cap="flat" cmpd="sng" w="9525">
              <a:solidFill>
                <a:srgbClr val="000000"/>
              </a:solidFill>
              <a:prstDash val="solid"/>
              <a:round/>
              <a:headEnd len="med" w="med" type="none"/>
              <a:tailEnd len="med" w="med" type="none"/>
            </a:ln>
          </p:spPr>
        </p:cxnSp>
        <p:cxnSp>
          <p:nvCxnSpPr>
            <p:cNvPr id="906" name="Google Shape;906;p23"/>
            <p:cNvCxnSpPr>
              <a:stCxn id="903" idx="1"/>
            </p:cNvCxnSpPr>
            <p:nvPr/>
          </p:nvCxnSpPr>
          <p:spPr>
            <a:xfrm rot="10800000">
              <a:off x="5747725" y="248275"/>
              <a:ext cx="200400" cy="5100"/>
            </a:xfrm>
            <a:prstGeom prst="straightConnector1">
              <a:avLst/>
            </a:prstGeom>
            <a:noFill/>
            <a:ln cap="flat" cmpd="sng" w="9525">
              <a:solidFill>
                <a:srgbClr val="000000"/>
              </a:solidFill>
              <a:prstDash val="solid"/>
              <a:round/>
              <a:headEnd len="med" w="med" type="none"/>
              <a:tailEnd len="med" w="med" type="none"/>
            </a:ln>
          </p:spPr>
        </p:cxnSp>
      </p:grpSp>
      <p:grpSp>
        <p:nvGrpSpPr>
          <p:cNvPr id="907" name="Google Shape;907;p23"/>
          <p:cNvGrpSpPr/>
          <p:nvPr/>
        </p:nvGrpSpPr>
        <p:grpSpPr>
          <a:xfrm>
            <a:off x="2464425" y="2063100"/>
            <a:ext cx="2459124" cy="1329176"/>
            <a:chOff x="2464425" y="2063100"/>
            <a:chExt cx="2459124" cy="1329176"/>
          </a:xfrm>
        </p:grpSpPr>
        <p:pic>
          <p:nvPicPr>
            <p:cNvPr id="908" name="Google Shape;908;p23"/>
            <p:cNvPicPr preferRelativeResize="0"/>
            <p:nvPr/>
          </p:nvPicPr>
          <p:blipFill>
            <a:blip r:embed="rId6">
              <a:alphaModFix/>
            </a:blip>
            <a:stretch>
              <a:fillRect/>
            </a:stretch>
          </p:blipFill>
          <p:spPr>
            <a:xfrm>
              <a:off x="3692150" y="2063100"/>
              <a:ext cx="1231399" cy="1329176"/>
            </a:xfrm>
            <a:prstGeom prst="rect">
              <a:avLst/>
            </a:prstGeom>
            <a:noFill/>
            <a:ln>
              <a:noFill/>
            </a:ln>
          </p:spPr>
        </p:pic>
        <p:sp>
          <p:nvSpPr>
            <p:cNvPr id="909" name="Google Shape;909;p23"/>
            <p:cNvSpPr txBox="1"/>
            <p:nvPr/>
          </p:nvSpPr>
          <p:spPr>
            <a:xfrm>
              <a:off x="2464425" y="2367900"/>
              <a:ext cx="125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Résolution</a:t>
              </a:r>
              <a:endParaRPr sz="1300">
                <a:solidFill>
                  <a:srgbClr val="A9578E"/>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de problèmes</a:t>
              </a:r>
              <a:endParaRPr sz="1300">
                <a:solidFill>
                  <a:srgbClr val="A9578E"/>
                </a:solidFill>
                <a:latin typeface="Ubuntu Medium"/>
                <a:ea typeface="Ubuntu Medium"/>
                <a:cs typeface="Ubuntu Medium"/>
                <a:sym typeface="Ubuntu Medium"/>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24"/>
          <p:cNvSpPr txBox="1"/>
          <p:nvPr>
            <p:ph type="title"/>
          </p:nvPr>
        </p:nvSpPr>
        <p:spPr>
          <a:xfrm>
            <a:off x="739675" y="401250"/>
            <a:ext cx="6194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Référentiel d’intervention en mathématique</a:t>
            </a:r>
            <a:endParaRPr/>
          </a:p>
        </p:txBody>
      </p:sp>
      <p:sp>
        <p:nvSpPr>
          <p:cNvPr id="915" name="Google Shape;915;p24"/>
          <p:cNvSpPr txBox="1"/>
          <p:nvPr>
            <p:ph idx="1" type="body"/>
          </p:nvPr>
        </p:nvSpPr>
        <p:spPr>
          <a:xfrm>
            <a:off x="739676" y="1152525"/>
            <a:ext cx="61470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Deux fondements:</a:t>
            </a:r>
            <a:endParaRPr b="1"/>
          </a:p>
          <a:p>
            <a:pPr indent="-381000" lvl="0" marL="457200" marR="0" rtl="0" algn="l">
              <a:lnSpc>
                <a:spcPct val="100000"/>
              </a:lnSpc>
              <a:spcBef>
                <a:spcPts val="600"/>
              </a:spcBef>
              <a:spcAft>
                <a:spcPts val="0"/>
              </a:spcAft>
              <a:buSzPts val="2400"/>
              <a:buChar char="▫"/>
            </a:pPr>
            <a:r>
              <a:rPr lang="en"/>
              <a:t>Donner du sens à mathématique en s’appuyant sur la compréhension des concepts et des processus mathématiques.</a:t>
            </a:r>
            <a:endParaRPr/>
          </a:p>
          <a:p>
            <a:pPr indent="-381000" lvl="0" marL="457200" marR="0" rtl="0" algn="l">
              <a:lnSpc>
                <a:spcPct val="100000"/>
              </a:lnSpc>
              <a:spcBef>
                <a:spcPts val="0"/>
              </a:spcBef>
              <a:spcAft>
                <a:spcPts val="0"/>
              </a:spcAft>
              <a:buSzPts val="2400"/>
              <a:buChar char="▫"/>
            </a:pPr>
            <a:r>
              <a:rPr lang="en"/>
              <a:t>Recourir à la résolution de problèmes selon différentes intentions</a:t>
            </a:r>
            <a:endParaRPr sz="1800">
              <a:solidFill>
                <a:srgbClr val="595959"/>
              </a:solidFill>
              <a:latin typeface="Arial"/>
              <a:ea typeface="Arial"/>
              <a:cs typeface="Arial"/>
              <a:sym typeface="Arial"/>
            </a:endParaRPr>
          </a:p>
          <a:p>
            <a:pPr indent="0" lvl="0" marL="0" rtl="0" algn="l">
              <a:spcBef>
                <a:spcPts val="600"/>
              </a:spcBef>
              <a:spcAft>
                <a:spcPts val="0"/>
              </a:spcAft>
              <a:buNone/>
            </a:pPr>
            <a:r>
              <a:t/>
            </a:r>
            <a:endParaRPr/>
          </a:p>
        </p:txBody>
      </p:sp>
      <p:sp>
        <p:nvSpPr>
          <p:cNvPr id="916" name="Google Shape;916;p2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17" name="Google Shape;917;p24">
            <a:hlinkClick r:id="rId3"/>
          </p:cNvPr>
          <p:cNvPicPr preferRelativeResize="0"/>
          <p:nvPr/>
        </p:nvPicPr>
        <p:blipFill>
          <a:blip r:embed="rId4">
            <a:alphaModFix/>
          </a:blip>
          <a:stretch>
            <a:fillRect/>
          </a:stretch>
        </p:blipFill>
        <p:spPr>
          <a:xfrm rot="268258">
            <a:off x="7108428" y="211158"/>
            <a:ext cx="1799948" cy="22004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25"/>
          <p:cNvSpPr txBox="1"/>
          <p:nvPr>
            <p:ph idx="1" type="body"/>
          </p:nvPr>
        </p:nvSpPr>
        <p:spPr>
          <a:xfrm>
            <a:off x="754675" y="222200"/>
            <a:ext cx="7659000" cy="1718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4400">
                <a:solidFill>
                  <a:srgbClr val="FFFF00"/>
                </a:solidFill>
              </a:rPr>
              <a:t>“Moi et</a:t>
            </a:r>
            <a:r>
              <a:rPr lang="en" sz="4400">
                <a:solidFill>
                  <a:srgbClr val="FFFF00"/>
                </a:solidFill>
              </a:rPr>
              <a:t> les tableurs en classe ?</a:t>
            </a:r>
            <a:r>
              <a:rPr lang="en" sz="4400">
                <a:solidFill>
                  <a:srgbClr val="FFFF00"/>
                </a:solidFill>
              </a:rPr>
              <a:t>”</a:t>
            </a:r>
            <a:endParaRPr sz="4400">
              <a:solidFill>
                <a:srgbClr val="FFFF00"/>
              </a:solidFill>
            </a:endParaRPr>
          </a:p>
        </p:txBody>
      </p:sp>
      <p:sp>
        <p:nvSpPr>
          <p:cNvPr id="923" name="Google Shape;923;p2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24" name="Google Shape;924;p25"/>
          <p:cNvSpPr txBox="1"/>
          <p:nvPr/>
        </p:nvSpPr>
        <p:spPr>
          <a:xfrm>
            <a:off x="606825" y="1590350"/>
            <a:ext cx="5188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FFFFF"/>
                </a:solidFill>
                <a:latin typeface="Titillium Web"/>
                <a:ea typeface="Titillium Web"/>
                <a:cs typeface="Titillium Web"/>
                <a:sym typeface="Titillium Web"/>
              </a:rPr>
              <a:t>Sondage</a:t>
            </a:r>
            <a:endParaRPr sz="24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sz="2400" u="sng">
                <a:solidFill>
                  <a:schemeClr val="hlink"/>
                </a:solidFill>
                <a:latin typeface="Titillium Web"/>
                <a:ea typeface="Titillium Web"/>
                <a:cs typeface="Titillium Web"/>
                <a:sym typeface="Titillium Web"/>
                <a:hlinkClick r:id="rId3"/>
              </a:rPr>
              <a:t>monurl.ca/aqifga111f</a:t>
            </a:r>
            <a:endParaRPr sz="24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24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2400">
              <a:solidFill>
                <a:srgbClr val="FFFFFF"/>
              </a:solidFill>
              <a:latin typeface="Titillium Web"/>
              <a:ea typeface="Titillium Web"/>
              <a:cs typeface="Titillium Web"/>
              <a:sym typeface="Titillium Web"/>
            </a:endParaRPr>
          </a:p>
        </p:txBody>
      </p:sp>
      <p:grpSp>
        <p:nvGrpSpPr>
          <p:cNvPr id="925" name="Google Shape;925;p25"/>
          <p:cNvGrpSpPr/>
          <p:nvPr/>
        </p:nvGrpSpPr>
        <p:grpSpPr>
          <a:xfrm>
            <a:off x="5560725" y="2202150"/>
            <a:ext cx="2167800" cy="2262000"/>
            <a:chOff x="5560725" y="2202150"/>
            <a:chExt cx="2167800" cy="2262000"/>
          </a:xfrm>
        </p:grpSpPr>
        <p:sp>
          <p:nvSpPr>
            <p:cNvPr id="926" name="Google Shape;926;p25"/>
            <p:cNvSpPr/>
            <p:nvPr/>
          </p:nvSpPr>
          <p:spPr>
            <a:xfrm>
              <a:off x="5560725" y="2202150"/>
              <a:ext cx="2167800" cy="226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pic>
          <p:nvPicPr>
            <p:cNvPr id="927" name="Google Shape;927;p25"/>
            <p:cNvPicPr preferRelativeResize="0"/>
            <p:nvPr/>
          </p:nvPicPr>
          <p:blipFill>
            <a:blip r:embed="rId4">
              <a:alphaModFix/>
            </a:blip>
            <a:stretch>
              <a:fillRect/>
            </a:stretch>
          </p:blipFill>
          <p:spPr>
            <a:xfrm>
              <a:off x="5666950" y="2357075"/>
              <a:ext cx="1955350" cy="195535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Thaliard template">
  <a:themeElements>
    <a:clrScheme name="Custom 347">
      <a:dk1>
        <a:srgbClr val="34373D"/>
      </a:dk1>
      <a:lt1>
        <a:srgbClr val="FFFFFF"/>
      </a:lt1>
      <a:dk2>
        <a:srgbClr val="CDD2DB"/>
      </a:dk2>
      <a:lt2>
        <a:srgbClr val="6A7486"/>
      </a:lt2>
      <a:accent1>
        <a:srgbClr val="465573"/>
      </a:accent1>
      <a:accent2>
        <a:srgbClr val="6E86B6"/>
      </a:accent2>
      <a:accent3>
        <a:srgbClr val="ACBFE6"/>
      </a:accent3>
      <a:accent4>
        <a:srgbClr val="91C05E"/>
      </a:accent4>
      <a:accent5>
        <a:srgbClr val="ACCC88"/>
      </a:accent5>
      <a:accent6>
        <a:srgbClr val="E2F8C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