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Roboto Slab"/>
      <p:regular r:id="rId53"/>
      <p:bold r:id="rId54"/>
    </p:embeddedFont>
    <p:embeddedFont>
      <p:font typeface="Ubuntu"/>
      <p:regular r:id="rId55"/>
      <p:bold r:id="rId56"/>
      <p:italic r:id="rId57"/>
      <p:boldItalic r:id="rId58"/>
    </p:embeddedFont>
    <p:embeddedFont>
      <p:font typeface="Dosis"/>
      <p:regular r:id="rId59"/>
      <p:bold r:id="rId60"/>
    </p:embeddedFont>
    <p:embeddedFont>
      <p:font typeface="Roboto"/>
      <p:regular r:id="rId61"/>
      <p:bold r:id="rId62"/>
      <p:italic r:id="rId63"/>
      <p:boldItalic r:id="rId64"/>
    </p:embeddedFont>
    <p:embeddedFont>
      <p:font typeface="Viga"/>
      <p:regular r:id="rId65"/>
    </p:embeddedFon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5.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7.xml"/><Relationship Id="rId66" Type="http://schemas.openxmlformats.org/officeDocument/2006/relationships/font" Target="fonts/CenturyGothic-regular.fntdata"/><Relationship Id="rId21" Type="http://schemas.openxmlformats.org/officeDocument/2006/relationships/slide" Target="slides/slide16.xml"/><Relationship Id="rId65" Type="http://schemas.openxmlformats.org/officeDocument/2006/relationships/font" Target="fonts/Viga-regular.fntdata"/><Relationship Id="rId24" Type="http://schemas.openxmlformats.org/officeDocument/2006/relationships/slide" Target="slides/slide19.xml"/><Relationship Id="rId68" Type="http://schemas.openxmlformats.org/officeDocument/2006/relationships/font" Target="fonts/CenturyGothic-italic.fntdata"/><Relationship Id="rId23" Type="http://schemas.openxmlformats.org/officeDocument/2006/relationships/slide" Target="slides/slide18.xml"/><Relationship Id="rId67" Type="http://schemas.openxmlformats.org/officeDocument/2006/relationships/font" Target="fonts/CenturyGothic-bold.fntdata"/><Relationship Id="rId60" Type="http://schemas.openxmlformats.org/officeDocument/2006/relationships/font" Target="fonts/Dosis-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Slab-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Ubuntu-regular.fntdata"/><Relationship Id="rId10" Type="http://schemas.openxmlformats.org/officeDocument/2006/relationships/slide" Target="slides/slide5.xml"/><Relationship Id="rId54" Type="http://schemas.openxmlformats.org/officeDocument/2006/relationships/font" Target="fonts/RobotoSlab-bold.fntdata"/><Relationship Id="rId13" Type="http://schemas.openxmlformats.org/officeDocument/2006/relationships/slide" Target="slides/slide8.xml"/><Relationship Id="rId57" Type="http://schemas.openxmlformats.org/officeDocument/2006/relationships/font" Target="fonts/Ubuntu-italic.fntdata"/><Relationship Id="rId12" Type="http://schemas.openxmlformats.org/officeDocument/2006/relationships/slide" Target="slides/slide7.xml"/><Relationship Id="rId56" Type="http://schemas.openxmlformats.org/officeDocument/2006/relationships/font" Target="fonts/Ubuntu-bold.fntdata"/><Relationship Id="rId15" Type="http://schemas.openxmlformats.org/officeDocument/2006/relationships/slide" Target="slides/slide10.xml"/><Relationship Id="rId59" Type="http://schemas.openxmlformats.org/officeDocument/2006/relationships/font" Target="fonts/Dosis-regular.fntdata"/><Relationship Id="rId14" Type="http://schemas.openxmlformats.org/officeDocument/2006/relationships/slide" Target="slides/slide9.xml"/><Relationship Id="rId58" Type="http://schemas.openxmlformats.org/officeDocument/2006/relationships/font" Target="fonts/Ubuntu-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course/view.php?id=30" TargetMode="External"/><Relationship Id="rId3" Type="http://schemas.openxmlformats.org/officeDocument/2006/relationships/hyperlink" Target="https://campus.recit.qc.ca/course/view.php?id=26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ma8ty4j9"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m/tmh3femt" TargetMode="External"/><Relationship Id="rId3" Type="http://schemas.openxmlformats.org/officeDocument/2006/relationships/hyperlink" Target="https://www.geogebra.org/classroom/mzkch8d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citmst.qc.ca/Applications-GeoGebra-les-calculatrices-et-Classique-AQUOPS-2021-ateliers-1152"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87a6cddd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c87a6cddd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sz="1400"/>
              <a:t>Lundi 29 mars, 8h30 à 10h00</a:t>
            </a:r>
            <a:endParaRPr sz="1400"/>
          </a:p>
          <a:p>
            <a:pPr indent="0" lvl="0" marL="0" rtl="0" algn="l">
              <a:lnSpc>
                <a:spcPct val="100000"/>
              </a:lnSpc>
              <a:spcBef>
                <a:spcPts val="0"/>
              </a:spcBef>
              <a:spcAft>
                <a:spcPts val="0"/>
              </a:spcAft>
              <a:buSzPts val="1100"/>
              <a:buNone/>
            </a:pPr>
            <a:r>
              <a:rPr lang="fr-CA" sz="1400"/>
              <a:t>Jeudi 1 avril, </a:t>
            </a:r>
            <a:r>
              <a:rPr lang="fr-CA" sz="1400">
                <a:solidFill>
                  <a:schemeClr val="dk1"/>
                </a:solidFill>
              </a:rPr>
              <a:t>8h30 à 10h00</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023a34f35_0_3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023a34f35_0_3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Enregistrer une réalisation dans une application crée une activité dans nos ressources.</a:t>
            </a:r>
            <a:endParaRPr/>
          </a:p>
          <a:p>
            <a:pPr indent="0" lvl="0" marL="0" rtl="0" algn="l">
              <a:spcBef>
                <a:spcPts val="0"/>
              </a:spcBef>
              <a:spcAft>
                <a:spcPts val="0"/>
              </a:spcAft>
              <a:buNone/>
            </a:pPr>
            <a:r>
              <a:rPr lang="fr-CA"/>
              <a:t>Les Classes sont générées à partir d’activités ou de livrets.</a:t>
            </a:r>
            <a:endParaRPr/>
          </a:p>
          <a:p>
            <a:pPr indent="0" lvl="0" marL="0" rtl="0" algn="l">
              <a:spcBef>
                <a:spcPts val="0"/>
              </a:spcBef>
              <a:spcAft>
                <a:spcPts val="0"/>
              </a:spcAft>
              <a:buNone/>
            </a:pPr>
            <a:r>
              <a:rPr lang="fr-CA"/>
              <a:t>Par contre, c’est plus pratique d’avoir un compte pour mieux retrouver notre travail et surtout pouvoir le partager et l’intégrer dans des activités et des livrets.</a:t>
            </a:r>
            <a:endParaRPr/>
          </a:p>
          <a:p>
            <a:pPr indent="0" lvl="0" marL="0" rtl="0" algn="l">
              <a:spcBef>
                <a:spcPts val="0"/>
              </a:spcBef>
              <a:spcAft>
                <a:spcPts val="0"/>
              </a:spcAft>
              <a:buNone/>
            </a:pPr>
            <a:r>
              <a:rPr lang="fr-CA"/>
              <a:t>Pour en savoir plus sur les différentes applications: cours GeoGebra 1 et 2 sur Campus RÉCIT: </a:t>
            </a:r>
            <a:endParaRPr/>
          </a:p>
          <a:p>
            <a:pPr indent="0" lvl="0" marL="0" rtl="0" algn="l">
              <a:spcBef>
                <a:spcPts val="0"/>
              </a:spcBef>
              <a:spcAft>
                <a:spcPts val="0"/>
              </a:spcAft>
              <a:buNone/>
            </a:pPr>
            <a:r>
              <a:rPr lang="fr-CA" u="sng">
                <a:solidFill>
                  <a:schemeClr val="hlink"/>
                </a:solidFill>
                <a:hlinkClick r:id="rId2"/>
              </a:rPr>
              <a:t>https://campus.recit.qc.ca/course/view.php?id=30</a:t>
            </a:r>
            <a:r>
              <a:rPr lang="fr-CA"/>
              <a:t> </a:t>
            </a:r>
            <a:endParaRPr/>
          </a:p>
          <a:p>
            <a:pPr indent="0" lvl="0" marL="0" rtl="0" algn="l">
              <a:spcBef>
                <a:spcPts val="0"/>
              </a:spcBef>
              <a:spcAft>
                <a:spcPts val="0"/>
              </a:spcAft>
              <a:buNone/>
            </a:pPr>
            <a:r>
              <a:rPr lang="fr-CA" u="sng">
                <a:solidFill>
                  <a:schemeClr val="hlink"/>
                </a:solidFill>
                <a:hlinkClick r:id="rId3"/>
              </a:rPr>
              <a:t>https://campus.recit.qc.ca/course/view.php?id=263</a:t>
            </a:r>
            <a:r>
              <a:rPr lang="fr-CA"/>
              <a: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049daa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049daa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Une activité peut être constituée de plusieurs éléments tels du texte, des appliquettes, des vidéos, des images, des questions. Un livret contient plusieurs activités organisées par chapitre. Les activités et les livrets peuvent être privés, partagés ou publics. Il est possible d’organiser les activités et les livrets dans des dossiers, par contre, les dossiers ne peuvent pas être partagés.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a:t>Encercler les applications qui seront présentées dans cet atelier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023a34f35_0_3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023a34f35_0_3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va survoler l’application Géométrie et l’application calculatrice Graphique (2454)</a:t>
            </a:r>
            <a:endParaRPr/>
          </a:p>
          <a:p>
            <a:pPr indent="0" lvl="0" marL="0" rtl="0" algn="l">
              <a:spcBef>
                <a:spcPts val="0"/>
              </a:spcBef>
              <a:spcAft>
                <a:spcPts val="0"/>
              </a:spcAft>
              <a:buNone/>
            </a:pPr>
            <a:r>
              <a:rPr lang="fr-CA"/>
              <a:t>On va voir Calculatrice Graphique et calcul formel (1152 et 4153)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9e587b7c8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c9e587b7c8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a:t>Les six applications, également disponibles sur appareils mobiles. Les versions Graphique et Classique peuvent être téléchargées sur ordinateur pour une utilisation hors-ligne (carcéral)</a:t>
            </a:r>
            <a:endParaRPr/>
          </a:p>
          <a:p>
            <a:pPr indent="0" lvl="0" marL="0" rtl="0" algn="l">
              <a:lnSpc>
                <a:spcPct val="100000"/>
              </a:lnSpc>
              <a:spcBef>
                <a:spcPts val="0"/>
              </a:spcBef>
              <a:spcAft>
                <a:spcPts val="0"/>
              </a:spcAft>
              <a:buNone/>
            </a:pPr>
            <a:r>
              <a:rPr lang="fr-CA"/>
              <a:t>Remarque: l’application Notes n’est pas présente dans cette liste, car elle a un statut un peu différen</a:t>
            </a:r>
            <a:endParaRPr/>
          </a:p>
          <a:p>
            <a:pPr indent="0" lvl="0" marL="0" rtl="0" algn="l">
              <a:lnSpc>
                <a:spcPct val="100000"/>
              </a:lnSpc>
              <a:spcBef>
                <a:spcPts val="0"/>
              </a:spcBef>
              <a:spcAft>
                <a:spcPts val="0"/>
              </a:spcAft>
              <a:buNone/>
            </a:pPr>
            <a:r>
              <a:rPr lang="fr-CA"/>
              <a:t>Source: t</a:t>
            </a:r>
            <a:r>
              <a:rPr lang="fr-CA" sz="1150" u="sng">
                <a:solidFill>
                  <a:srgbClr val="008064"/>
                </a:solidFill>
                <a:latin typeface="Roboto"/>
                <a:ea typeface="Roboto"/>
                <a:cs typeface="Roboto"/>
                <a:sym typeface="Roboto"/>
                <a:hlinkClick r:id="rId2">
                  <a:extLst>
                    <a:ext uri="{A12FA001-AC4F-418D-AE19-62706E023703}">
                      <ahyp:hlinkClr val="tx"/>
                    </a:ext>
                  </a:extLst>
                </a:hlinkClick>
              </a:rPr>
              <a:t>https://www.geogebra.org/m/ma8ty4j9</a:t>
            </a:r>
            <a:r>
              <a:rPr lang="fr-CA" sz="1150">
                <a:latin typeface="Roboto"/>
                <a:ea typeface="Roboto"/>
                <a:cs typeface="Roboto"/>
                <a:sym typeface="Roboto"/>
              </a:rPr>
              <a:t> </a:t>
            </a:r>
            <a:endParaRPr sz="1400">
              <a:latin typeface="Ubuntu"/>
              <a:ea typeface="Ubuntu"/>
              <a:cs typeface="Ubuntu"/>
              <a:sym typeface="Ubuntu"/>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023a34f35_0_4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023a34f35_0_4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Activités : </a:t>
            </a:r>
            <a:r>
              <a:rPr lang="fr-CA" sz="1150" u="sng">
                <a:solidFill>
                  <a:srgbClr val="008064"/>
                </a:solidFill>
                <a:latin typeface="Roboto"/>
                <a:ea typeface="Roboto"/>
                <a:cs typeface="Roboto"/>
                <a:sym typeface="Roboto"/>
                <a:hlinkClick r:id="rId2">
                  <a:extLst>
                    <a:ext uri="{A12FA001-AC4F-418D-AE19-62706E023703}">
                      <ahyp:hlinkClr val="tx"/>
                    </a:ext>
                  </a:extLst>
                </a:hlinkClick>
              </a:rPr>
              <a:t>https://www.geogebra.org/m/tmh3femt</a:t>
            </a:r>
            <a:r>
              <a:rPr lang="fr-CA" sz="1150">
                <a:solidFill>
                  <a:srgbClr val="061A22"/>
                </a:solidFill>
                <a:latin typeface="Roboto"/>
                <a:ea typeface="Roboto"/>
                <a:cs typeface="Roboto"/>
                <a:sym typeface="Roboto"/>
              </a:rPr>
              <a:t> </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Classe virtuelle pour l’atelier 1152: </a:t>
            </a:r>
            <a:r>
              <a:rPr lang="fr-CA" sz="1150" u="sng">
                <a:solidFill>
                  <a:schemeClr val="hlink"/>
                </a:solidFill>
                <a:latin typeface="Roboto"/>
                <a:ea typeface="Roboto"/>
                <a:cs typeface="Roboto"/>
                <a:sym typeface="Roboto"/>
                <a:hlinkClick r:id="rId3"/>
              </a:rPr>
              <a:t>https://www.geogebra.org/classroom/mzkch8dr</a:t>
            </a:r>
            <a:r>
              <a:rPr lang="fr-CA" sz="1150">
                <a:solidFill>
                  <a:schemeClr val="dk1"/>
                </a:solidFill>
                <a:latin typeface="Roboto"/>
                <a:ea typeface="Roboto"/>
                <a:cs typeface="Roboto"/>
                <a:sym typeface="Roboto"/>
              </a:rPr>
              <a:t>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r-CA" sz="1150">
                <a:solidFill>
                  <a:schemeClr val="dk1"/>
                </a:solidFill>
                <a:latin typeface="Roboto"/>
                <a:ea typeface="Roboto"/>
                <a:cs typeface="Roboto"/>
                <a:sym typeface="Roboto"/>
              </a:rPr>
              <a:t>Classe virtuelle pour l’atelier 4153:  </a:t>
            </a:r>
            <a:endParaRPr sz="115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023a34f35_0_4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023a34f35_0_4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Relation dynamique entre les fenêtres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023a34f35_0_4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c023a34f35_0_4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De nombreuses commandes des différentes catégories sont également absentes pour la Calculatrice Graphique restreinte. Offrir l’application selon l’intention pédagogique et le contexte.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023a34f35_0_4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023a34f35_0_4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ba7ee8a1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ba7ee8a1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Plus appropriée en situation d’évaluation. Offre également le mode Examen.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023a34f35_0_6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highlight>
                  <a:srgbClr val="FFFF00"/>
                </a:highlight>
              </a:rPr>
              <a:t>Lien vers l’article : </a:t>
            </a:r>
            <a:r>
              <a:rPr lang="fr-CA" u="sng">
                <a:solidFill>
                  <a:schemeClr val="hlink"/>
                </a:solidFill>
                <a:highlight>
                  <a:srgbClr val="FFFF00"/>
                </a:highlight>
                <a:hlinkClick r:id="rId2"/>
              </a:rPr>
              <a:t>https://recitmst.qc.ca/Applications-GeoGebra-les-calculatrices-et-Classique-AQUOPS-2021-ateliers-1152</a:t>
            </a:r>
            <a:endParaRPr>
              <a:highlight>
                <a:srgbClr val="FFFF00"/>
              </a:highlight>
            </a:endParaRPr>
          </a:p>
        </p:txBody>
      </p:sp>
      <p:sp>
        <p:nvSpPr>
          <p:cNvPr id="118" name="Google Shape;118;gc023a34f35_0_6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9ec4572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c9ec4572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Les options se retrouvent dans toutes les applications et adaptée selon l’application. Un peu moins élaborées pour les applications mobiles. Montrer les trois ongles à droite pour passer d’une fenêtre de configuration à l’autre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a3095ef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a3095ef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Écrire d’abord ax, puis dupliquer la saisie et ajouter b, puis faire g(x), (x&gt;=-1 et x&lt;=4. Masquer les autres droites.</a:t>
            </a:r>
            <a:endParaRPr/>
          </a:p>
          <a:p>
            <a:pPr indent="0" lvl="0" marL="0" rtl="0" algn="l">
              <a:spcBef>
                <a:spcPts val="0"/>
              </a:spcBef>
              <a:spcAft>
                <a:spcPts val="0"/>
              </a:spcAft>
              <a:buNone/>
            </a:pPr>
            <a:r>
              <a:rPr lang="fr-CA"/>
              <a:t>Ensuite, faire un polygone de contraintes.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023a34f35_0_4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023a34f35_0_4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Première </a:t>
            </a:r>
            <a:r>
              <a:rPr lang="fr-CA"/>
              <a:t>activité</a:t>
            </a:r>
            <a:r>
              <a:rPr lang="fr-CA"/>
              <a:t>, y=ax+b, ajout défi fonction sinusoïdale, inéquations et définie par partie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c9e587b7c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c9e587b7c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a3095ef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ca3095ef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c34431f6a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c34431f6a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Pour la construction de fonctions et de relations ainsi que les vecteurs, application phare permettant la personnalisation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N’est pas dans l’onglet des quatre calculatrices, on y accède par la page d’accueil ou par le menu des applications</a:t>
            </a:r>
            <a:endParaRPr/>
          </a:p>
          <a:p>
            <a:pPr indent="0" lvl="0" marL="0" rtl="0" algn="l">
              <a:lnSpc>
                <a:spcPct val="100000"/>
              </a:lnSpc>
              <a:spcBef>
                <a:spcPts val="0"/>
              </a:spcBef>
              <a:spcAft>
                <a:spcPts val="0"/>
              </a:spcAft>
              <a:buSzPts val="1100"/>
              <a:buNone/>
            </a:pPr>
            <a:r>
              <a:rPr lang="fr-CA"/>
              <a:t>Mentionner pour Smart Notebook et Moodle. Possède également le mode Examen pour la version 6 installée sur ordinateur.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c34431f6a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c34431f6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Montrer l’affichage de deux fenêtres graphiques côte à côte puis configurer pour avoir une fenêtre graphique, une fenêtre tableur et une fenêtre algèbre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c6411a7ae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c6411a7ae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34431f6a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34431f6a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Faire exemple avec construction d’un graphique diagramme de quartiles. Entrer une douzaine de données, faire le diagramme de quartiles,avec la commande. Ajouter une commande pour la moyenne et la médiane. Parler des distributions à deux caractères, mais pas aller plus loin pour cette présentation. Parler également de la configuration de la barre d’outils, mais pas le faire.  Exploration 10 minutes.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023a34f35_0_1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023a34f35_0_1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c34431f6a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c34431f6a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Ajout de quelques défis, dont un avec les vecteurs et un avec deux fenêtres, soit une fenêtre graphique et une fenêtre 3D, faire un polygone dans la fenêtre graphique et voir la forme en 3D dans l’autre fenêtre.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ca9e0170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ca9e0170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c6411a7ae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c6411a7a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Particulièrement utiles sur les appareils mobiles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Calculatrice scientifique; montrer qu’on peut nommer les résultats et travailler avec des fractions (ne s’insère pas dans une activité)</a:t>
            </a:r>
            <a:endParaRPr/>
          </a:p>
          <a:p>
            <a:pPr indent="-298450" lvl="0" marL="457200" rtl="0" algn="l">
              <a:lnSpc>
                <a:spcPct val="100000"/>
              </a:lnSpc>
              <a:spcBef>
                <a:spcPts val="0"/>
              </a:spcBef>
              <a:spcAft>
                <a:spcPts val="0"/>
              </a:spcAft>
              <a:buSzPts val="1100"/>
              <a:buChar char="●"/>
            </a:pPr>
            <a:r>
              <a:rPr lang="fr-CA"/>
              <a:t>Calculatrice formelle; montrer résoudre et factoriser avec une équation du second degré et un nombre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cbb15068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cbb15068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Utiliser l’application sur la page d’accueil du site. Cette application ne s’insère pas vraiment dans une activité.</a:t>
            </a:r>
            <a:endParaRPr/>
          </a:p>
          <a:p>
            <a:pPr indent="0" lvl="0" marL="0" rtl="0" algn="l">
              <a:spcBef>
                <a:spcPts val="0"/>
              </a:spcBef>
              <a:spcAft>
                <a:spcPts val="0"/>
              </a:spcAft>
              <a:buNone/>
            </a:pPr>
            <a:r>
              <a:rPr lang="fr-CA"/>
              <a:t>Montrer le calcul avec l’utilisation du pourcentage dans le clavier.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c36669d7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c36669d7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Voir le livret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ca9e0170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ca9e0170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laisse environ cinq minutes tout en étant disponibles pour répondre aux questions et aider aux constructions.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c85fd2858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c85fd2858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c85fd2858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c85fd2858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85fd2858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c85fd2858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Faire la démonstration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44a1bc1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44a1bc1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 malléabilité des applications de GeoGebra permet aux élèves de pousser plus loin leurs observation et leur réflexion sur les concepts mathématiques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Mentionner que je peux offrir des accompagnements pour développer du matériel ou pour aller plus loin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c893e651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c893e65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cbc2a01db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cbc2a01db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c023a34f35_0_1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c023a34f35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Disponible pour accompagner lors de développement de matériel ou pour des formations plus poussées sur la création d’activités, de livrets et de classes.</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c87a6cddd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c87a6cdddc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c87a6cddd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c87a6cddd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3000">
              <a:solidFill>
                <a:srgbClr val="E83C6C"/>
              </a:solidFill>
              <a:highlight>
                <a:srgbClr val="FFFFFF"/>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c87a6cdddc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gc87a6cdddc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Retirer et ajouter les applications selon l’atelier</a:t>
            </a:r>
            <a:endParaRPr/>
          </a:p>
        </p:txBody>
      </p:sp>
      <p:sp>
        <p:nvSpPr>
          <p:cNvPr id="143" name="Google Shape;14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023a34f35_0_1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023a34f35_0_1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023a34f35_0_1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023a34f35_0_1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Parler du compte et du réseau social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Première activité: se créer un compte, peuvent utiliser leur compte Microsoft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023a34f35_0_2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023a34f35_0_2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rgbClr val="FAA22A"/>
            </a:gs>
            <a:gs pos="23000">
              <a:srgbClr val="FCC273"/>
            </a:gs>
            <a:gs pos="49000">
              <a:srgbClr val="60B98B"/>
            </a:gs>
            <a:gs pos="77000">
              <a:schemeClr val="accent4"/>
            </a:gs>
            <a:gs pos="100000">
              <a:srgbClr val="0069BF"/>
            </a:gs>
          </a:gsLst>
          <a:lin ang="18900732" scaled="0"/>
        </a:gradFill>
      </p:bgPr>
    </p:bg>
    <p:spTree>
      <p:nvGrpSpPr>
        <p:cNvPr id="9" name="Shape 9"/>
        <p:cNvGrpSpPr/>
        <p:nvPr/>
      </p:nvGrpSpPr>
      <p:grpSpPr>
        <a:xfrm>
          <a:off x="0" y="0"/>
          <a:ext cx="0" cy="0"/>
          <a:chOff x="0" y="0"/>
          <a:chExt cx="0" cy="0"/>
        </a:xfrm>
      </p:grpSpPr>
      <p:sp>
        <p:nvSpPr>
          <p:cNvPr id="10" name="Google Shape;10;p2"/>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1"/>
              </a:gs>
              <a:gs pos="13000">
                <a:schemeClr val="accent1"/>
              </a:gs>
              <a:gs pos="31000">
                <a:schemeClr val="accent2"/>
              </a:gs>
              <a:gs pos="50000">
                <a:schemeClr val="accent3"/>
              </a:gs>
              <a:gs pos="68000">
                <a:schemeClr val="accent4"/>
              </a:gs>
              <a:gs pos="88000">
                <a:schemeClr val="accent5"/>
              </a:gs>
              <a:gs pos="100000">
                <a:schemeClr val="accent5"/>
              </a:gs>
            </a:gsLst>
            <a:lin ang="8100019"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5600"/>
              <a:buNone/>
              <a:defRPr sz="5600">
                <a:solidFill>
                  <a:schemeClr val="lt1"/>
                </a:solidFill>
              </a:defRPr>
            </a:lvl2pPr>
            <a:lvl3pPr lvl="2" rtl="0" algn="ctr">
              <a:spcBef>
                <a:spcPts val="0"/>
              </a:spcBef>
              <a:spcAft>
                <a:spcPts val="0"/>
              </a:spcAft>
              <a:buClr>
                <a:schemeClr val="lt1"/>
              </a:buClr>
              <a:buSzPts val="5600"/>
              <a:buNone/>
              <a:defRPr sz="5600">
                <a:solidFill>
                  <a:schemeClr val="lt1"/>
                </a:solidFill>
              </a:defRPr>
            </a:lvl3pPr>
            <a:lvl4pPr lvl="3" rtl="0" algn="ctr">
              <a:spcBef>
                <a:spcPts val="0"/>
              </a:spcBef>
              <a:spcAft>
                <a:spcPts val="0"/>
              </a:spcAft>
              <a:buClr>
                <a:schemeClr val="lt1"/>
              </a:buClr>
              <a:buSzPts val="5600"/>
              <a:buNone/>
              <a:defRPr sz="5600">
                <a:solidFill>
                  <a:schemeClr val="lt1"/>
                </a:solidFill>
              </a:defRPr>
            </a:lvl4pPr>
            <a:lvl5pPr lvl="4" rtl="0" algn="ctr">
              <a:spcBef>
                <a:spcPts val="0"/>
              </a:spcBef>
              <a:spcAft>
                <a:spcPts val="0"/>
              </a:spcAft>
              <a:buClr>
                <a:schemeClr val="lt1"/>
              </a:buClr>
              <a:buSzPts val="5600"/>
              <a:buNone/>
              <a:defRPr sz="5600">
                <a:solidFill>
                  <a:schemeClr val="lt1"/>
                </a:solidFill>
              </a:defRPr>
            </a:lvl5pPr>
            <a:lvl6pPr lvl="5" rtl="0" algn="ctr">
              <a:spcBef>
                <a:spcPts val="0"/>
              </a:spcBef>
              <a:spcAft>
                <a:spcPts val="0"/>
              </a:spcAft>
              <a:buClr>
                <a:schemeClr val="lt1"/>
              </a:buClr>
              <a:buSzPts val="5600"/>
              <a:buNone/>
              <a:defRPr sz="5600">
                <a:solidFill>
                  <a:schemeClr val="lt1"/>
                </a:solidFill>
              </a:defRPr>
            </a:lvl6pPr>
            <a:lvl7pPr lvl="6" rtl="0" algn="ctr">
              <a:spcBef>
                <a:spcPts val="0"/>
              </a:spcBef>
              <a:spcAft>
                <a:spcPts val="0"/>
              </a:spcAft>
              <a:buClr>
                <a:schemeClr val="lt1"/>
              </a:buClr>
              <a:buSzPts val="5600"/>
              <a:buNone/>
              <a:defRPr sz="5600">
                <a:solidFill>
                  <a:schemeClr val="lt1"/>
                </a:solidFill>
              </a:defRPr>
            </a:lvl7pPr>
            <a:lvl8pPr lvl="7" rtl="0" algn="ctr">
              <a:spcBef>
                <a:spcPts val="0"/>
              </a:spcBef>
              <a:spcAft>
                <a:spcPts val="0"/>
              </a:spcAft>
              <a:buClr>
                <a:schemeClr val="lt1"/>
              </a:buClr>
              <a:buSzPts val="5600"/>
              <a:buNone/>
              <a:defRPr sz="5600">
                <a:solidFill>
                  <a:schemeClr val="lt1"/>
                </a:solidFill>
              </a:defRPr>
            </a:lvl8pPr>
            <a:lvl9pPr lvl="8" rtl="0" algn="ctr">
              <a:spcBef>
                <a:spcPts val="0"/>
              </a:spcBef>
              <a:spcAft>
                <a:spcPts val="0"/>
              </a:spcAft>
              <a:buClr>
                <a:schemeClr val="lt1"/>
              </a:buClr>
              <a:buSzPts val="5600"/>
              <a:buNone/>
              <a:defRPr sz="56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Right stain" type="blank">
  <p:cSld name="BLANK">
    <p:spTree>
      <p:nvGrpSpPr>
        <p:cNvPr id="58" name="Shape 58"/>
        <p:cNvGrpSpPr/>
        <p:nvPr/>
      </p:nvGrpSpPr>
      <p:grpSpPr>
        <a:xfrm>
          <a:off x="0" y="0"/>
          <a:ext cx="0" cy="0"/>
          <a:chOff x="0" y="0"/>
          <a:chExt cx="0" cy="0"/>
        </a:xfrm>
      </p:grpSpPr>
      <p:sp>
        <p:nvSpPr>
          <p:cNvPr id="59" name="Google Shape;59;p11"/>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61" name="Google Shape;61;p11"/>
          <p:cNvSpPr/>
          <p:nvPr/>
        </p:nvSpPr>
        <p:spPr>
          <a:xfrm rot="10800000">
            <a:off x="34870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entered stain">
  <p:cSld name="BLANK_2">
    <p:spTree>
      <p:nvGrpSpPr>
        <p:cNvPr id="62" name="Shape 62"/>
        <p:cNvGrpSpPr/>
        <p:nvPr/>
      </p:nvGrpSpPr>
      <p:grpSpPr>
        <a:xfrm>
          <a:off x="0" y="0"/>
          <a:ext cx="0" cy="0"/>
          <a:chOff x="0" y="0"/>
          <a:chExt cx="0" cy="0"/>
        </a:xfrm>
      </p:grpSpPr>
      <p:sp>
        <p:nvSpPr>
          <p:cNvPr id="63" name="Google Shape;63;p12"/>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65" name="Google Shape;65;p12"/>
          <p:cNvSpPr/>
          <p:nvPr/>
        </p:nvSpPr>
        <p:spPr>
          <a:xfrm>
            <a:off x="1711962"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66" name="Shape 66"/>
        <p:cNvGrpSpPr/>
        <p:nvPr/>
      </p:nvGrpSpPr>
      <p:grpSpPr>
        <a:xfrm>
          <a:off x="0" y="0"/>
          <a:ext cx="0" cy="0"/>
          <a:chOff x="0" y="0"/>
          <a:chExt cx="0" cy="0"/>
        </a:xfrm>
      </p:grpSpPr>
      <p:sp>
        <p:nvSpPr>
          <p:cNvPr id="67" name="Google Shape;67;p13"/>
          <p:cNvSpPr/>
          <p:nvPr/>
        </p:nvSpPr>
        <p:spPr>
          <a:xfrm>
            <a:off x="0" y="0"/>
            <a:ext cx="9144000" cy="5143976"/>
          </a:xfrm>
          <a:custGeom>
            <a:rect b="b" l="l" r="r" t="t"/>
            <a:pathLst>
              <a:path extrusionOk="0" h="6858634" w="12192000">
                <a:moveTo>
                  <a:pt x="5051425" y="5551170"/>
                </a:moveTo>
                <a:cubicBezTo>
                  <a:pt x="5142865" y="5459730"/>
                  <a:pt x="5142865" y="5309235"/>
                  <a:pt x="5051425" y="5217795"/>
                </a:cubicBezTo>
                <a:cubicBezTo>
                  <a:pt x="4959985" y="5126355"/>
                  <a:pt x="4809490" y="5126355"/>
                  <a:pt x="4718050" y="5217795"/>
                </a:cubicBezTo>
                <a:lnTo>
                  <a:pt x="4352925" y="5582920"/>
                </a:lnTo>
                <a:cubicBezTo>
                  <a:pt x="4261485" y="5674360"/>
                  <a:pt x="4110990" y="5674360"/>
                  <a:pt x="4019550" y="5582920"/>
                </a:cubicBezTo>
                <a:cubicBezTo>
                  <a:pt x="3928110" y="5491480"/>
                  <a:pt x="3928110" y="5340985"/>
                  <a:pt x="4019550" y="5249545"/>
                </a:cubicBezTo>
                <a:lnTo>
                  <a:pt x="5015865" y="4253230"/>
                </a:lnTo>
                <a:cubicBezTo>
                  <a:pt x="5107305" y="4161790"/>
                  <a:pt x="5107305" y="4011295"/>
                  <a:pt x="5015865" y="3919855"/>
                </a:cubicBezTo>
                <a:cubicBezTo>
                  <a:pt x="4924425" y="3828415"/>
                  <a:pt x="4773930" y="3828415"/>
                  <a:pt x="4682490" y="3919855"/>
                </a:cubicBezTo>
                <a:lnTo>
                  <a:pt x="3443605" y="5158105"/>
                </a:lnTo>
                <a:cubicBezTo>
                  <a:pt x="3352165" y="5249545"/>
                  <a:pt x="3201670" y="5249545"/>
                  <a:pt x="3110230" y="5158105"/>
                </a:cubicBezTo>
                <a:cubicBezTo>
                  <a:pt x="3018790" y="5066665"/>
                  <a:pt x="3018790" y="4916170"/>
                  <a:pt x="3110230" y="4824730"/>
                </a:cubicBezTo>
                <a:lnTo>
                  <a:pt x="3963670" y="3971290"/>
                </a:lnTo>
                <a:cubicBezTo>
                  <a:pt x="4055110" y="3879850"/>
                  <a:pt x="4055110" y="3729355"/>
                  <a:pt x="3963670" y="3637915"/>
                </a:cubicBezTo>
                <a:cubicBezTo>
                  <a:pt x="3872230" y="3546475"/>
                  <a:pt x="3721735" y="3546475"/>
                  <a:pt x="3630295" y="3637915"/>
                </a:cubicBezTo>
                <a:lnTo>
                  <a:pt x="1931035" y="5336540"/>
                </a:lnTo>
                <a:cubicBezTo>
                  <a:pt x="1839595" y="5427980"/>
                  <a:pt x="1689100" y="5427980"/>
                  <a:pt x="1597660" y="5336540"/>
                </a:cubicBezTo>
                <a:cubicBezTo>
                  <a:pt x="1506220" y="5245100"/>
                  <a:pt x="1506220" y="5094605"/>
                  <a:pt x="1597660" y="5003165"/>
                </a:cubicBezTo>
                <a:lnTo>
                  <a:pt x="2701290" y="3899535"/>
                </a:lnTo>
                <a:cubicBezTo>
                  <a:pt x="2792730" y="3808095"/>
                  <a:pt x="2792730" y="3657600"/>
                  <a:pt x="2701290" y="3566160"/>
                </a:cubicBezTo>
                <a:cubicBezTo>
                  <a:pt x="2609850" y="3474720"/>
                  <a:pt x="2609850" y="3324225"/>
                  <a:pt x="2701290" y="3232785"/>
                </a:cubicBezTo>
                <a:lnTo>
                  <a:pt x="5933440" y="635"/>
                </a:lnTo>
                <a:lnTo>
                  <a:pt x="0" y="635"/>
                </a:lnTo>
                <a:lnTo>
                  <a:pt x="0" y="6858635"/>
                </a:lnTo>
                <a:lnTo>
                  <a:pt x="4487545" y="6858635"/>
                </a:lnTo>
                <a:cubicBezTo>
                  <a:pt x="4492625" y="6805931"/>
                  <a:pt x="4515485" y="6755131"/>
                  <a:pt x="4555490" y="6715125"/>
                </a:cubicBezTo>
                <a:lnTo>
                  <a:pt x="4686300" y="6584315"/>
                </a:lnTo>
                <a:cubicBezTo>
                  <a:pt x="4777740" y="6492875"/>
                  <a:pt x="4777740" y="6342380"/>
                  <a:pt x="4686300" y="6250940"/>
                </a:cubicBezTo>
                <a:cubicBezTo>
                  <a:pt x="4594860" y="6159500"/>
                  <a:pt x="4594860" y="6009005"/>
                  <a:pt x="4686300" y="5917565"/>
                </a:cubicBezTo>
                <a:lnTo>
                  <a:pt x="5051425" y="5551170"/>
                </a:lnTo>
                <a:close/>
                <a:moveTo>
                  <a:pt x="2902585" y="2132965"/>
                </a:moveTo>
                <a:lnTo>
                  <a:pt x="4163060" y="872490"/>
                </a:lnTo>
                <a:cubicBezTo>
                  <a:pt x="4254500" y="781050"/>
                  <a:pt x="4404995" y="781050"/>
                  <a:pt x="4496435" y="872490"/>
                </a:cubicBezTo>
                <a:cubicBezTo>
                  <a:pt x="4587875" y="963930"/>
                  <a:pt x="4587875" y="1114425"/>
                  <a:pt x="4496435" y="1205865"/>
                </a:cubicBezTo>
                <a:lnTo>
                  <a:pt x="3235960" y="2466975"/>
                </a:lnTo>
                <a:cubicBezTo>
                  <a:pt x="3144520" y="2558415"/>
                  <a:pt x="2994025" y="2558415"/>
                  <a:pt x="2902585" y="2466975"/>
                </a:cubicBezTo>
                <a:cubicBezTo>
                  <a:pt x="2811145" y="2374900"/>
                  <a:pt x="2811145" y="2225040"/>
                  <a:pt x="2902585" y="2132965"/>
                </a:cubicBezTo>
                <a:close/>
                <a:moveTo>
                  <a:pt x="2051050" y="2984500"/>
                </a:moveTo>
                <a:lnTo>
                  <a:pt x="2446020" y="2589530"/>
                </a:lnTo>
                <a:cubicBezTo>
                  <a:pt x="2537460" y="2498090"/>
                  <a:pt x="2687955" y="2498090"/>
                  <a:pt x="2779395" y="2589530"/>
                </a:cubicBezTo>
                <a:cubicBezTo>
                  <a:pt x="2870835" y="2680970"/>
                  <a:pt x="2870835" y="2831465"/>
                  <a:pt x="2779395" y="2922905"/>
                </a:cubicBezTo>
                <a:lnTo>
                  <a:pt x="2384425" y="3317875"/>
                </a:lnTo>
                <a:cubicBezTo>
                  <a:pt x="2292985" y="3409315"/>
                  <a:pt x="2142490" y="3409315"/>
                  <a:pt x="2051050" y="3317875"/>
                </a:cubicBezTo>
                <a:cubicBezTo>
                  <a:pt x="1959610" y="3226435"/>
                  <a:pt x="1959610" y="3075940"/>
                  <a:pt x="2051050" y="2984500"/>
                </a:cubicBezTo>
                <a:close/>
                <a:moveTo>
                  <a:pt x="1426845" y="5841365"/>
                </a:moveTo>
                <a:cubicBezTo>
                  <a:pt x="1335405" y="5932805"/>
                  <a:pt x="1184910" y="5932805"/>
                  <a:pt x="1093470" y="5841365"/>
                </a:cubicBezTo>
                <a:cubicBezTo>
                  <a:pt x="1002030" y="5749925"/>
                  <a:pt x="1002030" y="5599430"/>
                  <a:pt x="1093470" y="5507990"/>
                </a:cubicBezTo>
                <a:cubicBezTo>
                  <a:pt x="1184910" y="5416550"/>
                  <a:pt x="1335405" y="5416550"/>
                  <a:pt x="1426845" y="5507990"/>
                </a:cubicBezTo>
                <a:cubicBezTo>
                  <a:pt x="1518285" y="5599430"/>
                  <a:pt x="1518285" y="5749290"/>
                  <a:pt x="1426845" y="5841365"/>
                </a:cubicBezTo>
                <a:close/>
                <a:moveTo>
                  <a:pt x="3888105" y="6047740"/>
                </a:moveTo>
                <a:cubicBezTo>
                  <a:pt x="3796665" y="6139180"/>
                  <a:pt x="3646170" y="6139180"/>
                  <a:pt x="3554730" y="6047740"/>
                </a:cubicBezTo>
                <a:cubicBezTo>
                  <a:pt x="3463290" y="5956300"/>
                  <a:pt x="3463290" y="5805805"/>
                  <a:pt x="3554730" y="5714365"/>
                </a:cubicBezTo>
                <a:cubicBezTo>
                  <a:pt x="3646170" y="5622925"/>
                  <a:pt x="3796665" y="5622925"/>
                  <a:pt x="3888105" y="5714365"/>
                </a:cubicBezTo>
                <a:cubicBezTo>
                  <a:pt x="3980180" y="5805805"/>
                  <a:pt x="3980180" y="5955665"/>
                  <a:pt x="3888105" y="6047740"/>
                </a:cubicBezTo>
                <a:close/>
                <a:moveTo>
                  <a:pt x="6600825" y="0"/>
                </a:moveTo>
                <a:lnTo>
                  <a:pt x="6056630" y="544195"/>
                </a:lnTo>
                <a:cubicBezTo>
                  <a:pt x="5965190" y="635635"/>
                  <a:pt x="5965190" y="786130"/>
                  <a:pt x="6056630" y="877570"/>
                </a:cubicBezTo>
                <a:cubicBezTo>
                  <a:pt x="6148070" y="969010"/>
                  <a:pt x="6298565" y="969010"/>
                  <a:pt x="6390005" y="877570"/>
                </a:cubicBezTo>
                <a:lnTo>
                  <a:pt x="6886575" y="381000"/>
                </a:lnTo>
                <a:cubicBezTo>
                  <a:pt x="6978015" y="289560"/>
                  <a:pt x="7128510" y="289560"/>
                  <a:pt x="7219950" y="381000"/>
                </a:cubicBezTo>
                <a:cubicBezTo>
                  <a:pt x="7311390" y="472440"/>
                  <a:pt x="7458075" y="476250"/>
                  <a:pt x="7545706" y="389255"/>
                </a:cubicBezTo>
                <a:cubicBezTo>
                  <a:pt x="7633335" y="301625"/>
                  <a:pt x="7779385" y="305435"/>
                  <a:pt x="7871460" y="397510"/>
                </a:cubicBezTo>
                <a:cubicBezTo>
                  <a:pt x="7962900" y="488950"/>
                  <a:pt x="8113395" y="488950"/>
                  <a:pt x="8204835" y="397510"/>
                </a:cubicBezTo>
                <a:lnTo>
                  <a:pt x="8478520" y="123825"/>
                </a:lnTo>
                <a:cubicBezTo>
                  <a:pt x="8569960" y="32385"/>
                  <a:pt x="8720455" y="32385"/>
                  <a:pt x="8811895" y="123825"/>
                </a:cubicBezTo>
                <a:cubicBezTo>
                  <a:pt x="8903335" y="215265"/>
                  <a:pt x="8903335" y="365760"/>
                  <a:pt x="8811895" y="457200"/>
                </a:cubicBezTo>
                <a:lnTo>
                  <a:pt x="7040881" y="2228215"/>
                </a:lnTo>
                <a:cubicBezTo>
                  <a:pt x="6949440" y="2319655"/>
                  <a:pt x="6949440" y="2470150"/>
                  <a:pt x="7040881" y="2561590"/>
                </a:cubicBezTo>
                <a:cubicBezTo>
                  <a:pt x="7132320" y="2653030"/>
                  <a:pt x="7282815" y="2653030"/>
                  <a:pt x="7374256" y="2561590"/>
                </a:cubicBezTo>
                <a:lnTo>
                  <a:pt x="7783195" y="2152650"/>
                </a:lnTo>
                <a:cubicBezTo>
                  <a:pt x="7874635" y="2061210"/>
                  <a:pt x="8025131" y="2061210"/>
                  <a:pt x="8116570" y="2152650"/>
                </a:cubicBezTo>
                <a:cubicBezTo>
                  <a:pt x="8208010" y="2244090"/>
                  <a:pt x="8212456" y="2390140"/>
                  <a:pt x="8126731" y="2476500"/>
                </a:cubicBezTo>
                <a:cubicBezTo>
                  <a:pt x="8041006" y="2562860"/>
                  <a:pt x="8044815" y="2708275"/>
                  <a:pt x="8136890" y="2800350"/>
                </a:cubicBezTo>
                <a:cubicBezTo>
                  <a:pt x="8228331" y="2891790"/>
                  <a:pt x="8378825" y="2891790"/>
                  <a:pt x="8470265" y="2800350"/>
                </a:cubicBezTo>
                <a:lnTo>
                  <a:pt x="9319895" y="1950720"/>
                </a:lnTo>
                <a:cubicBezTo>
                  <a:pt x="9411335" y="1859280"/>
                  <a:pt x="9561830" y="1859280"/>
                  <a:pt x="9653270" y="1950720"/>
                </a:cubicBezTo>
                <a:cubicBezTo>
                  <a:pt x="9744710" y="2042160"/>
                  <a:pt x="9744710" y="2192655"/>
                  <a:pt x="9653270" y="2284095"/>
                </a:cubicBezTo>
                <a:lnTo>
                  <a:pt x="8946515" y="2990850"/>
                </a:lnTo>
                <a:cubicBezTo>
                  <a:pt x="8855075" y="3082290"/>
                  <a:pt x="8855075" y="3232785"/>
                  <a:pt x="8946515" y="3324225"/>
                </a:cubicBezTo>
                <a:cubicBezTo>
                  <a:pt x="9037955" y="3415665"/>
                  <a:pt x="9188450" y="3415665"/>
                  <a:pt x="9279890" y="3324225"/>
                </a:cubicBezTo>
                <a:lnTo>
                  <a:pt x="9403080" y="3201035"/>
                </a:lnTo>
                <a:cubicBezTo>
                  <a:pt x="9494520" y="3109595"/>
                  <a:pt x="9645015" y="3109595"/>
                  <a:pt x="9736455" y="3201035"/>
                </a:cubicBezTo>
                <a:cubicBezTo>
                  <a:pt x="9827895" y="3292475"/>
                  <a:pt x="9827895" y="3442970"/>
                  <a:pt x="9736455" y="3534410"/>
                </a:cubicBezTo>
                <a:lnTo>
                  <a:pt x="6957060" y="6313805"/>
                </a:lnTo>
                <a:cubicBezTo>
                  <a:pt x="6865620" y="6405245"/>
                  <a:pt x="6715125" y="6405245"/>
                  <a:pt x="6623685" y="6313805"/>
                </a:cubicBezTo>
                <a:cubicBezTo>
                  <a:pt x="6532245" y="6222365"/>
                  <a:pt x="6532245" y="6071870"/>
                  <a:pt x="6623685" y="5980430"/>
                </a:cubicBezTo>
                <a:lnTo>
                  <a:pt x="6988810" y="5615305"/>
                </a:lnTo>
                <a:cubicBezTo>
                  <a:pt x="7080250" y="5523865"/>
                  <a:pt x="7080250" y="5373370"/>
                  <a:pt x="6988810" y="5281930"/>
                </a:cubicBezTo>
                <a:cubicBezTo>
                  <a:pt x="6897370" y="5190490"/>
                  <a:pt x="6746875" y="5190490"/>
                  <a:pt x="6655435" y="5281930"/>
                </a:cubicBezTo>
                <a:lnTo>
                  <a:pt x="5079365" y="6858000"/>
                </a:lnTo>
                <a:lnTo>
                  <a:pt x="6619875" y="6858000"/>
                </a:lnTo>
                <a:lnTo>
                  <a:pt x="7569200" y="5908675"/>
                </a:lnTo>
                <a:cubicBezTo>
                  <a:pt x="7660640" y="5817235"/>
                  <a:pt x="7811135" y="5817235"/>
                  <a:pt x="7902575" y="5908675"/>
                </a:cubicBezTo>
                <a:cubicBezTo>
                  <a:pt x="7994015" y="6000115"/>
                  <a:pt x="7994015" y="6150610"/>
                  <a:pt x="7902575" y="6242050"/>
                </a:cubicBezTo>
                <a:lnTo>
                  <a:pt x="7286625" y="6858000"/>
                </a:lnTo>
                <a:lnTo>
                  <a:pt x="12192000" y="6858000"/>
                </a:lnTo>
                <a:lnTo>
                  <a:pt x="12192000" y="0"/>
                </a:lnTo>
                <a:lnTo>
                  <a:pt x="6600825" y="0"/>
                </a:lnTo>
                <a:close/>
                <a:moveTo>
                  <a:pt x="10761345" y="2509520"/>
                </a:moveTo>
                <a:lnTo>
                  <a:pt x="10201275" y="3069590"/>
                </a:lnTo>
                <a:cubicBezTo>
                  <a:pt x="10109835" y="3161030"/>
                  <a:pt x="9959340" y="3161030"/>
                  <a:pt x="9867900" y="3069590"/>
                </a:cubicBezTo>
                <a:cubicBezTo>
                  <a:pt x="9776460" y="2978150"/>
                  <a:pt x="9776460" y="2827655"/>
                  <a:pt x="9867900" y="2736215"/>
                </a:cubicBezTo>
                <a:lnTo>
                  <a:pt x="10427970" y="2176145"/>
                </a:lnTo>
                <a:cubicBezTo>
                  <a:pt x="10519410" y="2084705"/>
                  <a:pt x="10669905" y="2084705"/>
                  <a:pt x="10761345" y="2176145"/>
                </a:cubicBezTo>
                <a:cubicBezTo>
                  <a:pt x="10852785" y="2267585"/>
                  <a:pt x="10852785" y="2418080"/>
                  <a:pt x="10761345" y="2509520"/>
                </a:cubicBezTo>
                <a:close/>
                <a:moveTo>
                  <a:pt x="11226165" y="2045335"/>
                </a:moveTo>
                <a:cubicBezTo>
                  <a:pt x="11134725" y="2136775"/>
                  <a:pt x="10984230" y="2136775"/>
                  <a:pt x="10892790" y="2045335"/>
                </a:cubicBezTo>
                <a:cubicBezTo>
                  <a:pt x="10801350" y="1953895"/>
                  <a:pt x="10801350" y="1803400"/>
                  <a:pt x="10892790" y="1711960"/>
                </a:cubicBezTo>
                <a:cubicBezTo>
                  <a:pt x="10984230" y="1620520"/>
                  <a:pt x="11134725" y="1620520"/>
                  <a:pt x="11226165" y="1711960"/>
                </a:cubicBezTo>
                <a:cubicBezTo>
                  <a:pt x="11317605" y="1803400"/>
                  <a:pt x="11317605" y="1953260"/>
                  <a:pt x="11226165" y="2045335"/>
                </a:cubicBezTo>
                <a:close/>
              </a:path>
            </a:pathLst>
          </a:custGeom>
          <a:solidFill>
            <a:srgbClr val="061A22">
              <a:alpha val="173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3"/>
          <p:cNvSpPr/>
          <p:nvPr/>
        </p:nvSpPr>
        <p:spPr>
          <a:xfrm>
            <a:off x="8608500" y="4608000"/>
            <a:ext cx="383100" cy="383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0" name="Shape 70"/>
        <p:cNvGrpSpPr/>
        <p:nvPr/>
      </p:nvGrpSpPr>
      <p:grpSpPr>
        <a:xfrm>
          <a:off x="0" y="0"/>
          <a:ext cx="0" cy="0"/>
          <a:chOff x="0" y="0"/>
          <a:chExt cx="0" cy="0"/>
        </a:xfrm>
      </p:grpSpPr>
      <p:sp>
        <p:nvSpPr>
          <p:cNvPr id="71" name="Google Shape;71;p14"/>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 name="Google Shape;72;p14"/>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74" name="Shape 74"/>
        <p:cNvGrpSpPr/>
        <p:nvPr/>
      </p:nvGrpSpPr>
      <p:grpSpPr>
        <a:xfrm>
          <a:off x="0" y="0"/>
          <a:ext cx="0" cy="0"/>
          <a:chOff x="0" y="0"/>
          <a:chExt cx="0" cy="0"/>
        </a:xfrm>
      </p:grpSpPr>
      <p:sp>
        <p:nvSpPr>
          <p:cNvPr id="75" name="Google Shape;75;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76" name="Google Shape;76;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8" name="Shape 78"/>
        <p:cNvGrpSpPr/>
        <p:nvPr/>
      </p:nvGrpSpPr>
      <p:grpSpPr>
        <a:xfrm>
          <a:off x="0" y="0"/>
          <a:ext cx="0" cy="0"/>
          <a:chOff x="0" y="0"/>
          <a:chExt cx="0" cy="0"/>
        </a:xfrm>
      </p:grpSpPr>
      <p:sp>
        <p:nvSpPr>
          <p:cNvPr id="79" name="Google Shape;79;p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0" name="Google Shape;80;p16"/>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1" name="Google Shape;81;p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2" name="Google Shape;8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3" name="Google Shape;8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4" name="Google Shape;8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5" name="Shape 85"/>
        <p:cNvGrpSpPr/>
        <p:nvPr/>
      </p:nvGrpSpPr>
      <p:grpSpPr>
        <a:xfrm>
          <a:off x="0" y="0"/>
          <a:ext cx="0" cy="0"/>
          <a:chOff x="0" y="0"/>
          <a:chExt cx="0" cy="0"/>
        </a:xfrm>
      </p:grpSpPr>
      <p:sp>
        <p:nvSpPr>
          <p:cNvPr id="86" name="Google Shape;86;p17"/>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7"/>
          <p:cNvSpPr txBox="1"/>
          <p:nvPr>
            <p:ph idx="1" type="body"/>
          </p:nvPr>
        </p:nvSpPr>
        <p:spPr>
          <a:xfrm>
            <a:off x="508000" y="1620450"/>
            <a:ext cx="7273500" cy="2910600"/>
          </a:xfrm>
          <a:prstGeom prst="rect">
            <a:avLst/>
          </a:prstGeom>
          <a:noFill/>
          <a:ln>
            <a:noFill/>
          </a:ln>
        </p:spPr>
        <p:txBody>
          <a:bodyPr anchorCtr="0" anchor="t" bIns="45700" lIns="91425" spcFirstLastPara="1" rIns="91425" wrap="square" tIns="45700">
            <a:noAutofit/>
          </a:bodyPr>
          <a:lstStyle>
            <a:lvl1pPr indent="-330200" lvl="0" marL="457200" rtl="0" algn="l">
              <a:lnSpc>
                <a:spcPct val="100000"/>
              </a:lnSpc>
              <a:spcBef>
                <a:spcPts val="800"/>
              </a:spcBef>
              <a:spcAft>
                <a:spcPts val="0"/>
              </a:spcAft>
              <a:buSzPts val="1600"/>
              <a:buChar char="►"/>
              <a:defRPr sz="1600"/>
            </a:lvl1pPr>
            <a:lvl2pPr indent="-330200" lvl="1" marL="914400" rtl="0" algn="l">
              <a:lnSpc>
                <a:spcPct val="100000"/>
              </a:lnSpc>
              <a:spcBef>
                <a:spcPts val="800"/>
              </a:spcBef>
              <a:spcAft>
                <a:spcPts val="0"/>
              </a:spcAft>
              <a:buSzPts val="1600"/>
              <a:buChar char="►"/>
              <a:defRPr sz="1600"/>
            </a:lvl2pPr>
            <a:lvl3pPr indent="-330200" lvl="2" marL="1371600" rtl="0" algn="l">
              <a:lnSpc>
                <a:spcPct val="100000"/>
              </a:lnSpc>
              <a:spcBef>
                <a:spcPts val="800"/>
              </a:spcBef>
              <a:spcAft>
                <a:spcPts val="0"/>
              </a:spcAft>
              <a:buSzPts val="1600"/>
              <a:buChar char="►"/>
              <a:defRPr sz="1600"/>
            </a:lvl3pPr>
            <a:lvl4pPr indent="-330200" lvl="3" marL="1828800" rtl="0" algn="l">
              <a:lnSpc>
                <a:spcPct val="100000"/>
              </a:lnSpc>
              <a:spcBef>
                <a:spcPts val="800"/>
              </a:spcBef>
              <a:spcAft>
                <a:spcPts val="0"/>
              </a:spcAft>
              <a:buSzPts val="1600"/>
              <a:buChar char="►"/>
              <a:defRPr sz="1600"/>
            </a:lvl4pPr>
            <a:lvl5pPr indent="-330200" lvl="4" marL="2286000" rtl="0" algn="l">
              <a:lnSpc>
                <a:spcPct val="100000"/>
              </a:lnSpc>
              <a:spcBef>
                <a:spcPts val="800"/>
              </a:spcBef>
              <a:spcAft>
                <a:spcPts val="0"/>
              </a:spcAft>
              <a:buSzPts val="1600"/>
              <a:buChar char="►"/>
              <a:defRPr sz="1600"/>
            </a:lvl5pPr>
            <a:lvl6pPr indent="-330200" lvl="5" marL="2743200" rtl="0" algn="l">
              <a:lnSpc>
                <a:spcPct val="100000"/>
              </a:lnSpc>
              <a:spcBef>
                <a:spcPts val="800"/>
              </a:spcBef>
              <a:spcAft>
                <a:spcPts val="0"/>
              </a:spcAft>
              <a:buSzPts val="1600"/>
              <a:buChar char="►"/>
              <a:defRPr sz="1600"/>
            </a:lvl6pPr>
            <a:lvl7pPr indent="-330200" lvl="6" marL="3200400" rtl="0" algn="l">
              <a:lnSpc>
                <a:spcPct val="100000"/>
              </a:lnSpc>
              <a:spcBef>
                <a:spcPts val="800"/>
              </a:spcBef>
              <a:spcAft>
                <a:spcPts val="0"/>
              </a:spcAft>
              <a:buSzPts val="1600"/>
              <a:buChar char="►"/>
              <a:defRPr sz="1600"/>
            </a:lvl7pPr>
            <a:lvl8pPr indent="-330200" lvl="7" marL="3657600" rtl="0" algn="l">
              <a:lnSpc>
                <a:spcPct val="100000"/>
              </a:lnSpc>
              <a:spcBef>
                <a:spcPts val="800"/>
              </a:spcBef>
              <a:spcAft>
                <a:spcPts val="0"/>
              </a:spcAft>
              <a:buSzPts val="1600"/>
              <a:buChar char="►"/>
              <a:defRPr sz="1600"/>
            </a:lvl8pPr>
            <a:lvl9pPr indent="-330200" lvl="8" marL="4114800" rtl="0" algn="l">
              <a:lnSpc>
                <a:spcPct val="100000"/>
              </a:lnSpc>
              <a:spcBef>
                <a:spcPts val="800"/>
              </a:spcBef>
              <a:spcAft>
                <a:spcPts val="0"/>
              </a:spcAft>
              <a:buSzPts val="1600"/>
              <a:buChar char="►"/>
              <a:defRPr sz="1600"/>
            </a:lvl9pPr>
          </a:lstStyle>
          <a:p/>
        </p:txBody>
      </p:sp>
      <p:sp>
        <p:nvSpPr>
          <p:cNvPr id="88" name="Google Shape;88;p17"/>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SECTION_HEADER_1">
    <p:spTree>
      <p:nvGrpSpPr>
        <p:cNvPr id="89" name="Shape 89"/>
        <p:cNvGrpSpPr/>
        <p:nvPr/>
      </p:nvGrpSpPr>
      <p:grpSpPr>
        <a:xfrm>
          <a:off x="0" y="0"/>
          <a:ext cx="0" cy="0"/>
          <a:chOff x="0" y="0"/>
          <a:chExt cx="0" cy="0"/>
        </a:xfrm>
      </p:grpSpPr>
      <p:sp>
        <p:nvSpPr>
          <p:cNvPr id="90" name="Google Shape;90;p18"/>
          <p:cNvSpPr txBox="1"/>
          <p:nvPr>
            <p:ph type="title"/>
          </p:nvPr>
        </p:nvSpPr>
        <p:spPr>
          <a:xfrm>
            <a:off x="508001" y="2025651"/>
            <a:ext cx="6447600" cy="1369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accent1"/>
              </a:buClr>
              <a:buSzPts val="3000"/>
              <a:buFont typeface="Trebuchet MS"/>
              <a:buNone/>
              <a:defRPr b="0" sz="3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 type="body"/>
          </p:nvPr>
        </p:nvSpPr>
        <p:spPr>
          <a:xfrm>
            <a:off x="508001" y="3395586"/>
            <a:ext cx="6447600" cy="64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800"/>
              </a:spcBef>
              <a:spcAft>
                <a:spcPts val="0"/>
              </a:spcAft>
              <a:buSzPts val="1200"/>
              <a:buNone/>
              <a:defRPr sz="1500">
                <a:solidFill>
                  <a:srgbClr val="7F7F7F"/>
                </a:solidFill>
              </a:defRPr>
            </a:lvl1pPr>
            <a:lvl2pPr indent="-228600" lvl="1" marL="914400" rtl="0" algn="l">
              <a:lnSpc>
                <a:spcPct val="100000"/>
              </a:lnSpc>
              <a:spcBef>
                <a:spcPts val="800"/>
              </a:spcBef>
              <a:spcAft>
                <a:spcPts val="0"/>
              </a:spcAft>
              <a:buSzPts val="1100"/>
              <a:buNone/>
              <a:defRPr sz="1400">
                <a:solidFill>
                  <a:srgbClr val="888888"/>
                </a:solidFill>
              </a:defRPr>
            </a:lvl2pPr>
            <a:lvl3pPr indent="-228600" lvl="2" marL="1371600" rtl="0" algn="l">
              <a:lnSpc>
                <a:spcPct val="100000"/>
              </a:lnSpc>
              <a:spcBef>
                <a:spcPts val="800"/>
              </a:spcBef>
              <a:spcAft>
                <a:spcPts val="0"/>
              </a:spcAft>
              <a:buSzPts val="1000"/>
              <a:buNone/>
              <a:defRPr sz="1200">
                <a:solidFill>
                  <a:srgbClr val="888888"/>
                </a:solidFill>
              </a:defRPr>
            </a:lvl3pPr>
            <a:lvl4pPr indent="-228600" lvl="3" marL="1828800" rtl="0" algn="l">
              <a:lnSpc>
                <a:spcPct val="100000"/>
              </a:lnSpc>
              <a:spcBef>
                <a:spcPts val="800"/>
              </a:spcBef>
              <a:spcAft>
                <a:spcPts val="0"/>
              </a:spcAft>
              <a:buSzPts val="800"/>
              <a:buNone/>
              <a:defRPr sz="1100">
                <a:solidFill>
                  <a:srgbClr val="888888"/>
                </a:solidFill>
              </a:defRPr>
            </a:lvl4pPr>
            <a:lvl5pPr indent="-228600" lvl="4" marL="2286000" rtl="0" algn="l">
              <a:lnSpc>
                <a:spcPct val="100000"/>
              </a:lnSpc>
              <a:spcBef>
                <a:spcPts val="800"/>
              </a:spcBef>
              <a:spcAft>
                <a:spcPts val="0"/>
              </a:spcAft>
              <a:buSzPts val="800"/>
              <a:buNone/>
              <a:defRPr sz="1100">
                <a:solidFill>
                  <a:srgbClr val="888888"/>
                </a:solidFill>
              </a:defRPr>
            </a:lvl5pPr>
            <a:lvl6pPr indent="-228600" lvl="5" marL="2743200" rtl="0" algn="l">
              <a:lnSpc>
                <a:spcPct val="100000"/>
              </a:lnSpc>
              <a:spcBef>
                <a:spcPts val="800"/>
              </a:spcBef>
              <a:spcAft>
                <a:spcPts val="0"/>
              </a:spcAft>
              <a:buSzPts val="800"/>
              <a:buNone/>
              <a:defRPr sz="1100">
                <a:solidFill>
                  <a:srgbClr val="888888"/>
                </a:solidFill>
              </a:defRPr>
            </a:lvl6pPr>
            <a:lvl7pPr indent="-228600" lvl="6" marL="3200400" rtl="0" algn="l">
              <a:lnSpc>
                <a:spcPct val="100000"/>
              </a:lnSpc>
              <a:spcBef>
                <a:spcPts val="800"/>
              </a:spcBef>
              <a:spcAft>
                <a:spcPts val="0"/>
              </a:spcAft>
              <a:buSzPts val="800"/>
              <a:buNone/>
              <a:defRPr sz="1100">
                <a:solidFill>
                  <a:srgbClr val="888888"/>
                </a:solidFill>
              </a:defRPr>
            </a:lvl7pPr>
            <a:lvl8pPr indent="-228600" lvl="7" marL="3657600" rtl="0" algn="l">
              <a:lnSpc>
                <a:spcPct val="100000"/>
              </a:lnSpc>
              <a:spcBef>
                <a:spcPts val="800"/>
              </a:spcBef>
              <a:spcAft>
                <a:spcPts val="0"/>
              </a:spcAft>
              <a:buSzPts val="800"/>
              <a:buNone/>
              <a:defRPr sz="1100">
                <a:solidFill>
                  <a:srgbClr val="888888"/>
                </a:solidFill>
              </a:defRPr>
            </a:lvl8pPr>
            <a:lvl9pPr indent="-228600" lvl="8" marL="4114800" rtl="0" algn="l">
              <a:lnSpc>
                <a:spcPct val="100000"/>
              </a:lnSpc>
              <a:spcBef>
                <a:spcPts val="800"/>
              </a:spcBef>
              <a:spcAft>
                <a:spcPts val="0"/>
              </a:spcAft>
              <a:buSzPts val="800"/>
              <a:buNone/>
              <a:defRPr sz="1100">
                <a:solidFill>
                  <a:srgbClr val="888888"/>
                </a:solidFill>
              </a:defRPr>
            </a:lvl9pPr>
          </a:lstStyle>
          <a:p/>
        </p:txBody>
      </p:sp>
      <p:sp>
        <p:nvSpPr>
          <p:cNvPr id="92" name="Google Shape;92;p18"/>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93" name="Google Shape;93;p18"/>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94" name="Google Shape;94;p18"/>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95" name="Shape 95"/>
        <p:cNvGrpSpPr/>
        <p:nvPr/>
      </p:nvGrpSpPr>
      <p:grpSpPr>
        <a:xfrm>
          <a:off x="0" y="0"/>
          <a:ext cx="0" cy="0"/>
          <a:chOff x="0" y="0"/>
          <a:chExt cx="0" cy="0"/>
        </a:xfrm>
      </p:grpSpPr>
      <p:sp>
        <p:nvSpPr>
          <p:cNvPr id="96" name="Google Shape;96;p19"/>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19"/>
          <p:cNvSpPr txBox="1"/>
          <p:nvPr>
            <p:ph idx="1" type="body"/>
          </p:nvPr>
        </p:nvSpPr>
        <p:spPr>
          <a:xfrm>
            <a:off x="508001"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98" name="Google Shape;98;p19"/>
          <p:cNvSpPr txBox="1"/>
          <p:nvPr>
            <p:ph idx="2" type="body"/>
          </p:nvPr>
        </p:nvSpPr>
        <p:spPr>
          <a:xfrm>
            <a:off x="3817477"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99" name="Google Shape;99;p19"/>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00" name="Google Shape;100;p19"/>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01" name="Google Shape;101;p19"/>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4">
    <p:spTree>
      <p:nvGrpSpPr>
        <p:cNvPr id="102" name="Shape 102"/>
        <p:cNvGrpSpPr/>
        <p:nvPr/>
      </p:nvGrpSpPr>
      <p:grpSpPr>
        <a:xfrm>
          <a:off x="0" y="0"/>
          <a:ext cx="0" cy="0"/>
          <a:chOff x="0" y="0"/>
          <a:chExt cx="0" cy="0"/>
        </a:xfrm>
      </p:grpSpPr>
      <p:sp>
        <p:nvSpPr>
          <p:cNvPr id="103" name="Google Shape;103;p2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3000"/>
              <a:buFont typeface="Viga"/>
              <a:buNone/>
              <a:defRPr sz="30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4" name="Google Shape;104;p20"/>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1800"/>
              <a:buFont typeface="Ubuntu"/>
              <a:buNone/>
              <a:defRPr sz="1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 name="Google Shape;105;p20"/>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6"/>
              </a:gs>
              <a:gs pos="31000">
                <a:schemeClr val="accent1"/>
              </a:gs>
              <a:gs pos="66000">
                <a:schemeClr val="accent2"/>
              </a:gs>
              <a:gs pos="100000">
                <a:schemeClr val="accent3"/>
              </a:gs>
            </a:gsLst>
            <a:lin ang="189007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3"/>
          <p:cNvSpPr txBox="1"/>
          <p:nvPr>
            <p:ph type="ctrTitle"/>
          </p:nvPr>
        </p:nvSpPr>
        <p:spPr>
          <a:xfrm>
            <a:off x="685800" y="2099622"/>
            <a:ext cx="7772400" cy="643500"/>
          </a:xfrm>
          <a:prstGeom prst="rect">
            <a:avLst/>
          </a:prstGeom>
        </p:spPr>
        <p:txBody>
          <a:bodyPr anchorCtr="0" anchor="b" bIns="0" lIns="0" spcFirstLastPara="1" rIns="0" wrap="square" tIns="0">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p:txBody>
      </p:sp>
      <p:sp>
        <p:nvSpPr>
          <p:cNvPr id="15" name="Google Shape;15;p3"/>
          <p:cNvSpPr txBox="1"/>
          <p:nvPr>
            <p:ph idx="1" type="subTitle"/>
          </p:nvPr>
        </p:nvSpPr>
        <p:spPr>
          <a:xfrm>
            <a:off x="685800" y="2840052"/>
            <a:ext cx="7772400" cy="4158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5"/>
              </a:buClr>
              <a:buSzPts val="2200"/>
              <a:buNone/>
              <a:defRPr sz="2200">
                <a:solidFill>
                  <a:schemeClr val="accent5"/>
                </a:solidFill>
              </a:defRPr>
            </a:lvl1pPr>
            <a:lvl2pPr lvl="1" rtl="0" algn="ctr">
              <a:spcBef>
                <a:spcPts val="0"/>
              </a:spcBef>
              <a:spcAft>
                <a:spcPts val="0"/>
              </a:spcAft>
              <a:buClr>
                <a:schemeClr val="accent5"/>
              </a:buClr>
              <a:buSzPts val="2800"/>
              <a:buNone/>
              <a:defRPr sz="2800">
                <a:solidFill>
                  <a:schemeClr val="accent5"/>
                </a:solidFill>
              </a:defRPr>
            </a:lvl2pPr>
            <a:lvl3pPr lvl="2" rtl="0" algn="ctr">
              <a:spcBef>
                <a:spcPts val="0"/>
              </a:spcBef>
              <a:spcAft>
                <a:spcPts val="0"/>
              </a:spcAft>
              <a:buClr>
                <a:schemeClr val="accent5"/>
              </a:buClr>
              <a:buSzPts val="2800"/>
              <a:buNone/>
              <a:defRPr sz="2800">
                <a:solidFill>
                  <a:schemeClr val="accent5"/>
                </a:solidFill>
              </a:defRPr>
            </a:lvl3pPr>
            <a:lvl4pPr lvl="3" rtl="0" algn="ctr">
              <a:spcBef>
                <a:spcPts val="0"/>
              </a:spcBef>
              <a:spcAft>
                <a:spcPts val="0"/>
              </a:spcAft>
              <a:buClr>
                <a:schemeClr val="accent5"/>
              </a:buClr>
              <a:buSzPts val="2800"/>
              <a:buNone/>
              <a:defRPr sz="2800">
                <a:solidFill>
                  <a:schemeClr val="accent5"/>
                </a:solidFill>
              </a:defRPr>
            </a:lvl4pPr>
            <a:lvl5pPr lvl="4" rtl="0" algn="ctr">
              <a:spcBef>
                <a:spcPts val="0"/>
              </a:spcBef>
              <a:spcAft>
                <a:spcPts val="0"/>
              </a:spcAft>
              <a:buClr>
                <a:schemeClr val="accent5"/>
              </a:buClr>
              <a:buSzPts val="2800"/>
              <a:buNone/>
              <a:defRPr sz="2800">
                <a:solidFill>
                  <a:schemeClr val="accent5"/>
                </a:solidFill>
              </a:defRPr>
            </a:lvl5pPr>
            <a:lvl6pPr lvl="5" rtl="0" algn="ctr">
              <a:spcBef>
                <a:spcPts val="0"/>
              </a:spcBef>
              <a:spcAft>
                <a:spcPts val="0"/>
              </a:spcAft>
              <a:buClr>
                <a:schemeClr val="accent5"/>
              </a:buClr>
              <a:buSzPts val="2800"/>
              <a:buNone/>
              <a:defRPr sz="2800">
                <a:solidFill>
                  <a:schemeClr val="accent5"/>
                </a:solidFill>
              </a:defRPr>
            </a:lvl6pPr>
            <a:lvl7pPr lvl="6" rtl="0" algn="ctr">
              <a:spcBef>
                <a:spcPts val="0"/>
              </a:spcBef>
              <a:spcAft>
                <a:spcPts val="0"/>
              </a:spcAft>
              <a:buClr>
                <a:schemeClr val="accent5"/>
              </a:buClr>
              <a:buSzPts val="2800"/>
              <a:buNone/>
              <a:defRPr sz="2800">
                <a:solidFill>
                  <a:schemeClr val="accent5"/>
                </a:solidFill>
              </a:defRPr>
            </a:lvl7pPr>
            <a:lvl8pPr lvl="7" rtl="0" algn="ctr">
              <a:spcBef>
                <a:spcPts val="0"/>
              </a:spcBef>
              <a:spcAft>
                <a:spcPts val="0"/>
              </a:spcAft>
              <a:buClr>
                <a:schemeClr val="accent5"/>
              </a:buClr>
              <a:buSzPts val="2800"/>
              <a:buNone/>
              <a:defRPr sz="2800">
                <a:solidFill>
                  <a:schemeClr val="accent5"/>
                </a:solidFill>
              </a:defRPr>
            </a:lvl8pPr>
            <a:lvl9pPr lvl="8" rtl="0" algn="ctr">
              <a:spcBef>
                <a:spcPts val="0"/>
              </a:spcBef>
              <a:spcAft>
                <a:spcPts val="0"/>
              </a:spcAft>
              <a:buClr>
                <a:schemeClr val="accent5"/>
              </a:buClr>
              <a:buSzPts val="2800"/>
              <a:buNone/>
              <a:defRPr sz="28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16" name="Shape 16"/>
        <p:cNvGrpSpPr/>
        <p:nvPr/>
      </p:nvGrpSpPr>
      <p:grpSpPr>
        <a:xfrm>
          <a:off x="0" y="0"/>
          <a:ext cx="0" cy="0"/>
          <a:chOff x="0" y="0"/>
          <a:chExt cx="0" cy="0"/>
        </a:xfrm>
      </p:grpSpPr>
      <p:sp>
        <p:nvSpPr>
          <p:cNvPr id="17" name="Google Shape;17;p4"/>
          <p:cNvSpPr/>
          <p:nvPr/>
        </p:nvSpPr>
        <p:spPr>
          <a:xfrm>
            <a:off x="8608500" y="4608000"/>
            <a:ext cx="383100" cy="383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19" name="Google Shape;19;p4"/>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4"/>
          <p:cNvSpPr txBox="1"/>
          <p:nvPr>
            <p:ph idx="1" type="body"/>
          </p:nvPr>
        </p:nvSpPr>
        <p:spPr>
          <a:xfrm>
            <a:off x="810450" y="2161800"/>
            <a:ext cx="7523100" cy="819900"/>
          </a:xfrm>
          <a:prstGeom prst="rect">
            <a:avLst/>
          </a:prstGeom>
        </p:spPr>
        <p:txBody>
          <a:bodyPr anchorCtr="0" anchor="ctr" bIns="0" lIns="0" spcFirstLastPara="1" rIns="0" wrap="square" tIns="0">
            <a:noAutofit/>
          </a:bodyPr>
          <a:lstStyle>
            <a:lvl1pPr indent="-400050" lvl="0" marL="457200" rtl="0" algn="ctr">
              <a:spcBef>
                <a:spcPts val="600"/>
              </a:spcBef>
              <a:spcAft>
                <a:spcPts val="0"/>
              </a:spcAft>
              <a:buSzPts val="2700"/>
              <a:buFont typeface="Roboto"/>
              <a:buChar char="●"/>
              <a:defRPr b="1" sz="2700">
                <a:latin typeface="Roboto"/>
                <a:ea typeface="Roboto"/>
                <a:cs typeface="Roboto"/>
                <a:sym typeface="Roboto"/>
              </a:defRPr>
            </a:lvl1pPr>
            <a:lvl2pPr indent="-400050" lvl="1" marL="914400" rtl="0" algn="ctr">
              <a:spcBef>
                <a:spcPts val="0"/>
              </a:spcBef>
              <a:spcAft>
                <a:spcPts val="0"/>
              </a:spcAft>
              <a:buSzPts val="2700"/>
              <a:buFont typeface="Roboto"/>
              <a:buChar char="○"/>
              <a:defRPr b="1" sz="2700">
                <a:latin typeface="Roboto"/>
                <a:ea typeface="Roboto"/>
                <a:cs typeface="Roboto"/>
                <a:sym typeface="Roboto"/>
              </a:defRPr>
            </a:lvl2pPr>
            <a:lvl3pPr indent="-400050" lvl="2" marL="1371600" rtl="0" algn="ctr">
              <a:spcBef>
                <a:spcPts val="0"/>
              </a:spcBef>
              <a:spcAft>
                <a:spcPts val="0"/>
              </a:spcAft>
              <a:buSzPts val="2700"/>
              <a:buFont typeface="Roboto"/>
              <a:buChar char="■"/>
              <a:defRPr b="1" sz="2700">
                <a:latin typeface="Roboto"/>
                <a:ea typeface="Roboto"/>
                <a:cs typeface="Roboto"/>
                <a:sym typeface="Roboto"/>
              </a:defRPr>
            </a:lvl3pPr>
            <a:lvl4pPr indent="-400050" lvl="3" marL="1828800" rtl="0" algn="ctr">
              <a:spcBef>
                <a:spcPts val="0"/>
              </a:spcBef>
              <a:spcAft>
                <a:spcPts val="0"/>
              </a:spcAft>
              <a:buSzPts val="2700"/>
              <a:buFont typeface="Roboto"/>
              <a:buChar char="●"/>
              <a:defRPr b="1" sz="2700">
                <a:latin typeface="Roboto"/>
                <a:ea typeface="Roboto"/>
                <a:cs typeface="Roboto"/>
                <a:sym typeface="Roboto"/>
              </a:defRPr>
            </a:lvl4pPr>
            <a:lvl5pPr indent="-400050" lvl="4" marL="2286000" rtl="0" algn="ctr">
              <a:spcBef>
                <a:spcPts val="0"/>
              </a:spcBef>
              <a:spcAft>
                <a:spcPts val="0"/>
              </a:spcAft>
              <a:buSzPts val="2700"/>
              <a:buFont typeface="Roboto"/>
              <a:buChar char="○"/>
              <a:defRPr b="1" sz="2700">
                <a:latin typeface="Roboto"/>
                <a:ea typeface="Roboto"/>
                <a:cs typeface="Roboto"/>
                <a:sym typeface="Roboto"/>
              </a:defRPr>
            </a:lvl5pPr>
            <a:lvl6pPr indent="-400050" lvl="5" marL="2743200" rtl="0" algn="ctr">
              <a:spcBef>
                <a:spcPts val="0"/>
              </a:spcBef>
              <a:spcAft>
                <a:spcPts val="0"/>
              </a:spcAft>
              <a:buSzPts val="2700"/>
              <a:buFont typeface="Roboto"/>
              <a:buChar char="■"/>
              <a:defRPr b="1" sz="2700">
                <a:latin typeface="Roboto"/>
                <a:ea typeface="Roboto"/>
                <a:cs typeface="Roboto"/>
                <a:sym typeface="Roboto"/>
              </a:defRPr>
            </a:lvl6pPr>
            <a:lvl7pPr indent="-400050" lvl="6" marL="3200400" rtl="0" algn="ctr">
              <a:spcBef>
                <a:spcPts val="0"/>
              </a:spcBef>
              <a:spcAft>
                <a:spcPts val="0"/>
              </a:spcAft>
              <a:buSzPts val="2700"/>
              <a:buFont typeface="Roboto"/>
              <a:buChar char="●"/>
              <a:defRPr b="1" sz="2700">
                <a:latin typeface="Roboto"/>
                <a:ea typeface="Roboto"/>
                <a:cs typeface="Roboto"/>
                <a:sym typeface="Roboto"/>
              </a:defRPr>
            </a:lvl7pPr>
            <a:lvl8pPr indent="-400050" lvl="7" marL="3657600" rtl="0" algn="ctr">
              <a:spcBef>
                <a:spcPts val="0"/>
              </a:spcBef>
              <a:spcAft>
                <a:spcPts val="0"/>
              </a:spcAft>
              <a:buSzPts val="2700"/>
              <a:buFont typeface="Roboto"/>
              <a:buChar char="○"/>
              <a:defRPr b="1" sz="2700">
                <a:latin typeface="Roboto"/>
                <a:ea typeface="Roboto"/>
                <a:cs typeface="Roboto"/>
                <a:sym typeface="Roboto"/>
              </a:defRPr>
            </a:lvl8pPr>
            <a:lvl9pPr indent="-400050" lvl="8" marL="4114800" rtl="0" algn="ctr">
              <a:spcBef>
                <a:spcPts val="0"/>
              </a:spcBef>
              <a:spcAft>
                <a:spcPts val="0"/>
              </a:spcAft>
              <a:buSzPts val="2700"/>
              <a:buFont typeface="Roboto"/>
              <a:buChar char="■"/>
              <a:defRPr b="1" sz="2700">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24" name="Google Shape;24;p5"/>
          <p:cNvSpPr/>
          <p:nvPr/>
        </p:nvSpPr>
        <p:spPr>
          <a:xfrm>
            <a:off x="5088076" y="-549695"/>
            <a:ext cx="4192582" cy="4099588"/>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5"/>
          <p:cNvSpPr txBox="1"/>
          <p:nvPr>
            <p:ph type="title"/>
          </p:nvPr>
        </p:nvSpPr>
        <p:spPr>
          <a:xfrm>
            <a:off x="855300" y="302775"/>
            <a:ext cx="7433400" cy="538800"/>
          </a:xfrm>
          <a:prstGeom prst="rect">
            <a:avLst/>
          </a:prstGeom>
        </p:spPr>
        <p:txBody>
          <a:bodyPr anchorCtr="0" anchor="b"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 name="Google Shape;26;p5"/>
          <p:cNvSpPr txBox="1"/>
          <p:nvPr>
            <p:ph idx="1" type="body"/>
          </p:nvPr>
        </p:nvSpPr>
        <p:spPr>
          <a:xfrm>
            <a:off x="855300" y="1353951"/>
            <a:ext cx="7433400" cy="37896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solidFill>
          <a:schemeClr val="lt2"/>
        </a:solidFill>
      </p:bgPr>
    </p:bg>
    <p:spTree>
      <p:nvGrpSpPr>
        <p:cNvPr id="27" name="Shape 27"/>
        <p:cNvGrpSpPr/>
        <p:nvPr/>
      </p:nvGrpSpPr>
      <p:grpSpPr>
        <a:xfrm>
          <a:off x="0" y="0"/>
          <a:ext cx="0" cy="0"/>
          <a:chOff x="0" y="0"/>
          <a:chExt cx="0" cy="0"/>
        </a:xfrm>
      </p:grpSpPr>
      <p:sp>
        <p:nvSpPr>
          <p:cNvPr id="28" name="Google Shape;28;p6"/>
          <p:cNvSpPr/>
          <p:nvPr/>
        </p:nvSpPr>
        <p:spPr>
          <a:xfrm>
            <a:off x="0" y="0"/>
            <a:ext cx="9144000" cy="5143500"/>
          </a:xfrm>
          <a:custGeom>
            <a:rect b="b" l="l" r="r" t="t"/>
            <a:pathLst>
              <a:path extrusionOk="0" h="6858000" w="12192000">
                <a:moveTo>
                  <a:pt x="11878310" y="0"/>
                </a:moveTo>
                <a:lnTo>
                  <a:pt x="11441430" y="436880"/>
                </a:lnTo>
                <a:cubicBezTo>
                  <a:pt x="11341735" y="536575"/>
                  <a:pt x="11341735" y="699770"/>
                  <a:pt x="11441430" y="799465"/>
                </a:cubicBezTo>
                <a:cubicBezTo>
                  <a:pt x="11541125" y="899160"/>
                  <a:pt x="11704320" y="899160"/>
                  <a:pt x="11804015" y="799465"/>
                </a:cubicBezTo>
                <a:lnTo>
                  <a:pt x="12192000" y="411480"/>
                </a:lnTo>
                <a:lnTo>
                  <a:pt x="12192000" y="0"/>
                </a:lnTo>
                <a:lnTo>
                  <a:pt x="11878310" y="0"/>
                </a:lnTo>
                <a:close/>
                <a:moveTo>
                  <a:pt x="10008870" y="5855970"/>
                </a:moveTo>
                <a:cubicBezTo>
                  <a:pt x="9909175" y="5756275"/>
                  <a:pt x="9909175" y="5593080"/>
                  <a:pt x="10008870" y="5493385"/>
                </a:cubicBezTo>
                <a:lnTo>
                  <a:pt x="10660380" y="4841875"/>
                </a:lnTo>
                <a:cubicBezTo>
                  <a:pt x="10760075" y="4742180"/>
                  <a:pt x="10760075" y="4578985"/>
                  <a:pt x="10660380" y="4479290"/>
                </a:cubicBezTo>
                <a:cubicBezTo>
                  <a:pt x="10560685" y="4379595"/>
                  <a:pt x="10397490" y="4379595"/>
                  <a:pt x="10297795" y="4479290"/>
                </a:cubicBezTo>
                <a:lnTo>
                  <a:pt x="9189085" y="5588000"/>
                </a:lnTo>
                <a:cubicBezTo>
                  <a:pt x="9089390" y="5687695"/>
                  <a:pt x="8926195" y="5687695"/>
                  <a:pt x="8826500" y="5588000"/>
                </a:cubicBezTo>
                <a:cubicBezTo>
                  <a:pt x="8726805" y="5488305"/>
                  <a:pt x="8726805" y="5325110"/>
                  <a:pt x="8826500" y="5225415"/>
                </a:cubicBezTo>
                <a:lnTo>
                  <a:pt x="9175750" y="4876165"/>
                </a:lnTo>
                <a:cubicBezTo>
                  <a:pt x="9275445" y="4776470"/>
                  <a:pt x="9275445" y="4613275"/>
                  <a:pt x="9175750" y="4513580"/>
                </a:cubicBezTo>
                <a:cubicBezTo>
                  <a:pt x="9076055" y="4413885"/>
                  <a:pt x="8912860" y="4413885"/>
                  <a:pt x="8813165" y="4513580"/>
                </a:cubicBezTo>
                <a:lnTo>
                  <a:pt x="7091045" y="6235700"/>
                </a:lnTo>
                <a:cubicBezTo>
                  <a:pt x="6991350" y="6335395"/>
                  <a:pt x="6828156" y="6335395"/>
                  <a:pt x="6728460" y="6235700"/>
                </a:cubicBezTo>
                <a:cubicBezTo>
                  <a:pt x="6628765" y="6136005"/>
                  <a:pt x="6628765" y="5972810"/>
                  <a:pt x="6728460" y="5873115"/>
                </a:cubicBezTo>
                <a:lnTo>
                  <a:pt x="7730490" y="4871085"/>
                </a:lnTo>
                <a:cubicBezTo>
                  <a:pt x="7830185" y="4771390"/>
                  <a:pt x="7830185" y="4608195"/>
                  <a:pt x="7730490" y="4508500"/>
                </a:cubicBezTo>
                <a:cubicBezTo>
                  <a:pt x="7630795" y="4408805"/>
                  <a:pt x="7467600" y="4408805"/>
                  <a:pt x="7367906" y="4508500"/>
                </a:cubicBezTo>
                <a:lnTo>
                  <a:pt x="7264400" y="4612005"/>
                </a:lnTo>
                <a:cubicBezTo>
                  <a:pt x="7164706" y="4711700"/>
                  <a:pt x="7001510" y="4711700"/>
                  <a:pt x="6901815" y="4612005"/>
                </a:cubicBezTo>
                <a:cubicBezTo>
                  <a:pt x="6802120" y="4512310"/>
                  <a:pt x="6802120" y="4349115"/>
                  <a:pt x="6901815" y="4249420"/>
                </a:cubicBezTo>
                <a:lnTo>
                  <a:pt x="7459345" y="3691890"/>
                </a:lnTo>
                <a:cubicBezTo>
                  <a:pt x="7559040" y="3592195"/>
                  <a:pt x="7559040" y="3429000"/>
                  <a:pt x="7459345" y="3329305"/>
                </a:cubicBezTo>
                <a:cubicBezTo>
                  <a:pt x="7359650" y="3229610"/>
                  <a:pt x="7196456" y="3229610"/>
                  <a:pt x="7096760" y="3329305"/>
                </a:cubicBezTo>
                <a:lnTo>
                  <a:pt x="6362065" y="4064000"/>
                </a:lnTo>
                <a:cubicBezTo>
                  <a:pt x="6262370" y="4163695"/>
                  <a:pt x="6099175" y="4163695"/>
                  <a:pt x="5999480" y="4064000"/>
                </a:cubicBezTo>
                <a:cubicBezTo>
                  <a:pt x="5899785" y="3964305"/>
                  <a:pt x="5899785" y="3801110"/>
                  <a:pt x="5999480" y="3701415"/>
                </a:cubicBezTo>
                <a:lnTo>
                  <a:pt x="6907531" y="2793365"/>
                </a:lnTo>
                <a:cubicBezTo>
                  <a:pt x="7007225" y="2693670"/>
                  <a:pt x="7007225" y="2530475"/>
                  <a:pt x="6907531" y="2430780"/>
                </a:cubicBezTo>
                <a:cubicBezTo>
                  <a:pt x="6807835" y="2331085"/>
                  <a:pt x="6807835" y="2167890"/>
                  <a:pt x="6907531" y="2068195"/>
                </a:cubicBezTo>
                <a:lnTo>
                  <a:pt x="8978900" y="0"/>
                </a:lnTo>
                <a:lnTo>
                  <a:pt x="8735695" y="0"/>
                </a:lnTo>
                <a:cubicBezTo>
                  <a:pt x="8729345" y="55880"/>
                  <a:pt x="8705215" y="109855"/>
                  <a:pt x="8662670" y="152400"/>
                </a:cubicBezTo>
                <a:lnTo>
                  <a:pt x="7178675" y="1636395"/>
                </a:lnTo>
                <a:cubicBezTo>
                  <a:pt x="7078981" y="1736090"/>
                  <a:pt x="6915785" y="1736090"/>
                  <a:pt x="6816090" y="1636395"/>
                </a:cubicBezTo>
                <a:cubicBezTo>
                  <a:pt x="6716395" y="1536700"/>
                  <a:pt x="6716395" y="1373505"/>
                  <a:pt x="6816090" y="1273810"/>
                </a:cubicBezTo>
                <a:lnTo>
                  <a:pt x="8089900" y="0"/>
                </a:lnTo>
                <a:lnTo>
                  <a:pt x="0" y="0"/>
                </a:lnTo>
                <a:lnTo>
                  <a:pt x="0" y="6858000"/>
                </a:lnTo>
                <a:lnTo>
                  <a:pt x="12192000" y="6858000"/>
                </a:lnTo>
                <a:lnTo>
                  <a:pt x="12192000" y="4924425"/>
                </a:lnTo>
                <a:lnTo>
                  <a:pt x="11986260" y="5130165"/>
                </a:lnTo>
                <a:cubicBezTo>
                  <a:pt x="11886565" y="5229860"/>
                  <a:pt x="11723370" y="5229860"/>
                  <a:pt x="11623675" y="5130165"/>
                </a:cubicBezTo>
                <a:cubicBezTo>
                  <a:pt x="11523980" y="5030470"/>
                  <a:pt x="11523980" y="4867275"/>
                  <a:pt x="11623675" y="4767580"/>
                </a:cubicBezTo>
                <a:lnTo>
                  <a:pt x="12192000" y="4199255"/>
                </a:lnTo>
                <a:lnTo>
                  <a:pt x="12192000" y="4035425"/>
                </a:lnTo>
                <a:lnTo>
                  <a:pt x="10371455" y="5855970"/>
                </a:lnTo>
                <a:cubicBezTo>
                  <a:pt x="10271760" y="5955665"/>
                  <a:pt x="10108565" y="5955665"/>
                  <a:pt x="10008870" y="5855970"/>
                </a:cubicBezTo>
                <a:close/>
                <a:moveTo>
                  <a:pt x="5884545" y="4544060"/>
                </a:moveTo>
                <a:cubicBezTo>
                  <a:pt x="5784850" y="4643755"/>
                  <a:pt x="5621655" y="4643755"/>
                  <a:pt x="5521960" y="4544060"/>
                </a:cubicBezTo>
                <a:cubicBezTo>
                  <a:pt x="5422265" y="4444365"/>
                  <a:pt x="5422265" y="4281170"/>
                  <a:pt x="5521960" y="4181475"/>
                </a:cubicBezTo>
                <a:cubicBezTo>
                  <a:pt x="5621655" y="4081780"/>
                  <a:pt x="5784850" y="4081780"/>
                  <a:pt x="5884545" y="4181475"/>
                </a:cubicBezTo>
                <a:cubicBezTo>
                  <a:pt x="5984240" y="4281170"/>
                  <a:pt x="5984240" y="4444365"/>
                  <a:pt x="5884545" y="4544060"/>
                </a:cubicBezTo>
                <a:close/>
                <a:moveTo>
                  <a:pt x="8641080" y="6136640"/>
                </a:moveTo>
                <a:lnTo>
                  <a:pt x="8442325" y="6335395"/>
                </a:lnTo>
                <a:cubicBezTo>
                  <a:pt x="8342631" y="6435090"/>
                  <a:pt x="8179435" y="6435090"/>
                  <a:pt x="8079740" y="6335395"/>
                </a:cubicBezTo>
                <a:cubicBezTo>
                  <a:pt x="7980045" y="6235700"/>
                  <a:pt x="7980045" y="6072505"/>
                  <a:pt x="8079740" y="5972810"/>
                </a:cubicBezTo>
                <a:lnTo>
                  <a:pt x="8278495" y="5774055"/>
                </a:lnTo>
                <a:cubicBezTo>
                  <a:pt x="8378190" y="5674360"/>
                  <a:pt x="8541385" y="5674360"/>
                  <a:pt x="8641080" y="5774055"/>
                </a:cubicBezTo>
                <a:cubicBezTo>
                  <a:pt x="8740775" y="5873750"/>
                  <a:pt x="8740775" y="6036945"/>
                  <a:pt x="8641080" y="6136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6"/>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31" name="Google Shape;31;p6"/>
          <p:cNvSpPr txBox="1"/>
          <p:nvPr>
            <p:ph type="title"/>
          </p:nvPr>
        </p:nvSpPr>
        <p:spPr>
          <a:xfrm>
            <a:off x="814925" y="327375"/>
            <a:ext cx="7027200" cy="9099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2" name="Google Shape;32;p6"/>
          <p:cNvSpPr txBox="1"/>
          <p:nvPr>
            <p:ph idx="1" type="body"/>
          </p:nvPr>
        </p:nvSpPr>
        <p:spPr>
          <a:xfrm>
            <a:off x="855300" y="1782825"/>
            <a:ext cx="3732000" cy="26094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 name="Shape 33"/>
        <p:cNvGrpSpPr/>
        <p:nvPr/>
      </p:nvGrpSpPr>
      <p:grpSpPr>
        <a:xfrm>
          <a:off x="0" y="0"/>
          <a:ext cx="0" cy="0"/>
          <a:chOff x="0" y="0"/>
          <a:chExt cx="0" cy="0"/>
        </a:xfrm>
      </p:grpSpPr>
      <p:sp>
        <p:nvSpPr>
          <p:cNvPr id="34" name="Google Shape;34;p7"/>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36" name="Google Shape;36;p7"/>
          <p:cNvSpPr/>
          <p:nvPr/>
        </p:nvSpPr>
        <p:spPr>
          <a:xfrm>
            <a:off x="6015501" y="-9744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7"/>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8" name="Google Shape;38;p7"/>
          <p:cNvSpPr txBox="1"/>
          <p:nvPr>
            <p:ph idx="1" type="body"/>
          </p:nvPr>
        </p:nvSpPr>
        <p:spPr>
          <a:xfrm>
            <a:off x="855275"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9" name="Google Shape;39;p7"/>
          <p:cNvSpPr txBox="1"/>
          <p:nvPr>
            <p:ph idx="2" type="body"/>
          </p:nvPr>
        </p:nvSpPr>
        <p:spPr>
          <a:xfrm>
            <a:off x="4815599"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0" name="Shape 40"/>
        <p:cNvGrpSpPr/>
        <p:nvPr/>
      </p:nvGrpSpPr>
      <p:grpSpPr>
        <a:xfrm>
          <a:off x="0" y="0"/>
          <a:ext cx="0" cy="0"/>
          <a:chOff x="0" y="0"/>
          <a:chExt cx="0" cy="0"/>
        </a:xfrm>
      </p:grpSpPr>
      <p:sp>
        <p:nvSpPr>
          <p:cNvPr id="41" name="Google Shape;41;p8"/>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43" name="Google Shape;43;p8"/>
          <p:cNvSpPr/>
          <p:nvPr/>
        </p:nvSpPr>
        <p:spPr>
          <a:xfrm rot="10800000">
            <a:off x="5863101" y="-9363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8"/>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5" name="Google Shape;45;p8"/>
          <p:cNvSpPr txBox="1"/>
          <p:nvPr>
            <p:ph idx="1" type="body"/>
          </p:nvPr>
        </p:nvSpPr>
        <p:spPr>
          <a:xfrm>
            <a:off x="823225"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6" name="Google Shape;46;p8"/>
          <p:cNvSpPr txBox="1"/>
          <p:nvPr>
            <p:ph idx="2" type="body"/>
          </p:nvPr>
        </p:nvSpPr>
        <p:spPr>
          <a:xfrm>
            <a:off x="3393162"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7" name="Google Shape;47;p8"/>
          <p:cNvSpPr txBox="1"/>
          <p:nvPr>
            <p:ph idx="3" type="body"/>
          </p:nvPr>
        </p:nvSpPr>
        <p:spPr>
          <a:xfrm>
            <a:off x="5963099"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9"/>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51" name="Google Shape;51;p9"/>
          <p:cNvSpPr/>
          <p:nvPr/>
        </p:nvSpPr>
        <p:spPr>
          <a:xfrm rot="10800000">
            <a:off x="6034180" y="-109136"/>
            <a:ext cx="4027520" cy="3938187"/>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9"/>
          <p:cNvSpPr txBox="1"/>
          <p:nvPr>
            <p:ph type="title"/>
          </p:nvPr>
        </p:nvSpPr>
        <p:spPr>
          <a:xfrm>
            <a:off x="855300" y="302775"/>
            <a:ext cx="7433400" cy="929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fr-CA"/>
              <a:t>‹#›</a:t>
            </a:fld>
            <a:endParaRPr/>
          </a:p>
        </p:txBody>
      </p:sp>
      <p:sp>
        <p:nvSpPr>
          <p:cNvPr id="56" name="Google Shape;56;p10"/>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10"/>
          <p:cNvSpPr txBox="1"/>
          <p:nvPr>
            <p:ph idx="1" type="body"/>
          </p:nvPr>
        </p:nvSpPr>
        <p:spPr>
          <a:xfrm>
            <a:off x="457200" y="4406305"/>
            <a:ext cx="8229600" cy="244800"/>
          </a:xfrm>
          <a:prstGeom prst="rect">
            <a:avLst/>
          </a:prstGeom>
        </p:spPr>
        <p:txBody>
          <a:bodyPr anchorCtr="0" anchor="t" bIns="0" lIns="0" spcFirstLastPara="1" rIns="0" wrap="square" tIns="0">
            <a:noAutofit/>
          </a:bodyPr>
          <a:lstStyle>
            <a:lvl1pPr indent="-228600" lvl="0" marL="457200" rtl="0" algn="ctr">
              <a:spcBef>
                <a:spcPts val="0"/>
              </a:spcBef>
              <a:spcAft>
                <a:spcPts val="0"/>
              </a:spcAft>
              <a:buSzPts val="1800"/>
              <a:buNone/>
              <a:defRPr sz="1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608500" y="4608050"/>
            <a:ext cx="383100" cy="383100"/>
          </a:xfrm>
          <a:prstGeom prst="rect">
            <a:avLst/>
          </a:prstGeom>
          <a:noFill/>
          <a:ln>
            <a:noFill/>
          </a:ln>
        </p:spPr>
        <p:txBody>
          <a:bodyPr anchorCtr="0" anchor="ctr" bIns="0" lIns="0" spcFirstLastPara="1" rIns="0" wrap="square" tIns="0">
            <a:noAutofit/>
          </a:bodyPr>
          <a:lstStyle>
            <a:lvl1pPr lvl="0" rtl="0" algn="ctr">
              <a:buNone/>
              <a:defRPr b="1" sz="1200">
                <a:solidFill>
                  <a:schemeClr val="accent5"/>
                </a:solidFill>
                <a:latin typeface="Roboto Slab"/>
                <a:ea typeface="Roboto Slab"/>
                <a:cs typeface="Roboto Slab"/>
                <a:sym typeface="Roboto Slab"/>
              </a:defRPr>
            </a:lvl1pPr>
            <a:lvl2pPr lvl="1" rtl="0" algn="ctr">
              <a:buNone/>
              <a:defRPr b="1" sz="1200">
                <a:solidFill>
                  <a:schemeClr val="accent5"/>
                </a:solidFill>
                <a:latin typeface="Roboto Slab"/>
                <a:ea typeface="Roboto Slab"/>
                <a:cs typeface="Roboto Slab"/>
                <a:sym typeface="Roboto Slab"/>
              </a:defRPr>
            </a:lvl2pPr>
            <a:lvl3pPr lvl="2" rtl="0" algn="ctr">
              <a:buNone/>
              <a:defRPr b="1" sz="1200">
                <a:solidFill>
                  <a:schemeClr val="accent5"/>
                </a:solidFill>
                <a:latin typeface="Roboto Slab"/>
                <a:ea typeface="Roboto Slab"/>
                <a:cs typeface="Roboto Slab"/>
                <a:sym typeface="Roboto Slab"/>
              </a:defRPr>
            </a:lvl3pPr>
            <a:lvl4pPr lvl="3" rtl="0" algn="ctr">
              <a:buNone/>
              <a:defRPr b="1" sz="1200">
                <a:solidFill>
                  <a:schemeClr val="accent5"/>
                </a:solidFill>
                <a:latin typeface="Roboto Slab"/>
                <a:ea typeface="Roboto Slab"/>
                <a:cs typeface="Roboto Slab"/>
                <a:sym typeface="Roboto Slab"/>
              </a:defRPr>
            </a:lvl4pPr>
            <a:lvl5pPr lvl="4" rtl="0" algn="ctr">
              <a:buNone/>
              <a:defRPr b="1" sz="1200">
                <a:solidFill>
                  <a:schemeClr val="accent5"/>
                </a:solidFill>
                <a:latin typeface="Roboto Slab"/>
                <a:ea typeface="Roboto Slab"/>
                <a:cs typeface="Roboto Slab"/>
                <a:sym typeface="Roboto Slab"/>
              </a:defRPr>
            </a:lvl5pPr>
            <a:lvl6pPr lvl="5" rtl="0" algn="ctr">
              <a:buNone/>
              <a:defRPr b="1" sz="1200">
                <a:solidFill>
                  <a:schemeClr val="accent5"/>
                </a:solidFill>
                <a:latin typeface="Roboto Slab"/>
                <a:ea typeface="Roboto Slab"/>
                <a:cs typeface="Roboto Slab"/>
                <a:sym typeface="Roboto Slab"/>
              </a:defRPr>
            </a:lvl6pPr>
            <a:lvl7pPr lvl="6" rtl="0" algn="ctr">
              <a:buNone/>
              <a:defRPr b="1" sz="1200">
                <a:solidFill>
                  <a:schemeClr val="accent5"/>
                </a:solidFill>
                <a:latin typeface="Roboto Slab"/>
                <a:ea typeface="Roboto Slab"/>
                <a:cs typeface="Roboto Slab"/>
                <a:sym typeface="Roboto Slab"/>
              </a:defRPr>
            </a:lvl7pPr>
            <a:lvl8pPr lvl="7" rtl="0" algn="ctr">
              <a:buNone/>
              <a:defRPr b="1" sz="1200">
                <a:solidFill>
                  <a:schemeClr val="accent5"/>
                </a:solidFill>
                <a:latin typeface="Roboto Slab"/>
                <a:ea typeface="Roboto Slab"/>
                <a:cs typeface="Roboto Slab"/>
                <a:sym typeface="Roboto Slab"/>
              </a:defRPr>
            </a:lvl8pPr>
            <a:lvl9pPr lvl="8" rtl="0" algn="ctr">
              <a:buNone/>
              <a:defRPr b="1" sz="1200">
                <a:solidFill>
                  <a:schemeClr val="accent5"/>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
        <p:nvSpPr>
          <p:cNvPr id="7" name="Google Shape;7;p1"/>
          <p:cNvSpPr txBox="1"/>
          <p:nvPr>
            <p:ph type="title"/>
          </p:nvPr>
        </p:nvSpPr>
        <p:spPr>
          <a:xfrm>
            <a:off x="855300" y="302775"/>
            <a:ext cx="7433400" cy="9294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1pPr>
            <a:lvl2pPr lvl="1"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2pPr>
            <a:lvl3pPr lvl="2"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3pPr>
            <a:lvl4pPr lvl="3"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4pPr>
            <a:lvl5pPr lvl="4"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5pPr>
            <a:lvl6pPr lvl="5"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6pPr>
            <a:lvl7pPr lvl="6"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7pPr>
            <a:lvl8pPr lvl="7"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8pPr>
            <a:lvl9pPr lvl="8" rtl="0">
              <a:lnSpc>
                <a:spcPct val="90000"/>
              </a:lnSpc>
              <a:spcBef>
                <a:spcPts val="0"/>
              </a:spcBef>
              <a:spcAft>
                <a:spcPts val="0"/>
              </a:spcAft>
              <a:buClr>
                <a:srgbClr val="60B98B"/>
              </a:buClr>
              <a:buSzPts val="3200"/>
              <a:buFont typeface="Viga"/>
              <a:buNone/>
              <a:defRPr b="1" sz="3200">
                <a:solidFill>
                  <a:srgbClr val="60B98B"/>
                </a:solidFill>
                <a:latin typeface="Viga"/>
                <a:ea typeface="Viga"/>
                <a:cs typeface="Viga"/>
                <a:sym typeface="Viga"/>
              </a:defRPr>
            </a:lvl9pPr>
          </a:lstStyle>
          <a:p/>
        </p:txBody>
      </p:sp>
      <p:sp>
        <p:nvSpPr>
          <p:cNvPr id="8" name="Google Shape;8;p1"/>
          <p:cNvSpPr txBox="1"/>
          <p:nvPr>
            <p:ph idx="1" type="body"/>
          </p:nvPr>
        </p:nvSpPr>
        <p:spPr>
          <a:xfrm>
            <a:off x="855300" y="1353951"/>
            <a:ext cx="7433400" cy="37896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Ubuntu"/>
              <a:buChar char="●"/>
              <a:defRPr sz="2400">
                <a:solidFill>
                  <a:schemeClr val="dk1"/>
                </a:solidFill>
                <a:latin typeface="Ubuntu"/>
                <a:ea typeface="Ubuntu"/>
                <a:cs typeface="Ubuntu"/>
                <a:sym typeface="Ubuntu"/>
              </a:defRPr>
            </a:lvl1pPr>
            <a:lvl2pPr indent="-381000" lvl="1" marL="914400" rtl="0">
              <a:lnSpc>
                <a:spcPct val="115000"/>
              </a:lnSpc>
              <a:spcBef>
                <a:spcPts val="0"/>
              </a:spcBef>
              <a:spcAft>
                <a:spcPts val="0"/>
              </a:spcAft>
              <a:buClr>
                <a:schemeClr val="accent1"/>
              </a:buClr>
              <a:buSzPts val="2400"/>
              <a:buFont typeface="Ubuntu"/>
              <a:buChar char="○"/>
              <a:defRPr sz="2400">
                <a:solidFill>
                  <a:schemeClr val="dk1"/>
                </a:solidFill>
                <a:latin typeface="Ubuntu"/>
                <a:ea typeface="Ubuntu"/>
                <a:cs typeface="Ubuntu"/>
                <a:sym typeface="Ubuntu"/>
              </a:defRPr>
            </a:lvl2pPr>
            <a:lvl3pPr indent="-381000" lvl="2" marL="13716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3pPr>
            <a:lvl4pPr indent="-381000" lvl="3" marL="18288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4pPr>
            <a:lvl5pPr indent="-381000" lvl="4" marL="22860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5pPr>
            <a:lvl6pPr indent="-381000" lvl="5" marL="27432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6pPr>
            <a:lvl7pPr indent="-381000" lvl="6" marL="32004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7pPr>
            <a:lvl8pPr indent="-381000" lvl="7" marL="36576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8pPr>
            <a:lvl9pPr indent="-381000" lvl="8" marL="4114800" rtl="0">
              <a:lnSpc>
                <a:spcPct val="115000"/>
              </a:lnSpc>
              <a:spcBef>
                <a:spcPts val="0"/>
              </a:spcBef>
              <a:spcAft>
                <a:spcPts val="0"/>
              </a:spcAft>
              <a:buClr>
                <a:schemeClr val="dk1"/>
              </a:buClr>
              <a:buSzPts val="2400"/>
              <a:buFont typeface="Ubuntu"/>
              <a:buChar char="■"/>
              <a:defRPr sz="2400">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mailto:equipe@recitmst.qc.ca" TargetMode="External"/><Relationship Id="rId8" Type="http://schemas.openxmlformats.org/officeDocument/2006/relationships/hyperlink" Target="https://recitmst.qc.ca/Applications-GeoGebra-les-calculatrices-et-Classique-AQUOPS-2021-ateliers-115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hyperlink" Target="https://www.geogebra.org/" TargetMode="External"/><Relationship Id="rId6" Type="http://schemas.openxmlformats.org/officeDocument/2006/relationships/hyperlink" Target="https://campus.recit.qc.ca/course/view.php?id=30" TargetMode="External"/><Relationship Id="rId7" Type="http://schemas.openxmlformats.org/officeDocument/2006/relationships/hyperlink" Target="https://campus.recit.qc.ca/course/view.php?id=263" TargetMode="External"/><Relationship Id="rId8" Type="http://schemas.openxmlformats.org/officeDocument/2006/relationships/hyperlink" Target="https://www.geogebra.org/a/1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s://www.geogebra.org/m/ma8ty4j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hyperlink" Target="https://recitmst.qc.ca/Applications-GeoGebra-les-calculatrices-et-Classique-AQUOPS-2021-ateliers-1152" TargetMode="External"/><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8.png"/><Relationship Id="rId7"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51.png"/><Relationship Id="rId4" Type="http://schemas.openxmlformats.org/officeDocument/2006/relationships/image" Target="../media/image49.png"/><Relationship Id="rId5"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54.png"/><Relationship Id="rId5"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56.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5" Type="http://schemas.openxmlformats.org/officeDocument/2006/relationships/hyperlink" Target="https://recitmst.qc.ca/Applications-GeoGebra-les-calculatrices-et-Classique-AQUOPS-2021-ateliers-1152" TargetMode="External"/><Relationship Id="rId6"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9.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63.png"/><Relationship Id="rId4" Type="http://schemas.openxmlformats.org/officeDocument/2006/relationships/image" Target="../media/image66.png"/><Relationship Id="rId5" Type="http://schemas.openxmlformats.org/officeDocument/2006/relationships/image" Target="../media/image62.png"/><Relationship Id="rId6" Type="http://schemas.openxmlformats.org/officeDocument/2006/relationships/image" Target="../media/image6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72.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70.png"/><Relationship Id="rId4" Type="http://schemas.openxmlformats.org/officeDocument/2006/relationships/image" Target="../media/image68.png"/><Relationship Id="rId5" Type="http://schemas.openxmlformats.org/officeDocument/2006/relationships/image" Target="../media/image7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1" Type="http://schemas.openxmlformats.org/officeDocument/2006/relationships/hyperlink" Target="https://www.geogebra.org/m/EyYBm3ne" TargetMode="External"/><Relationship Id="rId10" Type="http://schemas.openxmlformats.org/officeDocument/2006/relationships/hyperlink" Target="https://www.geogebra.org/m/SyS5tDKa"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campus.recit.qc.ca/course/view.php?id=30" TargetMode="External"/><Relationship Id="rId4" Type="http://schemas.openxmlformats.org/officeDocument/2006/relationships/hyperlink" Target="https://campus.recit.qc.ca/course/view.php?id=263" TargetMode="External"/><Relationship Id="rId9" Type="http://schemas.openxmlformats.org/officeDocument/2006/relationships/hyperlink" Target="https://www.geogebra.org/m/uYzdg9bB" TargetMode="External"/><Relationship Id="rId5" Type="http://schemas.openxmlformats.org/officeDocument/2006/relationships/hyperlink" Target="https://www.geogebra.org/a/14" TargetMode="External"/><Relationship Id="rId6" Type="http://schemas.openxmlformats.org/officeDocument/2006/relationships/hyperlink" Target="https://www.geogebra.org/m/n9afhngr" TargetMode="External"/><Relationship Id="rId7" Type="http://schemas.openxmlformats.org/officeDocument/2006/relationships/hyperlink" Target="https://www.geogebra.org/m/QfB7cZkz" TargetMode="External"/><Relationship Id="rId8" Type="http://schemas.openxmlformats.org/officeDocument/2006/relationships/hyperlink" Target="https://www.geogebra.org/m/hquc5yub"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s://www.geogebra.org/u/louiseroy" TargetMode="Externa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hyperlink" Target="https://campus.recit.qc.ca/login/index.php" TargetMode="External"/><Relationship Id="rId4" Type="http://schemas.openxmlformats.org/officeDocument/2006/relationships/hyperlink" Target="https://campus.recit.qc.ca/enrol/index.php?id=284" TargetMode="External"/><Relationship Id="rId9" Type="http://schemas.openxmlformats.org/officeDocument/2006/relationships/image" Target="../media/image71.jpg"/><Relationship Id="rId5" Type="http://schemas.openxmlformats.org/officeDocument/2006/relationships/hyperlink" Target="https://campus.recit.qc.ca/mod/assign/view.php?id=9015" TargetMode="External"/><Relationship Id="rId6" Type="http://schemas.openxmlformats.org/officeDocument/2006/relationships/hyperlink" Target="https://campus.recit.qc.ca/mod/assign/view.php?id=9016" TargetMode="External"/><Relationship Id="rId7" Type="http://schemas.openxmlformats.org/officeDocument/2006/relationships/image" Target="../media/image74.png"/><Relationship Id="rId8" Type="http://schemas.openxmlformats.org/officeDocument/2006/relationships/image" Target="../media/image7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image" Target="../media/image77.gif"/></Relationships>
</file>

<file path=ppt/slides/_rels/slide44.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80.png"/><Relationship Id="rId4" Type="http://schemas.openxmlformats.org/officeDocument/2006/relationships/hyperlink" Target="mailto:louise.roy@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luc.lagarde@recitmst.qc.ca" TargetMode="External"/><Relationship Id="rId6" Type="http://schemas.openxmlformats.org/officeDocument/2006/relationships/hyperlink" Target="mailto:equipe@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45.xml.rels><?xml version="1.0" encoding="UTF-8" standalone="yes"?><Relationships xmlns="http://schemas.openxmlformats.org/package/2006/relationships"><Relationship Id="rId11" Type="http://schemas.openxmlformats.org/officeDocument/2006/relationships/image" Target="../media/image92.png"/><Relationship Id="rId10" Type="http://schemas.openxmlformats.org/officeDocument/2006/relationships/image" Target="../media/image87.png"/><Relationship Id="rId12" Type="http://schemas.openxmlformats.org/officeDocument/2006/relationships/image" Target="../media/image84.png"/><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90.jpg"/><Relationship Id="rId4" Type="http://schemas.openxmlformats.org/officeDocument/2006/relationships/image" Target="../media/image79.jpg"/><Relationship Id="rId9" Type="http://schemas.openxmlformats.org/officeDocument/2006/relationships/image" Target="../media/image86.png"/><Relationship Id="rId5" Type="http://schemas.openxmlformats.org/officeDocument/2006/relationships/hyperlink" Target="https://monurl.ca/ateliers21" TargetMode="External"/><Relationship Id="rId6" Type="http://schemas.openxmlformats.org/officeDocument/2006/relationships/image" Target="../media/image83.png"/><Relationship Id="rId7" Type="http://schemas.openxmlformats.org/officeDocument/2006/relationships/image" Target="../media/image81.png"/><Relationship Id="rId8" Type="http://schemas.openxmlformats.org/officeDocument/2006/relationships/image" Target="../media/image9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89.jpg"/><Relationship Id="rId4" Type="http://schemas.openxmlformats.org/officeDocument/2006/relationships/image" Target="../media/image85.png"/><Relationship Id="rId5" Type="http://schemas.openxmlformats.org/officeDocument/2006/relationships/image" Target="../media/image9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9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geogebra.org/" TargetMode="External"/><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hyperlink" Target="https://www.geogebra.org/m/n9afhngr" TargetMode="External"/><Relationship Id="rId6" Type="http://schemas.openxmlformats.org/officeDocument/2006/relationships/hyperlink" Target="https://www.geogebra.org/m/n9afhng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ctrTitle"/>
          </p:nvPr>
        </p:nvSpPr>
        <p:spPr>
          <a:xfrm>
            <a:off x="1195475" y="1601700"/>
            <a:ext cx="6597300" cy="12732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SzPts val="5200"/>
              <a:buNone/>
            </a:pPr>
            <a:r>
              <a:rPr b="1" i="1" lang="fr-CA" sz="2200">
                <a:solidFill>
                  <a:srgbClr val="666666"/>
                </a:solidFill>
              </a:rPr>
              <a:t>GeoGebra-les applications de </a:t>
            </a:r>
            <a:r>
              <a:rPr i="1" lang="fr-CA" sz="2200">
                <a:solidFill>
                  <a:srgbClr val="666666"/>
                </a:solidFill>
              </a:rPr>
              <a:t>Calculatrices Graphique, Scientifique, Formelle et GeoGebra Classique</a:t>
            </a:r>
            <a:r>
              <a:rPr b="1" i="1" lang="fr-CA" sz="2200">
                <a:solidFill>
                  <a:srgbClr val="666666"/>
                </a:solidFill>
              </a:rPr>
              <a:t> | </a:t>
            </a:r>
            <a:r>
              <a:rPr i="1" lang="fr-CA" sz="2200">
                <a:solidFill>
                  <a:srgbClr val="666666"/>
                </a:solidFill>
              </a:rPr>
              <a:t>1152-4153</a:t>
            </a:r>
            <a:endParaRPr i="1" sz="2200" u="sng">
              <a:solidFill>
                <a:srgbClr val="666666"/>
              </a:solidFill>
            </a:endParaRPr>
          </a:p>
        </p:txBody>
      </p:sp>
      <p:pic>
        <p:nvPicPr>
          <p:cNvPr id="111" name="Google Shape;111;p21"/>
          <p:cNvPicPr preferRelativeResize="0"/>
          <p:nvPr/>
        </p:nvPicPr>
        <p:blipFill rotWithShape="1">
          <a:blip r:embed="rId4">
            <a:alphaModFix/>
          </a:blip>
          <a:srcRect b="14191" l="0" r="0" t="14604"/>
          <a:stretch/>
        </p:blipFill>
        <p:spPr>
          <a:xfrm>
            <a:off x="193187" y="3789375"/>
            <a:ext cx="962025" cy="1105500"/>
          </a:xfrm>
          <a:prstGeom prst="rect">
            <a:avLst/>
          </a:prstGeom>
          <a:noFill/>
          <a:ln>
            <a:noFill/>
          </a:ln>
        </p:spPr>
      </p:pic>
      <p:pic>
        <p:nvPicPr>
          <p:cNvPr id="112" name="Google Shape;112;p21">
            <a:hlinkClick r:id="rId5"/>
          </p:cNvPr>
          <p:cNvPicPr preferRelativeResize="0"/>
          <p:nvPr/>
        </p:nvPicPr>
        <p:blipFill>
          <a:blip r:embed="rId6">
            <a:alphaModFix/>
          </a:blip>
          <a:stretch>
            <a:fillRect/>
          </a:stretch>
        </p:blipFill>
        <p:spPr>
          <a:xfrm>
            <a:off x="1747038" y="4673865"/>
            <a:ext cx="1077165" cy="376875"/>
          </a:xfrm>
          <a:prstGeom prst="rect">
            <a:avLst/>
          </a:prstGeom>
          <a:noFill/>
          <a:ln>
            <a:noFill/>
          </a:ln>
        </p:spPr>
      </p:pic>
      <p:sp>
        <p:nvSpPr>
          <p:cNvPr id="113" name="Google Shape;113;p21"/>
          <p:cNvSpPr txBox="1"/>
          <p:nvPr/>
        </p:nvSpPr>
        <p:spPr>
          <a:xfrm>
            <a:off x="2863850" y="4725513"/>
            <a:ext cx="1587900" cy="27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CA" u="sng">
                <a:solidFill>
                  <a:srgbClr val="0097A7"/>
                </a:solidFill>
                <a:latin typeface="Viga"/>
                <a:ea typeface="Viga"/>
                <a:cs typeface="Viga"/>
                <a:sym typeface="Viga"/>
                <a:hlinkClick r:id="rId7">
                  <a:extLst>
                    <a:ext uri="{A12FA001-AC4F-418D-AE19-62706E023703}">
                      <ahyp:hlinkClr val="tx"/>
                    </a:ext>
                  </a:extLst>
                </a:hlinkClick>
              </a:rPr>
              <a:t>RÉCIT MST 2021</a:t>
            </a:r>
            <a:endParaRPr>
              <a:solidFill>
                <a:srgbClr val="384F5C"/>
              </a:solidFill>
              <a:latin typeface="Viga"/>
              <a:ea typeface="Viga"/>
              <a:cs typeface="Viga"/>
              <a:sym typeface="Viga"/>
            </a:endParaRPr>
          </a:p>
        </p:txBody>
      </p:sp>
      <p:sp>
        <p:nvSpPr>
          <p:cNvPr id="114" name="Google Shape;114;p21"/>
          <p:cNvSpPr txBox="1"/>
          <p:nvPr/>
        </p:nvSpPr>
        <p:spPr>
          <a:xfrm>
            <a:off x="3054875" y="4024263"/>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rgbClr val="061A22"/>
              </a:buClr>
              <a:buSzPts val="1800"/>
              <a:buFont typeface="Calibri"/>
              <a:buNone/>
            </a:pPr>
            <a:r>
              <a:rPr b="1" lang="fr-CA" sz="1800" u="sng">
                <a:solidFill>
                  <a:schemeClr val="hlink"/>
                </a:solidFill>
                <a:latin typeface="Ubuntu"/>
                <a:ea typeface="Ubuntu"/>
                <a:cs typeface="Ubuntu"/>
                <a:sym typeface="Ubuntu"/>
                <a:hlinkClick r:id="rId8"/>
              </a:rPr>
              <a:t>monurl.ca/aquops1152</a:t>
            </a:r>
            <a:endParaRPr b="1" sz="1800">
              <a:solidFill>
                <a:srgbClr val="061A22"/>
              </a:solidFill>
              <a:latin typeface="Ubuntu"/>
              <a:ea typeface="Ubuntu"/>
              <a:cs typeface="Ubuntu"/>
              <a:sym typeface="Ubuntu"/>
            </a:endParaRPr>
          </a:p>
        </p:txBody>
      </p:sp>
      <p:pic>
        <p:nvPicPr>
          <p:cNvPr id="115" name="Google Shape;115;p21"/>
          <p:cNvPicPr preferRelativeResize="0"/>
          <p:nvPr/>
        </p:nvPicPr>
        <p:blipFill>
          <a:blip r:embed="rId9">
            <a:alphaModFix/>
          </a:blip>
          <a:stretch>
            <a:fillRect/>
          </a:stretch>
        </p:blipFill>
        <p:spPr>
          <a:xfrm>
            <a:off x="4058983" y="2874908"/>
            <a:ext cx="1175425" cy="117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p:nvPr/>
        </p:nvSpPr>
        <p:spPr>
          <a:xfrm>
            <a:off x="614275" y="2187275"/>
            <a:ext cx="3987000" cy="9009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idx="4294967295" type="title"/>
          </p:nvPr>
        </p:nvSpPr>
        <p:spPr>
          <a:xfrm>
            <a:off x="3323396" y="0"/>
            <a:ext cx="2497200" cy="657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CA" sz="2500">
                <a:latin typeface="Viga"/>
                <a:ea typeface="Viga"/>
                <a:cs typeface="Viga"/>
                <a:sym typeface="Viga"/>
              </a:rPr>
              <a:t>Présentation</a:t>
            </a:r>
            <a:endParaRPr sz="2500">
              <a:latin typeface="Viga"/>
              <a:ea typeface="Viga"/>
              <a:cs typeface="Viga"/>
              <a:sym typeface="Viga"/>
            </a:endParaRPr>
          </a:p>
        </p:txBody>
      </p:sp>
      <p:sp>
        <p:nvSpPr>
          <p:cNvPr id="198" name="Google Shape;198;p30"/>
          <p:cNvSpPr txBox="1"/>
          <p:nvPr>
            <p:ph idx="4294967295" type="body"/>
          </p:nvPr>
        </p:nvSpPr>
        <p:spPr>
          <a:xfrm>
            <a:off x="729775" y="1122650"/>
            <a:ext cx="3871500" cy="27108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l">
              <a:spcBef>
                <a:spcPts val="600"/>
              </a:spcBef>
              <a:spcAft>
                <a:spcPts val="0"/>
              </a:spcAft>
              <a:buNone/>
            </a:pPr>
            <a:r>
              <a:rPr lang="fr-CA" sz="2200">
                <a:latin typeface="Ubuntu"/>
                <a:ea typeface="Ubuntu"/>
                <a:cs typeface="Ubuntu"/>
                <a:sym typeface="Ubuntu"/>
              </a:rPr>
              <a:t>GeoGebra</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applications</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Les livrets</a:t>
            </a:r>
            <a:endParaRPr sz="2200">
              <a:latin typeface="Ubuntu"/>
              <a:ea typeface="Ubuntu"/>
              <a:cs typeface="Ubuntu"/>
              <a:sym typeface="Ubuntu"/>
            </a:endParaRPr>
          </a:p>
          <a:p>
            <a:pPr indent="-368300" lvl="0" marL="457200" rtl="0" algn="l">
              <a:spcBef>
                <a:spcPts val="1000"/>
              </a:spcBef>
              <a:spcAft>
                <a:spcPts val="1000"/>
              </a:spcAft>
              <a:buSzPts val="2200"/>
              <a:buFont typeface="Ubuntu"/>
              <a:buChar char="●"/>
            </a:pPr>
            <a:r>
              <a:rPr lang="fr-CA" sz="2200">
                <a:latin typeface="Ubuntu"/>
                <a:ea typeface="Ubuntu"/>
                <a:cs typeface="Ubuntu"/>
                <a:sym typeface="Ubuntu"/>
              </a:rPr>
              <a:t>Les classes </a:t>
            </a:r>
            <a:r>
              <a:rPr lang="fr-CA" sz="1600">
                <a:latin typeface="Ubuntu"/>
                <a:ea typeface="Ubuntu"/>
                <a:cs typeface="Ubuntu"/>
                <a:sym typeface="Ubuntu"/>
              </a:rPr>
              <a:t>(Classroom)</a:t>
            </a:r>
            <a:endParaRPr sz="1600">
              <a:latin typeface="Ubuntu"/>
              <a:ea typeface="Ubuntu"/>
              <a:cs typeface="Ubuntu"/>
              <a:sym typeface="Ubuntu"/>
            </a:endParaRPr>
          </a:p>
        </p:txBody>
      </p:sp>
      <p:sp>
        <p:nvSpPr>
          <p:cNvPr id="199" name="Google Shape;199;p30"/>
          <p:cNvSpPr txBox="1"/>
          <p:nvPr/>
        </p:nvSpPr>
        <p:spPr>
          <a:xfrm>
            <a:off x="4770813" y="1073825"/>
            <a:ext cx="3830100" cy="130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a:latin typeface="Ubuntu"/>
                <a:ea typeface="Ubuntu"/>
                <a:cs typeface="Ubuntu"/>
                <a:sym typeface="Ubuntu"/>
              </a:rPr>
              <a:t>Il n’est pas nécessaire d’avoir un compte pour utiliser les applications et les ressources faites par d’autres. On peut même créer et enregistrer notre travail sur notre ordinateur sans avoir de compte.</a:t>
            </a:r>
            <a:endParaRPr>
              <a:latin typeface="Ubuntu"/>
              <a:ea typeface="Ubuntu"/>
              <a:cs typeface="Ubuntu"/>
              <a:sym typeface="Ubuntu"/>
            </a:endParaRPr>
          </a:p>
        </p:txBody>
      </p:sp>
      <p:pic>
        <p:nvPicPr>
          <p:cNvPr id="200" name="Google Shape;200;p30"/>
          <p:cNvPicPr preferRelativeResize="0"/>
          <p:nvPr/>
        </p:nvPicPr>
        <p:blipFill>
          <a:blip r:embed="rId3">
            <a:alphaModFix/>
          </a:blip>
          <a:stretch>
            <a:fillRect/>
          </a:stretch>
        </p:blipFill>
        <p:spPr>
          <a:xfrm>
            <a:off x="274316" y="3702500"/>
            <a:ext cx="1406574" cy="1522925"/>
          </a:xfrm>
          <a:prstGeom prst="rect">
            <a:avLst/>
          </a:prstGeom>
          <a:noFill/>
          <a:ln>
            <a:noFill/>
          </a:ln>
          <a:effectLst>
            <a:outerShdw blurRad="57150" rotWithShape="0" algn="bl" dir="5400000" dist="19050">
              <a:srgbClr val="000000">
                <a:alpha val="50000"/>
              </a:srgbClr>
            </a:outerShdw>
          </a:effectLst>
        </p:spPr>
      </p:pic>
      <p:pic>
        <p:nvPicPr>
          <p:cNvPr id="201" name="Google Shape;201;p30"/>
          <p:cNvPicPr preferRelativeResize="0"/>
          <p:nvPr/>
        </p:nvPicPr>
        <p:blipFill>
          <a:blip r:embed="rId4">
            <a:alphaModFix/>
          </a:blip>
          <a:stretch>
            <a:fillRect/>
          </a:stretch>
        </p:blipFill>
        <p:spPr>
          <a:xfrm>
            <a:off x="5530776" y="3505893"/>
            <a:ext cx="2646330" cy="1522925"/>
          </a:xfrm>
          <a:prstGeom prst="rect">
            <a:avLst/>
          </a:prstGeom>
          <a:noFill/>
          <a:ln>
            <a:noFill/>
          </a:ln>
          <a:effectLst>
            <a:outerShdw blurRad="57150" rotWithShape="0" algn="bl" dir="5400000" dist="19050">
              <a:srgbClr val="000000">
                <a:alpha val="50000"/>
              </a:srgbClr>
            </a:outerShdw>
          </a:effectLst>
        </p:spPr>
      </p:pic>
      <p:sp>
        <p:nvSpPr>
          <p:cNvPr id="202" name="Google Shape;202;p30"/>
          <p:cNvSpPr txBox="1"/>
          <p:nvPr/>
        </p:nvSpPr>
        <p:spPr>
          <a:xfrm>
            <a:off x="2702775" y="4204163"/>
            <a:ext cx="1646100" cy="519600"/>
          </a:xfrm>
          <a:prstGeom prst="rect">
            <a:avLst/>
          </a:prstGeom>
          <a:solidFill>
            <a:schemeClr val="accent6"/>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Ubuntu"/>
                <a:ea typeface="Ubuntu"/>
                <a:cs typeface="Ubuntu"/>
                <a:sym typeface="Ubuntu"/>
              </a:rPr>
              <a:t>Ressources</a:t>
            </a:r>
            <a:endParaRPr>
              <a:latin typeface="Ubuntu"/>
              <a:ea typeface="Ubuntu"/>
              <a:cs typeface="Ubuntu"/>
              <a:sym typeface="Ubuntu"/>
            </a:endParaRPr>
          </a:p>
        </p:txBody>
      </p:sp>
      <p:cxnSp>
        <p:nvCxnSpPr>
          <p:cNvPr id="203" name="Google Shape;203;p30"/>
          <p:cNvCxnSpPr>
            <a:stCxn id="202" idx="0"/>
          </p:cNvCxnSpPr>
          <p:nvPr/>
        </p:nvCxnSpPr>
        <p:spPr>
          <a:xfrm rot="10800000">
            <a:off x="2702625" y="3088163"/>
            <a:ext cx="823200" cy="11160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204" name="Google Shape;204;p30"/>
          <p:cNvSpPr txBox="1"/>
          <p:nvPr/>
        </p:nvSpPr>
        <p:spPr>
          <a:xfrm>
            <a:off x="3156300" y="548450"/>
            <a:ext cx="28314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500" u="sng">
                <a:solidFill>
                  <a:schemeClr val="hlink"/>
                </a:solidFill>
                <a:latin typeface="Ubuntu"/>
                <a:ea typeface="Ubuntu"/>
                <a:cs typeface="Ubuntu"/>
                <a:sym typeface="Ubuntu"/>
                <a:hlinkClick r:id="rId5"/>
              </a:rPr>
              <a:t>https://www.geogebra.org/</a:t>
            </a:r>
            <a:endParaRPr sz="1500">
              <a:latin typeface="Ubuntu"/>
              <a:ea typeface="Ubuntu"/>
              <a:cs typeface="Ubuntu"/>
              <a:sym typeface="Ubuntu"/>
            </a:endParaRPr>
          </a:p>
        </p:txBody>
      </p:sp>
      <p:sp>
        <p:nvSpPr>
          <p:cNvPr id="205" name="Google Shape;205;p30"/>
          <p:cNvSpPr txBox="1"/>
          <p:nvPr/>
        </p:nvSpPr>
        <p:spPr>
          <a:xfrm>
            <a:off x="6623725" y="2332000"/>
            <a:ext cx="2103000" cy="1173900"/>
          </a:xfrm>
          <a:prstGeom prst="rect">
            <a:avLst/>
          </a:prstGeom>
          <a:solidFill>
            <a:srgbClr val="FAA22A"/>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Ubuntu"/>
                <a:ea typeface="Ubuntu"/>
                <a:cs typeface="Ubuntu"/>
                <a:sym typeface="Ubuntu"/>
              </a:rPr>
              <a:t>Campus RÉCIT</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u="sng">
                <a:solidFill>
                  <a:schemeClr val="hlink"/>
                </a:solidFill>
                <a:latin typeface="Ubuntu"/>
                <a:ea typeface="Ubuntu"/>
                <a:cs typeface="Ubuntu"/>
                <a:sym typeface="Ubuntu"/>
                <a:hlinkClick r:id="rId6"/>
              </a:rPr>
              <a:t>GeoGebra 1</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u="sng">
                <a:solidFill>
                  <a:schemeClr val="hlink"/>
                </a:solidFill>
                <a:latin typeface="Ubuntu"/>
                <a:ea typeface="Ubuntu"/>
                <a:cs typeface="Ubuntu"/>
                <a:sym typeface="Ubuntu"/>
                <a:hlinkClick r:id="rId7"/>
              </a:rPr>
              <a:t>GeoGebra 2</a:t>
            </a:r>
            <a:endParaRPr>
              <a:latin typeface="Ubuntu"/>
              <a:ea typeface="Ubuntu"/>
              <a:cs typeface="Ubuntu"/>
              <a:sym typeface="Ubuntu"/>
            </a:endParaRPr>
          </a:p>
          <a:p>
            <a:pPr indent="0" lvl="0" marL="0" rtl="0" algn="l">
              <a:spcBef>
                <a:spcPts val="1000"/>
              </a:spcBef>
              <a:spcAft>
                <a:spcPts val="0"/>
              </a:spcAft>
              <a:buNone/>
            </a:pPr>
            <a:r>
              <a:rPr lang="fr-CA" u="sng">
                <a:solidFill>
                  <a:schemeClr val="hlink"/>
                </a:solidFill>
                <a:latin typeface="Ubuntu"/>
                <a:ea typeface="Ubuntu"/>
                <a:cs typeface="Ubuntu"/>
                <a:sym typeface="Ubuntu"/>
                <a:hlinkClick r:id="rId8"/>
              </a:rPr>
              <a:t>Tutoriels</a:t>
            </a:r>
            <a:endParaRPr>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idx="4294967295" type="title"/>
          </p:nvPr>
        </p:nvSpPr>
        <p:spPr>
          <a:xfrm>
            <a:off x="2046750" y="331775"/>
            <a:ext cx="5050500" cy="590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CA" sz="2400"/>
              <a:t>Activités et livrets</a:t>
            </a:r>
            <a:endParaRPr sz="2400"/>
          </a:p>
        </p:txBody>
      </p:sp>
      <p:sp>
        <p:nvSpPr>
          <p:cNvPr id="211" name="Google Shape;211;p31"/>
          <p:cNvSpPr txBox="1"/>
          <p:nvPr>
            <p:ph idx="4294967295" type="body"/>
          </p:nvPr>
        </p:nvSpPr>
        <p:spPr>
          <a:xfrm>
            <a:off x="803500" y="1371850"/>
            <a:ext cx="2547000" cy="514800"/>
          </a:xfrm>
          <a:prstGeom prst="rect">
            <a:avLst/>
          </a:prstGeom>
          <a:solidFill>
            <a:srgbClr val="FAA22A"/>
          </a:solidFill>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ctr">
              <a:spcBef>
                <a:spcPts val="600"/>
              </a:spcBef>
              <a:spcAft>
                <a:spcPts val="0"/>
              </a:spcAft>
              <a:buNone/>
            </a:pPr>
            <a:r>
              <a:rPr lang="fr-CA" sz="1800">
                <a:solidFill>
                  <a:srgbClr val="FFFFFF"/>
                </a:solidFill>
              </a:rPr>
              <a:t>Activités</a:t>
            </a:r>
            <a:endParaRPr sz="1800">
              <a:solidFill>
                <a:srgbClr val="FFFFFF"/>
              </a:solidFill>
            </a:endParaRPr>
          </a:p>
        </p:txBody>
      </p:sp>
      <p:sp>
        <p:nvSpPr>
          <p:cNvPr id="212" name="Google Shape;212;p31"/>
          <p:cNvSpPr txBox="1"/>
          <p:nvPr>
            <p:ph idx="4294967295" type="body"/>
          </p:nvPr>
        </p:nvSpPr>
        <p:spPr>
          <a:xfrm>
            <a:off x="5020875" y="1352175"/>
            <a:ext cx="2502300" cy="514800"/>
          </a:xfrm>
          <a:prstGeom prst="rect">
            <a:avLst/>
          </a:prstGeom>
          <a:solidFill>
            <a:srgbClr val="FAA22A"/>
          </a:solidFill>
          <a:effectLst>
            <a:outerShdw blurRad="57150" rotWithShape="0" algn="bl" dir="5400000" dist="19050">
              <a:srgbClr val="000000">
                <a:alpha val="50000"/>
              </a:srgbClr>
            </a:outerShdw>
          </a:effectLst>
        </p:spPr>
        <p:txBody>
          <a:bodyPr anchorCtr="0" anchor="t" bIns="0" lIns="0" spcFirstLastPara="1" rIns="0" wrap="square" tIns="0">
            <a:noAutofit/>
          </a:bodyPr>
          <a:lstStyle/>
          <a:p>
            <a:pPr indent="0" lvl="0" marL="0" rtl="0" algn="ctr">
              <a:spcBef>
                <a:spcPts val="600"/>
              </a:spcBef>
              <a:spcAft>
                <a:spcPts val="0"/>
              </a:spcAft>
              <a:buNone/>
            </a:pPr>
            <a:r>
              <a:rPr lang="fr-CA" sz="1800">
                <a:solidFill>
                  <a:srgbClr val="FFFFFF"/>
                </a:solidFill>
              </a:rPr>
              <a:t>Livrets</a:t>
            </a:r>
            <a:endParaRPr sz="1800">
              <a:solidFill>
                <a:srgbClr val="FFFFFF"/>
              </a:solidFill>
            </a:endParaRPr>
          </a:p>
        </p:txBody>
      </p:sp>
      <p:pic>
        <p:nvPicPr>
          <p:cNvPr id="213" name="Google Shape;213;p31"/>
          <p:cNvPicPr preferRelativeResize="0"/>
          <p:nvPr/>
        </p:nvPicPr>
        <p:blipFill>
          <a:blip r:embed="rId3">
            <a:alphaModFix/>
          </a:blip>
          <a:stretch>
            <a:fillRect/>
          </a:stretch>
        </p:blipFill>
        <p:spPr>
          <a:xfrm>
            <a:off x="803488" y="1866968"/>
            <a:ext cx="2547025" cy="2703456"/>
          </a:xfrm>
          <a:prstGeom prst="rect">
            <a:avLst/>
          </a:prstGeom>
          <a:noFill/>
          <a:ln>
            <a:noFill/>
          </a:ln>
          <a:effectLst>
            <a:outerShdw blurRad="57150" rotWithShape="0" algn="bl" dir="5400000" dist="19050">
              <a:srgbClr val="000000">
                <a:alpha val="50000"/>
              </a:srgbClr>
            </a:outerShdw>
          </a:effectLst>
        </p:spPr>
      </p:pic>
      <p:pic>
        <p:nvPicPr>
          <p:cNvPr id="214" name="Google Shape;214;p31"/>
          <p:cNvPicPr preferRelativeResize="0"/>
          <p:nvPr/>
        </p:nvPicPr>
        <p:blipFill>
          <a:blip r:embed="rId4">
            <a:alphaModFix/>
          </a:blip>
          <a:stretch>
            <a:fillRect/>
          </a:stretch>
        </p:blipFill>
        <p:spPr>
          <a:xfrm>
            <a:off x="5020825" y="1866969"/>
            <a:ext cx="2502410" cy="2663856"/>
          </a:xfrm>
          <a:prstGeom prst="rect">
            <a:avLst/>
          </a:prstGeom>
          <a:noFill/>
          <a:ln>
            <a:noFill/>
          </a:ln>
          <a:effectLst>
            <a:outerShdw blurRad="57150" rotWithShape="0" algn="bl" dir="5400000" dist="19050">
              <a:srgbClr val="000000">
                <a:alpha val="50000"/>
              </a:srgbClr>
            </a:outerShdw>
          </a:effectLst>
        </p:spPr>
      </p:pic>
      <p:sp>
        <p:nvSpPr>
          <p:cNvPr id="215" name="Google Shape;215;p31"/>
          <p:cNvSpPr/>
          <p:nvPr/>
        </p:nvSpPr>
        <p:spPr>
          <a:xfrm>
            <a:off x="7313075" y="405875"/>
            <a:ext cx="1653000" cy="774600"/>
          </a:xfrm>
          <a:prstGeom prst="wedgeRoundRectCallout">
            <a:avLst>
              <a:gd fmla="val -75894" name="adj1"/>
              <a:gd fmla="val 106239" name="adj2"/>
              <a:gd fmla="val 0" name="adj3"/>
            </a:avLst>
          </a:prstGeom>
          <a:solidFill>
            <a:srgbClr val="0069B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1200">
                <a:solidFill>
                  <a:srgbClr val="FFFFFF"/>
                </a:solidFill>
              </a:rPr>
              <a:t>Le livret est un recueil d’activités</a:t>
            </a:r>
            <a:endParaRPr sz="1200">
              <a:solidFill>
                <a:srgbClr val="FFFFFF"/>
              </a:solidFill>
            </a:endParaRPr>
          </a:p>
        </p:txBody>
      </p:sp>
      <p:sp>
        <p:nvSpPr>
          <p:cNvPr id="216" name="Google Shape;216;p31"/>
          <p:cNvSpPr/>
          <p:nvPr/>
        </p:nvSpPr>
        <p:spPr>
          <a:xfrm>
            <a:off x="2925025" y="4128150"/>
            <a:ext cx="2095800" cy="915000"/>
          </a:xfrm>
          <a:prstGeom prst="wedgeRoundRectCallout">
            <a:avLst>
              <a:gd fmla="val -72700" name="adj1"/>
              <a:gd fmla="val -150205" name="adj2"/>
              <a:gd fmla="val 0" name="adj3"/>
            </a:avLst>
          </a:prstGeom>
          <a:solidFill>
            <a:srgbClr val="0069B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1200">
                <a:solidFill>
                  <a:srgbClr val="FFFFFF"/>
                </a:solidFill>
              </a:rPr>
              <a:t>L’activité peut être créée à partir d’une application ou directement dans la page profil</a:t>
            </a:r>
            <a:endParaRPr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ctrTitle"/>
          </p:nvPr>
        </p:nvSpPr>
        <p:spPr>
          <a:xfrm>
            <a:off x="3564275" y="1171875"/>
            <a:ext cx="4614900" cy="923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000"/>
              <a:buFont typeface="Trebuchet MS"/>
              <a:buNone/>
            </a:pPr>
            <a:r>
              <a:rPr lang="fr-CA"/>
              <a:t>Les applications</a:t>
            </a:r>
            <a:endParaRPr/>
          </a:p>
        </p:txBody>
      </p:sp>
      <p:sp>
        <p:nvSpPr>
          <p:cNvPr id="222" name="Google Shape;222;p32"/>
          <p:cNvSpPr txBox="1"/>
          <p:nvPr>
            <p:ph idx="4294967295" type="body"/>
          </p:nvPr>
        </p:nvSpPr>
        <p:spPr>
          <a:xfrm>
            <a:off x="3611450" y="2095275"/>
            <a:ext cx="5377800" cy="64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fr-CA"/>
              <a:t>Survol des principales fonctions</a:t>
            </a:r>
            <a:endParaRPr/>
          </a:p>
        </p:txBody>
      </p:sp>
      <p:pic>
        <p:nvPicPr>
          <p:cNvPr id="223" name="Google Shape;223;p32"/>
          <p:cNvPicPr preferRelativeResize="0"/>
          <p:nvPr/>
        </p:nvPicPr>
        <p:blipFill>
          <a:blip r:embed="rId3">
            <a:alphaModFix/>
          </a:blip>
          <a:stretch>
            <a:fillRect/>
          </a:stretch>
        </p:blipFill>
        <p:spPr>
          <a:xfrm>
            <a:off x="150050" y="743964"/>
            <a:ext cx="2260850" cy="3576875"/>
          </a:xfrm>
          <a:prstGeom prst="rect">
            <a:avLst/>
          </a:prstGeom>
          <a:noFill/>
          <a:ln>
            <a:noFill/>
          </a:ln>
          <a:effectLst>
            <a:outerShdw blurRad="57150" rotWithShape="0" algn="bl" dir="5400000" dist="19050">
              <a:srgbClr val="000000">
                <a:alpha val="50000"/>
              </a:srgbClr>
            </a:outerShdw>
          </a:effectLst>
        </p:spPr>
      </p:pic>
      <p:sp>
        <p:nvSpPr>
          <p:cNvPr id="224" name="Google Shape;224;p32"/>
          <p:cNvSpPr/>
          <p:nvPr/>
        </p:nvSpPr>
        <p:spPr>
          <a:xfrm>
            <a:off x="204075" y="773475"/>
            <a:ext cx="17490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p:nvPr/>
        </p:nvSpPr>
        <p:spPr>
          <a:xfrm>
            <a:off x="204075" y="1244575"/>
            <a:ext cx="19950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p:nvPr/>
        </p:nvSpPr>
        <p:spPr>
          <a:xfrm>
            <a:off x="204075" y="2518650"/>
            <a:ext cx="20835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7" name="Google Shape;227;p32"/>
          <p:cNvSpPr/>
          <p:nvPr/>
        </p:nvSpPr>
        <p:spPr>
          <a:xfrm>
            <a:off x="204075" y="2973600"/>
            <a:ext cx="20835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8" name="Google Shape;228;p32"/>
          <p:cNvSpPr/>
          <p:nvPr/>
        </p:nvSpPr>
        <p:spPr>
          <a:xfrm>
            <a:off x="204075" y="3878700"/>
            <a:ext cx="1869600" cy="398400"/>
          </a:xfrm>
          <a:prstGeom prst="roundRect">
            <a:avLst>
              <a:gd fmla="val 16667" name="adj"/>
            </a:avLst>
          </a:prstGeom>
          <a:noFill/>
          <a:ln cap="flat" cmpd="sng" w="28575">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3"/>
          <p:cNvPicPr preferRelativeResize="0"/>
          <p:nvPr/>
        </p:nvPicPr>
        <p:blipFill>
          <a:blip r:embed="rId3">
            <a:alphaModFix/>
          </a:blip>
          <a:stretch>
            <a:fillRect/>
          </a:stretch>
        </p:blipFill>
        <p:spPr>
          <a:xfrm>
            <a:off x="606150" y="1613100"/>
            <a:ext cx="3782600" cy="1917300"/>
          </a:xfrm>
          <a:prstGeom prst="rect">
            <a:avLst/>
          </a:prstGeom>
          <a:noFill/>
          <a:ln>
            <a:noFill/>
          </a:ln>
          <a:effectLst>
            <a:outerShdw blurRad="57150" rotWithShape="0" algn="bl" dir="5400000" dist="19050">
              <a:srgbClr val="000000">
                <a:alpha val="50000"/>
              </a:srgbClr>
            </a:outerShdw>
          </a:effectLst>
        </p:spPr>
      </p:pic>
      <p:pic>
        <p:nvPicPr>
          <p:cNvPr id="234" name="Google Shape;234;p33"/>
          <p:cNvPicPr preferRelativeResize="0"/>
          <p:nvPr/>
        </p:nvPicPr>
        <p:blipFill>
          <a:blip r:embed="rId4">
            <a:alphaModFix/>
          </a:blip>
          <a:stretch>
            <a:fillRect/>
          </a:stretch>
        </p:blipFill>
        <p:spPr>
          <a:xfrm>
            <a:off x="5599075" y="1116913"/>
            <a:ext cx="2722225" cy="2909675"/>
          </a:xfrm>
          <a:prstGeom prst="rect">
            <a:avLst/>
          </a:prstGeom>
          <a:noFill/>
          <a:ln>
            <a:noFill/>
          </a:ln>
          <a:effectLst>
            <a:outerShdw blurRad="57150" rotWithShape="0" algn="bl" dir="5400000" dist="19050">
              <a:srgbClr val="000000">
                <a:alpha val="50000"/>
              </a:srgbClr>
            </a:outerShdw>
          </a:effectLst>
        </p:spPr>
      </p:pic>
      <p:cxnSp>
        <p:nvCxnSpPr>
          <p:cNvPr id="235" name="Google Shape;235;p33"/>
          <p:cNvCxnSpPr>
            <a:stCxn id="236" idx="3"/>
            <a:endCxn id="234" idx="0"/>
          </p:cNvCxnSpPr>
          <p:nvPr/>
        </p:nvCxnSpPr>
        <p:spPr>
          <a:xfrm flipH="1" rot="10800000">
            <a:off x="3616600" y="1117000"/>
            <a:ext cx="3343500" cy="1695900"/>
          </a:xfrm>
          <a:prstGeom prst="bentConnector4">
            <a:avLst>
              <a:gd fmla="val 29647" name="adj1"/>
              <a:gd fmla="val 114046" name="adj2"/>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237" name="Google Shape;237;p33"/>
          <p:cNvSpPr txBox="1"/>
          <p:nvPr/>
        </p:nvSpPr>
        <p:spPr>
          <a:xfrm>
            <a:off x="1073400" y="166500"/>
            <a:ext cx="699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0069BF"/>
                </a:solidFill>
                <a:latin typeface="Viga"/>
                <a:ea typeface="Viga"/>
                <a:cs typeface="Viga"/>
                <a:sym typeface="Viga"/>
              </a:rPr>
              <a:t>Raccourci vers les quatre applications de base</a:t>
            </a:r>
            <a:endParaRPr sz="2400">
              <a:solidFill>
                <a:srgbClr val="0069BF"/>
              </a:solidFill>
              <a:latin typeface="Viga"/>
              <a:ea typeface="Viga"/>
              <a:cs typeface="Viga"/>
              <a:sym typeface="Viga"/>
            </a:endParaRPr>
          </a:p>
        </p:txBody>
      </p:sp>
      <p:sp>
        <p:nvSpPr>
          <p:cNvPr id="236" name="Google Shape;236;p33"/>
          <p:cNvSpPr/>
          <p:nvPr/>
        </p:nvSpPr>
        <p:spPr>
          <a:xfrm>
            <a:off x="787600" y="2595850"/>
            <a:ext cx="2829000" cy="434100"/>
          </a:xfrm>
          <a:prstGeom prst="rect">
            <a:avLst/>
          </a:prstGeom>
          <a:noFill/>
          <a:ln cap="flat" cmpd="sng" w="28575">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4"/>
          <p:cNvPicPr preferRelativeResize="0"/>
          <p:nvPr/>
        </p:nvPicPr>
        <p:blipFill>
          <a:blip r:embed="rId3">
            <a:alphaModFix/>
          </a:blip>
          <a:stretch>
            <a:fillRect/>
          </a:stretch>
        </p:blipFill>
        <p:spPr>
          <a:xfrm>
            <a:off x="1132125" y="152400"/>
            <a:ext cx="6879751" cy="4838699"/>
          </a:xfrm>
          <a:prstGeom prst="rect">
            <a:avLst/>
          </a:prstGeom>
          <a:noFill/>
          <a:ln>
            <a:noFill/>
          </a:ln>
          <a:effectLst>
            <a:outerShdw blurRad="57150" rotWithShape="0" algn="bl" dir="5400000" dist="19050">
              <a:srgbClr val="000000">
                <a:alpha val="50000"/>
              </a:srgbClr>
            </a:outerShdw>
          </a:effectLst>
        </p:spPr>
      </p:pic>
      <p:sp>
        <p:nvSpPr>
          <p:cNvPr id="243" name="Google Shape;243;p34"/>
          <p:cNvSpPr txBox="1"/>
          <p:nvPr/>
        </p:nvSpPr>
        <p:spPr>
          <a:xfrm>
            <a:off x="6052700" y="4738400"/>
            <a:ext cx="3091200" cy="361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CA" sz="1150" u="sng">
                <a:solidFill>
                  <a:srgbClr val="008064"/>
                </a:solidFill>
                <a:latin typeface="Roboto"/>
                <a:ea typeface="Roboto"/>
                <a:cs typeface="Roboto"/>
                <a:sym typeface="Roboto"/>
                <a:hlinkClick r:id="rId4">
                  <a:extLst>
                    <a:ext uri="{A12FA001-AC4F-418D-AE19-62706E023703}">
                      <ahyp:hlinkClr val="tx"/>
                    </a:ext>
                  </a:extLst>
                </a:hlinkClick>
              </a:rPr>
              <a:t>https://www.geogebra.org/m/ma8ty4j9</a:t>
            </a:r>
            <a:r>
              <a:rPr lang="fr-CA" sz="1150">
                <a:latin typeface="Roboto"/>
                <a:ea typeface="Roboto"/>
                <a:cs typeface="Roboto"/>
                <a:sym typeface="Roboto"/>
              </a:rPr>
              <a:t> </a:t>
            </a:r>
            <a:endParaRPr>
              <a:latin typeface="Ubuntu"/>
              <a:ea typeface="Ubuntu"/>
              <a:cs typeface="Ubuntu"/>
              <a:sym typeface="Ubuntu"/>
            </a:endParaRPr>
          </a:p>
        </p:txBody>
      </p:sp>
      <p:sp>
        <p:nvSpPr>
          <p:cNvPr id="244" name="Google Shape;244;p34"/>
          <p:cNvSpPr/>
          <p:nvPr/>
        </p:nvSpPr>
        <p:spPr>
          <a:xfrm>
            <a:off x="2700000" y="207750"/>
            <a:ext cx="736200" cy="4459500"/>
          </a:xfrm>
          <a:prstGeom prst="rect">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p:nvPr/>
        </p:nvSpPr>
        <p:spPr>
          <a:xfrm>
            <a:off x="3436200" y="207750"/>
            <a:ext cx="736200" cy="4459500"/>
          </a:xfrm>
          <a:prstGeom prst="rect">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4"/>
          <p:cNvSpPr/>
          <p:nvPr/>
        </p:nvSpPr>
        <p:spPr>
          <a:xfrm>
            <a:off x="4957600" y="207750"/>
            <a:ext cx="736200" cy="4459500"/>
          </a:xfrm>
          <a:prstGeom prst="rect">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4"/>
          <p:cNvSpPr/>
          <p:nvPr/>
        </p:nvSpPr>
        <p:spPr>
          <a:xfrm>
            <a:off x="6435100" y="207750"/>
            <a:ext cx="736200" cy="4459500"/>
          </a:xfrm>
          <a:prstGeom prst="rect">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p:nvPr/>
        </p:nvSpPr>
        <p:spPr>
          <a:xfrm>
            <a:off x="7171300" y="207750"/>
            <a:ext cx="736200" cy="4459500"/>
          </a:xfrm>
          <a:prstGeom prst="rect">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Les applications Calculatrices Graphique et Suite</a:t>
            </a:r>
            <a:endParaRPr/>
          </a:p>
        </p:txBody>
      </p:sp>
      <p:sp>
        <p:nvSpPr>
          <p:cNvPr id="254" name="Google Shape;254;p35"/>
          <p:cNvSpPr txBox="1"/>
          <p:nvPr>
            <p:ph idx="4294967295" type="body"/>
          </p:nvPr>
        </p:nvSpPr>
        <p:spPr>
          <a:xfrm>
            <a:off x="508000" y="3395575"/>
            <a:ext cx="7293900" cy="847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Résoudre des tâches complexes par la construction de fonctions et de relations</a:t>
            </a:r>
            <a:endParaRPr/>
          </a:p>
        </p:txBody>
      </p:sp>
      <p:pic>
        <p:nvPicPr>
          <p:cNvPr id="255" name="Google Shape;255;p35"/>
          <p:cNvPicPr preferRelativeResize="0"/>
          <p:nvPr/>
        </p:nvPicPr>
        <p:blipFill>
          <a:blip r:embed="rId3">
            <a:alphaModFix/>
          </a:blip>
          <a:stretch>
            <a:fillRect/>
          </a:stretch>
        </p:blipFill>
        <p:spPr>
          <a:xfrm>
            <a:off x="305251" y="263000"/>
            <a:ext cx="1883599" cy="1883599"/>
          </a:xfrm>
          <a:prstGeom prst="rect">
            <a:avLst/>
          </a:prstGeom>
          <a:noFill/>
          <a:ln>
            <a:noFill/>
          </a:ln>
          <a:effectLst>
            <a:outerShdw blurRad="57150" rotWithShape="0" algn="bl" dir="5400000" dist="19050">
              <a:srgbClr val="000000">
                <a:alpha val="50000"/>
              </a:srgbClr>
            </a:outerShdw>
          </a:effectLst>
        </p:spPr>
      </p:pic>
      <p:pic>
        <p:nvPicPr>
          <p:cNvPr id="256" name="Google Shape;256;p35"/>
          <p:cNvPicPr preferRelativeResize="0"/>
          <p:nvPr/>
        </p:nvPicPr>
        <p:blipFill>
          <a:blip r:embed="rId4">
            <a:alphaModFix/>
          </a:blip>
          <a:stretch>
            <a:fillRect/>
          </a:stretch>
        </p:blipFill>
        <p:spPr>
          <a:xfrm>
            <a:off x="6900650" y="213425"/>
            <a:ext cx="1945384" cy="168701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6"/>
          <p:cNvPicPr preferRelativeResize="0"/>
          <p:nvPr/>
        </p:nvPicPr>
        <p:blipFill>
          <a:blip r:embed="rId3">
            <a:alphaModFix/>
          </a:blip>
          <a:stretch>
            <a:fillRect/>
          </a:stretch>
        </p:blipFill>
        <p:spPr>
          <a:xfrm>
            <a:off x="2664930" y="89600"/>
            <a:ext cx="3440919" cy="1539150"/>
          </a:xfrm>
          <a:prstGeom prst="rect">
            <a:avLst/>
          </a:prstGeom>
          <a:noFill/>
          <a:ln>
            <a:noFill/>
          </a:ln>
          <a:effectLst>
            <a:outerShdw blurRad="57150" rotWithShape="0" algn="bl" dir="5400000" dist="19050">
              <a:srgbClr val="000000">
                <a:alpha val="50000"/>
              </a:srgbClr>
            </a:outerShdw>
          </a:effectLst>
        </p:spPr>
      </p:pic>
      <p:pic>
        <p:nvPicPr>
          <p:cNvPr id="262" name="Google Shape;262;p36"/>
          <p:cNvPicPr preferRelativeResize="0"/>
          <p:nvPr/>
        </p:nvPicPr>
        <p:blipFill>
          <a:blip r:embed="rId4">
            <a:alphaModFix/>
          </a:blip>
          <a:stretch>
            <a:fillRect/>
          </a:stretch>
        </p:blipFill>
        <p:spPr>
          <a:xfrm>
            <a:off x="2678508" y="1673538"/>
            <a:ext cx="3440943" cy="1539150"/>
          </a:xfrm>
          <a:prstGeom prst="rect">
            <a:avLst/>
          </a:prstGeom>
          <a:noFill/>
          <a:ln>
            <a:noFill/>
          </a:ln>
          <a:effectLst>
            <a:outerShdw blurRad="57150" rotWithShape="0" algn="bl" dir="5400000" dist="19050">
              <a:srgbClr val="000000">
                <a:alpha val="50000"/>
              </a:srgbClr>
            </a:outerShdw>
          </a:effectLst>
        </p:spPr>
      </p:pic>
      <p:sp>
        <p:nvSpPr>
          <p:cNvPr id="263" name="Google Shape;263;p36"/>
          <p:cNvSpPr/>
          <p:nvPr/>
        </p:nvSpPr>
        <p:spPr>
          <a:xfrm>
            <a:off x="4064838" y="1704325"/>
            <a:ext cx="641100" cy="494400"/>
          </a:xfrm>
          <a:prstGeom prst="roundRect">
            <a:avLst>
              <a:gd fmla="val 16667" name="adj"/>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6"/>
          <p:cNvSpPr/>
          <p:nvPr/>
        </p:nvSpPr>
        <p:spPr>
          <a:xfrm>
            <a:off x="3652150" y="89600"/>
            <a:ext cx="641100" cy="494400"/>
          </a:xfrm>
          <a:prstGeom prst="roundRect">
            <a:avLst>
              <a:gd fmla="val 16667" name="adj"/>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36"/>
          <p:cNvPicPr preferRelativeResize="0"/>
          <p:nvPr/>
        </p:nvPicPr>
        <p:blipFill>
          <a:blip r:embed="rId5">
            <a:alphaModFix/>
          </a:blip>
          <a:stretch>
            <a:fillRect/>
          </a:stretch>
        </p:blipFill>
        <p:spPr>
          <a:xfrm>
            <a:off x="2664925" y="3257475"/>
            <a:ext cx="3468100" cy="1709514"/>
          </a:xfrm>
          <a:prstGeom prst="rect">
            <a:avLst/>
          </a:prstGeom>
          <a:noFill/>
          <a:ln>
            <a:noFill/>
          </a:ln>
          <a:effectLst>
            <a:outerShdw blurRad="57150" rotWithShape="0" algn="bl" dir="5400000" dist="19050">
              <a:srgbClr val="000000">
                <a:alpha val="50000"/>
              </a:srgbClr>
            </a:outerShdw>
          </a:effectLst>
        </p:spPr>
      </p:pic>
      <p:sp>
        <p:nvSpPr>
          <p:cNvPr id="266" name="Google Shape;266;p36"/>
          <p:cNvSpPr/>
          <p:nvPr/>
        </p:nvSpPr>
        <p:spPr>
          <a:xfrm>
            <a:off x="4503000" y="3335425"/>
            <a:ext cx="641100" cy="494400"/>
          </a:xfrm>
          <a:prstGeom prst="roundRect">
            <a:avLst>
              <a:gd fmla="val 16667" name="adj"/>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6"/>
          <p:cNvSpPr txBox="1"/>
          <p:nvPr/>
        </p:nvSpPr>
        <p:spPr>
          <a:xfrm>
            <a:off x="301275" y="624275"/>
            <a:ext cx="200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Viga"/>
                <a:ea typeface="Viga"/>
                <a:cs typeface="Viga"/>
                <a:sym typeface="Viga"/>
              </a:rPr>
              <a:t>Fenêtre Algèbre</a:t>
            </a:r>
            <a:endParaRPr sz="1800">
              <a:solidFill>
                <a:srgbClr val="0069BF"/>
              </a:solidFill>
              <a:latin typeface="Viga"/>
              <a:ea typeface="Viga"/>
              <a:cs typeface="Viga"/>
              <a:sym typeface="Viga"/>
            </a:endParaRPr>
          </a:p>
        </p:txBody>
      </p:sp>
      <p:sp>
        <p:nvSpPr>
          <p:cNvPr id="268" name="Google Shape;268;p36"/>
          <p:cNvSpPr txBox="1"/>
          <p:nvPr/>
        </p:nvSpPr>
        <p:spPr>
          <a:xfrm>
            <a:off x="301275" y="2091550"/>
            <a:ext cx="1736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CA" sz="1800">
                <a:solidFill>
                  <a:srgbClr val="0069BF"/>
                </a:solidFill>
                <a:latin typeface="Viga"/>
                <a:ea typeface="Viga"/>
                <a:cs typeface="Viga"/>
                <a:sym typeface="Viga"/>
              </a:rPr>
              <a:t>Fenêtre</a:t>
            </a:r>
            <a:r>
              <a:rPr lang="fr-CA" sz="1800">
                <a:latin typeface="Dosis"/>
                <a:ea typeface="Dosis"/>
                <a:cs typeface="Dosis"/>
                <a:sym typeface="Dosis"/>
              </a:rPr>
              <a:t> </a:t>
            </a:r>
            <a:r>
              <a:rPr lang="fr-CA" sz="1800">
                <a:solidFill>
                  <a:srgbClr val="0069BF"/>
                </a:solidFill>
                <a:latin typeface="Viga"/>
                <a:ea typeface="Viga"/>
                <a:cs typeface="Viga"/>
                <a:sym typeface="Viga"/>
              </a:rPr>
              <a:t>Outils</a:t>
            </a:r>
            <a:endParaRPr sz="1800">
              <a:latin typeface="Dosis"/>
              <a:ea typeface="Dosis"/>
              <a:cs typeface="Dosis"/>
              <a:sym typeface="Dosis"/>
            </a:endParaRPr>
          </a:p>
        </p:txBody>
      </p:sp>
      <p:sp>
        <p:nvSpPr>
          <p:cNvPr id="269" name="Google Shape;269;p36"/>
          <p:cNvSpPr txBox="1"/>
          <p:nvPr/>
        </p:nvSpPr>
        <p:spPr>
          <a:xfrm>
            <a:off x="301275" y="3946338"/>
            <a:ext cx="200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CA" sz="1800">
                <a:solidFill>
                  <a:srgbClr val="0069BF"/>
                </a:solidFill>
                <a:latin typeface="Viga"/>
                <a:ea typeface="Viga"/>
                <a:cs typeface="Viga"/>
                <a:sym typeface="Viga"/>
              </a:rPr>
              <a:t>Fenêtre</a:t>
            </a:r>
            <a:r>
              <a:rPr lang="fr-CA" sz="1800">
                <a:latin typeface="Dosis"/>
                <a:ea typeface="Dosis"/>
                <a:cs typeface="Dosis"/>
                <a:sym typeface="Dosis"/>
              </a:rPr>
              <a:t> </a:t>
            </a:r>
            <a:r>
              <a:rPr lang="fr-CA" sz="1800">
                <a:solidFill>
                  <a:srgbClr val="0069BF"/>
                </a:solidFill>
                <a:latin typeface="Viga"/>
                <a:ea typeface="Viga"/>
                <a:cs typeface="Viga"/>
                <a:sym typeface="Viga"/>
              </a:rPr>
              <a:t>Tableau</a:t>
            </a:r>
            <a:endParaRPr sz="1800">
              <a:latin typeface="Dosis"/>
              <a:ea typeface="Dosis"/>
              <a:cs typeface="Dosis"/>
              <a:sym typeface="Dosis"/>
            </a:endParaRPr>
          </a:p>
        </p:txBody>
      </p:sp>
      <p:sp>
        <p:nvSpPr>
          <p:cNvPr id="270" name="Google Shape;270;p36"/>
          <p:cNvSpPr txBox="1"/>
          <p:nvPr/>
        </p:nvSpPr>
        <p:spPr>
          <a:xfrm>
            <a:off x="6449463" y="3351775"/>
            <a:ext cx="2378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fr-CA" sz="1800">
                <a:solidFill>
                  <a:srgbClr val="0069BF"/>
                </a:solidFill>
                <a:latin typeface="Viga"/>
                <a:ea typeface="Viga"/>
                <a:cs typeface="Viga"/>
                <a:sym typeface="Viga"/>
              </a:rPr>
              <a:t>Fenêtre graphique</a:t>
            </a:r>
            <a:endParaRPr sz="1800">
              <a:solidFill>
                <a:srgbClr val="0069BF"/>
              </a:solidFill>
              <a:latin typeface="Viga"/>
              <a:ea typeface="Viga"/>
              <a:cs typeface="Viga"/>
              <a:sym typeface="Viga"/>
            </a:endParaRPr>
          </a:p>
        </p:txBody>
      </p:sp>
      <p:pic>
        <p:nvPicPr>
          <p:cNvPr id="271" name="Google Shape;271;p36"/>
          <p:cNvPicPr preferRelativeResize="0"/>
          <p:nvPr/>
        </p:nvPicPr>
        <p:blipFill>
          <a:blip r:embed="rId6">
            <a:alphaModFix/>
          </a:blip>
          <a:stretch>
            <a:fillRect/>
          </a:stretch>
        </p:blipFill>
        <p:spPr>
          <a:xfrm>
            <a:off x="6285425" y="152400"/>
            <a:ext cx="2592899" cy="3046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7"/>
          <p:cNvPicPr preferRelativeResize="0"/>
          <p:nvPr/>
        </p:nvPicPr>
        <p:blipFill>
          <a:blip r:embed="rId3">
            <a:alphaModFix/>
          </a:blip>
          <a:stretch>
            <a:fillRect/>
          </a:stretch>
        </p:blipFill>
        <p:spPr>
          <a:xfrm>
            <a:off x="282313" y="210150"/>
            <a:ext cx="5805324" cy="2746901"/>
          </a:xfrm>
          <a:prstGeom prst="rect">
            <a:avLst/>
          </a:prstGeom>
          <a:noFill/>
          <a:ln>
            <a:noFill/>
          </a:ln>
          <a:effectLst>
            <a:outerShdw blurRad="57150" rotWithShape="0" algn="bl" dir="5400000" dist="19050">
              <a:srgbClr val="000000">
                <a:alpha val="50000"/>
              </a:srgbClr>
            </a:outerShdw>
          </a:effectLst>
        </p:spPr>
      </p:pic>
      <p:pic>
        <p:nvPicPr>
          <p:cNvPr id="277" name="Google Shape;277;p37"/>
          <p:cNvPicPr preferRelativeResize="0"/>
          <p:nvPr/>
        </p:nvPicPr>
        <p:blipFill>
          <a:blip r:embed="rId4">
            <a:alphaModFix/>
          </a:blip>
          <a:stretch>
            <a:fillRect/>
          </a:stretch>
        </p:blipFill>
        <p:spPr>
          <a:xfrm>
            <a:off x="3090459" y="3280222"/>
            <a:ext cx="5377524" cy="1773375"/>
          </a:xfrm>
          <a:prstGeom prst="rect">
            <a:avLst/>
          </a:prstGeom>
          <a:noFill/>
          <a:ln>
            <a:noFill/>
          </a:ln>
          <a:effectLst>
            <a:outerShdw blurRad="57150" rotWithShape="0" algn="bl" dir="5400000" dist="19050">
              <a:srgbClr val="000000">
                <a:alpha val="50000"/>
              </a:srgbClr>
            </a:outerShdw>
          </a:effectLst>
        </p:spPr>
      </p:pic>
      <p:sp>
        <p:nvSpPr>
          <p:cNvPr id="278" name="Google Shape;278;p37"/>
          <p:cNvSpPr txBox="1"/>
          <p:nvPr/>
        </p:nvSpPr>
        <p:spPr>
          <a:xfrm>
            <a:off x="6165275" y="210150"/>
            <a:ext cx="2736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Ubuntu"/>
                <a:ea typeface="Ubuntu"/>
                <a:cs typeface="Ubuntu"/>
                <a:sym typeface="Ubuntu"/>
              </a:rPr>
              <a:t>Nombreuses commandes et fonctions</a:t>
            </a:r>
            <a:endParaRPr sz="1800">
              <a:solidFill>
                <a:srgbClr val="0069BF"/>
              </a:solidFill>
              <a:latin typeface="Ubuntu"/>
              <a:ea typeface="Ubuntu"/>
              <a:cs typeface="Ubuntu"/>
              <a:sym typeface="Ubuntu"/>
            </a:endParaRPr>
          </a:p>
        </p:txBody>
      </p:sp>
      <p:sp>
        <p:nvSpPr>
          <p:cNvPr id="279" name="Google Shape;279;p37"/>
          <p:cNvSpPr txBox="1"/>
          <p:nvPr/>
        </p:nvSpPr>
        <p:spPr>
          <a:xfrm>
            <a:off x="610775" y="3936050"/>
            <a:ext cx="192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rgbClr val="0069BF"/>
                </a:solidFill>
                <a:latin typeface="Ubuntu"/>
                <a:ea typeface="Ubuntu"/>
                <a:cs typeface="Ubuntu"/>
                <a:sym typeface="Ubuntu"/>
              </a:rPr>
              <a:t>Quatre claviers</a:t>
            </a:r>
            <a:endParaRPr sz="1800">
              <a:solidFill>
                <a:srgbClr val="0069BF"/>
              </a:solidFill>
              <a:latin typeface="Ubuntu"/>
              <a:ea typeface="Ubuntu"/>
              <a:cs typeface="Ubuntu"/>
              <a:sym typeface="Ubuntu"/>
            </a:endParaRPr>
          </a:p>
        </p:txBody>
      </p:sp>
      <p:sp>
        <p:nvSpPr>
          <p:cNvPr id="280" name="Google Shape;280;p37"/>
          <p:cNvSpPr txBox="1"/>
          <p:nvPr/>
        </p:nvSpPr>
        <p:spPr>
          <a:xfrm>
            <a:off x="6260500" y="1080150"/>
            <a:ext cx="2346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200">
                <a:solidFill>
                  <a:srgbClr val="0069BF"/>
                </a:solidFill>
                <a:latin typeface="Ubuntu"/>
                <a:ea typeface="Ubuntu"/>
                <a:cs typeface="Ubuntu"/>
                <a:sym typeface="Ubuntu"/>
              </a:rPr>
              <a:t>Exemple pour Suite; les commandes des catégories Coniques et Transformations sont absentes pour la calculatrice restreinte. Plusieurs autres catégories sont également limitées quant au commandes disponibles.</a:t>
            </a:r>
            <a:endParaRPr i="1" sz="1200">
              <a:solidFill>
                <a:srgbClr val="0069BF"/>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8"/>
          <p:cNvPicPr preferRelativeResize="0"/>
          <p:nvPr/>
        </p:nvPicPr>
        <p:blipFill>
          <a:blip r:embed="rId3">
            <a:alphaModFix/>
          </a:blip>
          <a:stretch>
            <a:fillRect/>
          </a:stretch>
        </p:blipFill>
        <p:spPr>
          <a:xfrm>
            <a:off x="274400" y="1089925"/>
            <a:ext cx="4191950" cy="3883500"/>
          </a:xfrm>
          <a:prstGeom prst="rect">
            <a:avLst/>
          </a:prstGeom>
          <a:noFill/>
          <a:ln>
            <a:noFill/>
          </a:ln>
          <a:effectLst>
            <a:outerShdw blurRad="57150" rotWithShape="0" algn="bl" dir="5400000" dist="19050">
              <a:srgbClr val="000000">
                <a:alpha val="50000"/>
              </a:srgbClr>
            </a:outerShdw>
          </a:effectLst>
        </p:spPr>
      </p:pic>
      <p:pic>
        <p:nvPicPr>
          <p:cNvPr id="286" name="Google Shape;286;p38"/>
          <p:cNvPicPr preferRelativeResize="0"/>
          <p:nvPr/>
        </p:nvPicPr>
        <p:blipFill>
          <a:blip r:embed="rId4">
            <a:alphaModFix/>
          </a:blip>
          <a:stretch>
            <a:fillRect/>
          </a:stretch>
        </p:blipFill>
        <p:spPr>
          <a:xfrm>
            <a:off x="4999849" y="459225"/>
            <a:ext cx="3894375" cy="4615351"/>
          </a:xfrm>
          <a:prstGeom prst="rect">
            <a:avLst/>
          </a:prstGeom>
          <a:noFill/>
          <a:ln>
            <a:noFill/>
          </a:ln>
          <a:effectLst>
            <a:outerShdw blurRad="57150" rotWithShape="0" algn="bl" dir="5400000" dist="19050">
              <a:srgbClr val="000000">
                <a:alpha val="50000"/>
              </a:srgbClr>
            </a:outerShdw>
          </a:effectLst>
        </p:spPr>
      </p:pic>
      <p:sp>
        <p:nvSpPr>
          <p:cNvPr id="287" name="Google Shape;287;p38"/>
          <p:cNvSpPr txBox="1"/>
          <p:nvPr/>
        </p:nvSpPr>
        <p:spPr>
          <a:xfrm>
            <a:off x="274400" y="261500"/>
            <a:ext cx="466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400">
                <a:solidFill>
                  <a:srgbClr val="FAA22A"/>
                </a:solidFill>
                <a:latin typeface="Viga"/>
                <a:ea typeface="Viga"/>
                <a:cs typeface="Viga"/>
                <a:sym typeface="Viga"/>
              </a:rPr>
              <a:t>Liste impressionnante d’outils</a:t>
            </a:r>
            <a:endParaRPr b="1" sz="2400">
              <a:solidFill>
                <a:srgbClr val="FAA22A"/>
              </a:solidFill>
              <a:latin typeface="Viga"/>
              <a:ea typeface="Viga"/>
              <a:cs typeface="Viga"/>
              <a:sym typeface="Vig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nvSpPr>
        <p:spPr>
          <a:xfrm>
            <a:off x="274400" y="261500"/>
            <a:ext cx="779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400">
                <a:solidFill>
                  <a:srgbClr val="FAA22A"/>
                </a:solidFill>
                <a:latin typeface="Viga"/>
                <a:ea typeface="Viga"/>
                <a:cs typeface="Viga"/>
                <a:sym typeface="Viga"/>
              </a:rPr>
              <a:t>Liste des outils pour la calculatrice restreinte</a:t>
            </a:r>
            <a:endParaRPr b="1" sz="2400">
              <a:solidFill>
                <a:srgbClr val="FAA22A"/>
              </a:solidFill>
              <a:latin typeface="Viga"/>
              <a:ea typeface="Viga"/>
              <a:cs typeface="Viga"/>
              <a:sym typeface="Viga"/>
            </a:endParaRPr>
          </a:p>
        </p:txBody>
      </p:sp>
      <p:pic>
        <p:nvPicPr>
          <p:cNvPr id="293" name="Google Shape;293;p39"/>
          <p:cNvPicPr preferRelativeResize="0"/>
          <p:nvPr/>
        </p:nvPicPr>
        <p:blipFill>
          <a:blip r:embed="rId3">
            <a:alphaModFix/>
          </a:blip>
          <a:stretch>
            <a:fillRect/>
          </a:stretch>
        </p:blipFill>
        <p:spPr>
          <a:xfrm>
            <a:off x="187050" y="968000"/>
            <a:ext cx="4076175" cy="4023100"/>
          </a:xfrm>
          <a:prstGeom prst="rect">
            <a:avLst/>
          </a:prstGeom>
          <a:noFill/>
          <a:ln>
            <a:noFill/>
          </a:ln>
          <a:effectLst>
            <a:outerShdw blurRad="57150" rotWithShape="0" algn="bl" dir="5400000" dist="19050">
              <a:srgbClr val="000000">
                <a:alpha val="50000"/>
              </a:srgbClr>
            </a:outerShdw>
          </a:effectLst>
        </p:spPr>
      </p:pic>
      <p:sp>
        <p:nvSpPr>
          <p:cNvPr id="294" name="Google Shape;294;p39"/>
          <p:cNvSpPr txBox="1"/>
          <p:nvPr/>
        </p:nvSpPr>
        <p:spPr>
          <a:xfrm>
            <a:off x="4632600" y="2110050"/>
            <a:ext cx="350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Ubuntu"/>
                <a:ea typeface="Ubuntu"/>
                <a:cs typeface="Ubuntu"/>
                <a:sym typeface="Ubuntu"/>
              </a:rPr>
              <a:t>De nombreux outils sont retirés afin de mieux répondre aux besoins en situation d’évaluation.</a:t>
            </a:r>
            <a:endParaRPr sz="1600">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ctrTitle"/>
          </p:nvPr>
        </p:nvSpPr>
        <p:spPr>
          <a:xfrm>
            <a:off x="276625" y="382775"/>
            <a:ext cx="3107400" cy="1203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accent1"/>
              </a:buClr>
              <a:buSzPts val="3000"/>
              <a:buFont typeface="Corbel"/>
              <a:buNone/>
            </a:pPr>
            <a:r>
              <a:rPr lang="fr-CA">
                <a:latin typeface="Viga"/>
                <a:ea typeface="Viga"/>
                <a:cs typeface="Viga"/>
                <a:sym typeface="Viga"/>
              </a:rPr>
              <a:t>Louise Roy</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3000"/>
              <a:buFont typeface="Corbel"/>
              <a:buNone/>
            </a:pPr>
            <a:r>
              <a:rPr lang="fr-CA"/>
              <a:t>Luc Lagarde</a:t>
            </a:r>
            <a:r>
              <a:rPr lang="fr-CA">
                <a:latin typeface="Viga"/>
                <a:ea typeface="Viga"/>
                <a:cs typeface="Viga"/>
                <a:sym typeface="Viga"/>
              </a:rPr>
              <a:t> </a:t>
            </a:r>
            <a:endParaRPr>
              <a:latin typeface="Viga"/>
              <a:ea typeface="Viga"/>
              <a:cs typeface="Viga"/>
              <a:sym typeface="Viga"/>
            </a:endParaRPr>
          </a:p>
        </p:txBody>
      </p:sp>
      <p:sp>
        <p:nvSpPr>
          <p:cNvPr id="121" name="Google Shape;121;p22"/>
          <p:cNvSpPr txBox="1"/>
          <p:nvPr>
            <p:ph idx="1" type="subTitle"/>
          </p:nvPr>
        </p:nvSpPr>
        <p:spPr>
          <a:xfrm>
            <a:off x="276625" y="1700550"/>
            <a:ext cx="3228000" cy="415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1600"/>
              </a:spcAft>
              <a:buClr>
                <a:schemeClr val="dk1"/>
              </a:buClr>
              <a:buSzPts val="1000"/>
              <a:buNone/>
            </a:pPr>
            <a:r>
              <a:rPr lang="fr-CA" sz="1800"/>
              <a:t>Conseillers</a:t>
            </a:r>
            <a:r>
              <a:rPr lang="fr-CA" sz="1800">
                <a:latin typeface="Ubuntu"/>
                <a:ea typeface="Ubuntu"/>
                <a:cs typeface="Ubuntu"/>
                <a:sym typeface="Ubuntu"/>
              </a:rPr>
              <a:t> pédagogiques</a:t>
            </a:r>
            <a:endParaRPr sz="1800">
              <a:latin typeface="Ubuntu"/>
              <a:ea typeface="Ubuntu"/>
              <a:cs typeface="Ubuntu"/>
              <a:sym typeface="Ubuntu"/>
            </a:endParaRPr>
          </a:p>
        </p:txBody>
      </p:sp>
      <p:pic>
        <p:nvPicPr>
          <p:cNvPr id="122" name="Google Shape;122;p22"/>
          <p:cNvPicPr preferRelativeResize="0"/>
          <p:nvPr/>
        </p:nvPicPr>
        <p:blipFill rotWithShape="1">
          <a:blip r:embed="rId3">
            <a:alphaModFix/>
          </a:blip>
          <a:srcRect b="0" l="0" r="0" t="0"/>
          <a:stretch/>
        </p:blipFill>
        <p:spPr>
          <a:xfrm>
            <a:off x="276631" y="4523482"/>
            <a:ext cx="1108530" cy="392400"/>
          </a:xfrm>
          <a:prstGeom prst="rect">
            <a:avLst/>
          </a:prstGeom>
          <a:noFill/>
          <a:ln>
            <a:noFill/>
          </a:ln>
          <a:effectLst>
            <a:outerShdw blurRad="57150" rotWithShape="0" algn="bl" dir="5400000" dist="19050">
              <a:srgbClr val="000000">
                <a:alpha val="50000"/>
              </a:srgbClr>
            </a:outerShdw>
          </a:effectLst>
        </p:spPr>
      </p:pic>
      <p:sp>
        <p:nvSpPr>
          <p:cNvPr id="123" name="Google Shape;123;p22"/>
          <p:cNvSpPr txBox="1"/>
          <p:nvPr/>
        </p:nvSpPr>
        <p:spPr>
          <a:xfrm>
            <a:off x="1477775" y="4523481"/>
            <a:ext cx="1572600" cy="392400"/>
          </a:xfrm>
          <a:prstGeom prst="rect">
            <a:avLst/>
          </a:prstGeom>
          <a:noFill/>
          <a:ln>
            <a:noFill/>
          </a:ln>
        </p:spPr>
        <p:txBody>
          <a:bodyPr anchorCtr="0" anchor="t" bIns="68575" lIns="68575" spcFirstLastPara="1" rIns="68575" wrap="square" tIns="68575">
            <a:noAutofit/>
          </a:bodyPr>
          <a:lstStyle/>
          <a:p>
            <a:pPr indent="0" lvl="0" marL="0" marR="0" rtl="0" algn="ctr">
              <a:spcBef>
                <a:spcPts val="0"/>
              </a:spcBef>
              <a:spcAft>
                <a:spcPts val="0"/>
              </a:spcAft>
              <a:buClr>
                <a:srgbClr val="0069BF"/>
              </a:buClr>
              <a:buSzPts val="1800"/>
              <a:buFont typeface="Calibri"/>
              <a:buNone/>
            </a:pPr>
            <a:r>
              <a:rPr b="0" i="0" lang="fr-CA" sz="1800" u="none" cap="none" strike="noStrike">
                <a:solidFill>
                  <a:srgbClr val="0069BF"/>
                </a:solidFill>
                <a:latin typeface="Calibri"/>
                <a:ea typeface="Calibri"/>
                <a:cs typeface="Calibri"/>
                <a:sym typeface="Calibri"/>
              </a:rPr>
              <a:t>RÉCIT MST</a:t>
            </a:r>
            <a:endParaRPr b="0" i="0" sz="1800" u="none" cap="none" strike="noStrike">
              <a:solidFill>
                <a:srgbClr val="0069BF"/>
              </a:solidFill>
              <a:latin typeface="Calibri"/>
              <a:ea typeface="Calibri"/>
              <a:cs typeface="Calibri"/>
              <a:sym typeface="Calibri"/>
            </a:endParaRPr>
          </a:p>
        </p:txBody>
      </p:sp>
      <p:pic>
        <p:nvPicPr>
          <p:cNvPr id="124" name="Google Shape;124;p22"/>
          <p:cNvPicPr preferRelativeResize="0"/>
          <p:nvPr/>
        </p:nvPicPr>
        <p:blipFill>
          <a:blip r:embed="rId4">
            <a:alphaModFix/>
          </a:blip>
          <a:stretch>
            <a:fillRect/>
          </a:stretch>
        </p:blipFill>
        <p:spPr>
          <a:xfrm>
            <a:off x="273350" y="2571750"/>
            <a:ext cx="3981450" cy="1143000"/>
          </a:xfrm>
          <a:prstGeom prst="rect">
            <a:avLst/>
          </a:prstGeom>
          <a:noFill/>
          <a:ln>
            <a:noFill/>
          </a:ln>
        </p:spPr>
      </p:pic>
      <p:sp>
        <p:nvSpPr>
          <p:cNvPr id="125" name="Google Shape;125;p22"/>
          <p:cNvSpPr txBox="1"/>
          <p:nvPr/>
        </p:nvSpPr>
        <p:spPr>
          <a:xfrm>
            <a:off x="5994800" y="4647975"/>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rgbClr val="061A22"/>
              </a:buClr>
              <a:buSzPts val="1800"/>
              <a:buFont typeface="Calibri"/>
              <a:buNone/>
            </a:pPr>
            <a:r>
              <a:rPr b="1" lang="fr-CA" sz="1800" u="sng">
                <a:solidFill>
                  <a:schemeClr val="hlink"/>
                </a:solidFill>
                <a:latin typeface="Ubuntu"/>
                <a:ea typeface="Ubuntu"/>
                <a:cs typeface="Ubuntu"/>
                <a:sym typeface="Ubuntu"/>
                <a:hlinkClick r:id="rId5"/>
              </a:rPr>
              <a:t>monurl.ca/aquops1152</a:t>
            </a:r>
            <a:endParaRPr b="1" sz="1800">
              <a:solidFill>
                <a:srgbClr val="061A22"/>
              </a:solidFill>
              <a:latin typeface="Ubuntu"/>
              <a:ea typeface="Ubuntu"/>
              <a:cs typeface="Ubuntu"/>
              <a:sym typeface="Ubuntu"/>
            </a:endParaRPr>
          </a:p>
        </p:txBody>
      </p:sp>
      <p:pic>
        <p:nvPicPr>
          <p:cNvPr id="126" name="Google Shape;126;p22"/>
          <p:cNvPicPr preferRelativeResize="0"/>
          <p:nvPr/>
        </p:nvPicPr>
        <p:blipFill>
          <a:blip r:embed="rId6">
            <a:alphaModFix/>
          </a:blip>
          <a:stretch>
            <a:fillRect/>
          </a:stretch>
        </p:blipFill>
        <p:spPr>
          <a:xfrm>
            <a:off x="6998908" y="3498621"/>
            <a:ext cx="1175425" cy="1175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Options de configuration</a:t>
            </a:r>
            <a:endParaRPr/>
          </a:p>
        </p:txBody>
      </p:sp>
      <p:pic>
        <p:nvPicPr>
          <p:cNvPr id="300" name="Google Shape;300;p40"/>
          <p:cNvPicPr preferRelativeResize="0"/>
          <p:nvPr/>
        </p:nvPicPr>
        <p:blipFill>
          <a:blip r:embed="rId3">
            <a:alphaModFix/>
          </a:blip>
          <a:stretch>
            <a:fillRect/>
          </a:stretch>
        </p:blipFill>
        <p:spPr>
          <a:xfrm>
            <a:off x="117775" y="2051338"/>
            <a:ext cx="2911775" cy="2183825"/>
          </a:xfrm>
          <a:prstGeom prst="rect">
            <a:avLst/>
          </a:prstGeom>
          <a:noFill/>
          <a:ln>
            <a:noFill/>
          </a:ln>
          <a:effectLst>
            <a:outerShdw blurRad="57150" rotWithShape="0" algn="bl" dir="5400000" dist="19050">
              <a:srgbClr val="000000">
                <a:alpha val="50000"/>
              </a:srgbClr>
            </a:outerShdw>
          </a:effectLst>
        </p:spPr>
      </p:pic>
      <p:pic>
        <p:nvPicPr>
          <p:cNvPr id="301" name="Google Shape;301;p40"/>
          <p:cNvPicPr preferRelativeResize="0"/>
          <p:nvPr/>
        </p:nvPicPr>
        <p:blipFill>
          <a:blip r:embed="rId4">
            <a:alphaModFix/>
          </a:blip>
          <a:stretch>
            <a:fillRect/>
          </a:stretch>
        </p:blipFill>
        <p:spPr>
          <a:xfrm>
            <a:off x="3188688" y="1447800"/>
            <a:ext cx="2295922" cy="3390900"/>
          </a:xfrm>
          <a:prstGeom prst="rect">
            <a:avLst/>
          </a:prstGeom>
          <a:noFill/>
          <a:ln>
            <a:noFill/>
          </a:ln>
          <a:effectLst>
            <a:outerShdw blurRad="57150" rotWithShape="0" algn="bl" dir="5400000" dist="19050">
              <a:srgbClr val="000000">
                <a:alpha val="50000"/>
              </a:srgbClr>
            </a:outerShdw>
          </a:effectLst>
        </p:spPr>
      </p:pic>
      <p:pic>
        <p:nvPicPr>
          <p:cNvPr id="302" name="Google Shape;302;p40"/>
          <p:cNvPicPr preferRelativeResize="0"/>
          <p:nvPr/>
        </p:nvPicPr>
        <p:blipFill>
          <a:blip r:embed="rId5">
            <a:alphaModFix/>
          </a:blip>
          <a:stretch>
            <a:fillRect/>
          </a:stretch>
        </p:blipFill>
        <p:spPr>
          <a:xfrm>
            <a:off x="5643747" y="2166450"/>
            <a:ext cx="3370002" cy="2672249"/>
          </a:xfrm>
          <a:prstGeom prst="rect">
            <a:avLst/>
          </a:prstGeom>
          <a:noFill/>
          <a:ln>
            <a:noFill/>
          </a:ln>
          <a:effectLst>
            <a:outerShdw blurRad="57150" rotWithShape="0" algn="bl" dir="5400000" dist="19050">
              <a:srgbClr val="000000">
                <a:alpha val="50000"/>
              </a:srgbClr>
            </a:outerShdw>
          </a:effectLst>
        </p:spPr>
      </p:pic>
      <p:pic>
        <p:nvPicPr>
          <p:cNvPr id="303" name="Google Shape;303;p40"/>
          <p:cNvPicPr preferRelativeResize="0"/>
          <p:nvPr/>
        </p:nvPicPr>
        <p:blipFill>
          <a:blip r:embed="rId6">
            <a:alphaModFix/>
          </a:blip>
          <a:stretch>
            <a:fillRect/>
          </a:stretch>
        </p:blipFill>
        <p:spPr>
          <a:xfrm>
            <a:off x="8401275" y="590375"/>
            <a:ext cx="612475" cy="1401050"/>
          </a:xfrm>
          <a:prstGeom prst="rect">
            <a:avLst/>
          </a:prstGeom>
          <a:noFill/>
          <a:ln>
            <a:noFill/>
          </a:ln>
          <a:effectLst>
            <a:outerShdw blurRad="57150" rotWithShape="0" algn="bl" dir="5400000" dist="19050">
              <a:srgbClr val="000000">
                <a:alpha val="50000"/>
              </a:srgbClr>
            </a:outerShdw>
          </a:effectLst>
        </p:spPr>
      </p:pic>
      <p:sp>
        <p:nvSpPr>
          <p:cNvPr id="304" name="Google Shape;304;p40"/>
          <p:cNvSpPr txBox="1"/>
          <p:nvPr/>
        </p:nvSpPr>
        <p:spPr>
          <a:xfrm>
            <a:off x="6995775" y="317325"/>
            <a:ext cx="69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rgbClr val="FAA22A"/>
                </a:solidFill>
                <a:latin typeface="Ubuntu"/>
                <a:ea typeface="Ubuntu"/>
                <a:cs typeface="Ubuntu"/>
                <a:sym typeface="Ubuntu"/>
              </a:rPr>
              <a:t>Global</a:t>
            </a:r>
            <a:endParaRPr sz="1200">
              <a:solidFill>
                <a:srgbClr val="FAA22A"/>
              </a:solidFill>
              <a:latin typeface="Ubuntu"/>
              <a:ea typeface="Ubuntu"/>
              <a:cs typeface="Ubuntu"/>
              <a:sym typeface="Ubuntu"/>
            </a:endParaRPr>
          </a:p>
        </p:txBody>
      </p:sp>
      <p:sp>
        <p:nvSpPr>
          <p:cNvPr id="305" name="Google Shape;305;p40"/>
          <p:cNvSpPr txBox="1"/>
          <p:nvPr/>
        </p:nvSpPr>
        <p:spPr>
          <a:xfrm>
            <a:off x="6338975" y="1090800"/>
            <a:ext cx="154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rgbClr val="FAA22A"/>
                </a:solidFill>
                <a:latin typeface="Ubuntu"/>
                <a:ea typeface="Ubuntu"/>
                <a:cs typeface="Ubuntu"/>
                <a:sym typeface="Ubuntu"/>
              </a:rPr>
              <a:t>Fenêtre graphique</a:t>
            </a:r>
            <a:endParaRPr sz="1200">
              <a:solidFill>
                <a:srgbClr val="FAA22A"/>
              </a:solidFill>
              <a:latin typeface="Ubuntu"/>
              <a:ea typeface="Ubuntu"/>
              <a:cs typeface="Ubuntu"/>
              <a:sym typeface="Ubuntu"/>
            </a:endParaRPr>
          </a:p>
        </p:txBody>
      </p:sp>
      <p:sp>
        <p:nvSpPr>
          <p:cNvPr id="306" name="Google Shape;306;p40"/>
          <p:cNvSpPr txBox="1"/>
          <p:nvPr/>
        </p:nvSpPr>
        <p:spPr>
          <a:xfrm>
            <a:off x="6630525" y="1697300"/>
            <a:ext cx="143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CA" sz="1200">
                <a:solidFill>
                  <a:srgbClr val="FAA22A"/>
                </a:solidFill>
                <a:latin typeface="Ubuntu"/>
                <a:ea typeface="Ubuntu"/>
                <a:cs typeface="Ubuntu"/>
                <a:sym typeface="Ubuntu"/>
              </a:rPr>
              <a:t>Fenêtre algèbre</a:t>
            </a:r>
            <a:endParaRPr sz="1200">
              <a:solidFill>
                <a:srgbClr val="FAA22A"/>
              </a:solidFill>
              <a:latin typeface="Ubuntu"/>
              <a:ea typeface="Ubuntu"/>
              <a:cs typeface="Ubuntu"/>
              <a:sym typeface="Ubuntu"/>
            </a:endParaRPr>
          </a:p>
        </p:txBody>
      </p:sp>
      <p:cxnSp>
        <p:nvCxnSpPr>
          <p:cNvPr id="307" name="Google Shape;307;p40"/>
          <p:cNvCxnSpPr>
            <a:stCxn id="304" idx="3"/>
          </p:cNvCxnSpPr>
          <p:nvPr/>
        </p:nvCxnSpPr>
        <p:spPr>
          <a:xfrm>
            <a:off x="7688775" y="501975"/>
            <a:ext cx="989400" cy="5607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08" name="Google Shape;308;p40"/>
          <p:cNvCxnSpPr>
            <a:stCxn id="305" idx="3"/>
          </p:cNvCxnSpPr>
          <p:nvPr/>
        </p:nvCxnSpPr>
        <p:spPr>
          <a:xfrm>
            <a:off x="7881275" y="1275450"/>
            <a:ext cx="804300" cy="1710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09" name="Google Shape;309;p40"/>
          <p:cNvCxnSpPr>
            <a:stCxn id="306" idx="3"/>
          </p:cNvCxnSpPr>
          <p:nvPr/>
        </p:nvCxnSpPr>
        <p:spPr>
          <a:xfrm flipH="1" rot="10800000">
            <a:off x="8065725" y="1756250"/>
            <a:ext cx="627300" cy="1257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375825" y="320200"/>
            <a:ext cx="4854900" cy="53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Exemple de construction</a:t>
            </a:r>
            <a:endParaRPr/>
          </a:p>
        </p:txBody>
      </p:sp>
      <p:sp>
        <p:nvSpPr>
          <p:cNvPr id="315" name="Google Shape;315;p41"/>
          <p:cNvSpPr txBox="1"/>
          <p:nvPr>
            <p:ph idx="1" type="body"/>
          </p:nvPr>
        </p:nvSpPr>
        <p:spPr>
          <a:xfrm>
            <a:off x="375825" y="1057550"/>
            <a:ext cx="4933200" cy="1894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sz="2100"/>
              <a:t>Fonction linéaire, limite (définie par parties) et inéquations avec les intersections.</a:t>
            </a:r>
            <a:endParaRPr sz="2100"/>
          </a:p>
        </p:txBody>
      </p:sp>
      <p:pic>
        <p:nvPicPr>
          <p:cNvPr id="316" name="Google Shape;316;p41"/>
          <p:cNvPicPr preferRelativeResize="0"/>
          <p:nvPr/>
        </p:nvPicPr>
        <p:blipFill>
          <a:blip r:embed="rId3">
            <a:alphaModFix/>
          </a:blip>
          <a:stretch>
            <a:fillRect/>
          </a:stretch>
        </p:blipFill>
        <p:spPr>
          <a:xfrm>
            <a:off x="479500" y="2733350"/>
            <a:ext cx="5447651" cy="2303000"/>
          </a:xfrm>
          <a:prstGeom prst="rect">
            <a:avLst/>
          </a:prstGeom>
          <a:noFill/>
          <a:ln>
            <a:noFill/>
          </a:ln>
        </p:spPr>
      </p:pic>
      <p:pic>
        <p:nvPicPr>
          <p:cNvPr id="317" name="Google Shape;317;p41"/>
          <p:cNvPicPr preferRelativeResize="0"/>
          <p:nvPr/>
        </p:nvPicPr>
        <p:blipFill>
          <a:blip r:embed="rId4">
            <a:alphaModFix/>
          </a:blip>
          <a:stretch>
            <a:fillRect/>
          </a:stretch>
        </p:blipFill>
        <p:spPr>
          <a:xfrm>
            <a:off x="6079551" y="152400"/>
            <a:ext cx="2912049" cy="3080610"/>
          </a:xfrm>
          <a:prstGeom prst="rect">
            <a:avLst/>
          </a:prstGeom>
          <a:noFill/>
          <a:ln>
            <a:noFill/>
          </a:ln>
        </p:spPr>
      </p:pic>
      <p:pic>
        <p:nvPicPr>
          <p:cNvPr id="318" name="Google Shape;318;p41"/>
          <p:cNvPicPr preferRelativeResize="0"/>
          <p:nvPr/>
        </p:nvPicPr>
        <p:blipFill>
          <a:blip r:embed="rId5">
            <a:alphaModFix/>
          </a:blip>
          <a:stretch>
            <a:fillRect/>
          </a:stretch>
        </p:blipFill>
        <p:spPr>
          <a:xfrm>
            <a:off x="6262626" y="3394135"/>
            <a:ext cx="2343938" cy="16056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42"/>
          <p:cNvPicPr preferRelativeResize="0"/>
          <p:nvPr/>
        </p:nvPicPr>
        <p:blipFill>
          <a:blip r:embed="rId3">
            <a:alphaModFix/>
          </a:blip>
          <a:stretch>
            <a:fillRect/>
          </a:stretch>
        </p:blipFill>
        <p:spPr>
          <a:xfrm>
            <a:off x="3754775" y="152400"/>
            <a:ext cx="4251480" cy="4838701"/>
          </a:xfrm>
          <a:prstGeom prst="rect">
            <a:avLst/>
          </a:prstGeom>
          <a:noFill/>
          <a:ln>
            <a:noFill/>
          </a:ln>
          <a:effectLst>
            <a:outerShdw blurRad="57150" rotWithShape="0" algn="bl" dir="5400000" dist="19050">
              <a:srgbClr val="000000">
                <a:alpha val="50000"/>
              </a:srgbClr>
            </a:outerShdw>
          </a:effectLst>
        </p:spPr>
      </p:pic>
      <p:sp>
        <p:nvSpPr>
          <p:cNvPr id="324" name="Google Shape;324;p42"/>
          <p:cNvSpPr txBox="1"/>
          <p:nvPr/>
        </p:nvSpPr>
        <p:spPr>
          <a:xfrm>
            <a:off x="453575" y="871600"/>
            <a:ext cx="3358500" cy="220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Ubuntu"/>
              <a:buChar char="●"/>
            </a:pPr>
            <a:r>
              <a:rPr lang="fr-CA">
                <a:latin typeface="Ubuntu"/>
                <a:ea typeface="Ubuntu"/>
                <a:cs typeface="Ubuntu"/>
                <a:sym typeface="Ubuntu"/>
              </a:rPr>
              <a:t>Créer algébriquement une fonction quadratique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Afficher les points spéciaux</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Créer une droite à l’aide de l’outil Droite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Afficher les points d’intersection</a:t>
            </a:r>
            <a:endParaRPr>
              <a:latin typeface="Ubuntu"/>
              <a:ea typeface="Ubuntu"/>
              <a:cs typeface="Ubuntu"/>
              <a:sym typeface="Ubuntu"/>
            </a:endParaRPr>
          </a:p>
          <a:p>
            <a:pPr indent="-317500" lvl="0" marL="457200" rtl="0" algn="l">
              <a:spcBef>
                <a:spcPts val="1000"/>
              </a:spcBef>
              <a:spcAft>
                <a:spcPts val="1000"/>
              </a:spcAft>
              <a:buSzPts val="1400"/>
              <a:buFont typeface="Ubuntu"/>
              <a:buChar char="●"/>
            </a:pPr>
            <a:r>
              <a:rPr lang="fr-CA">
                <a:latin typeface="Ubuntu"/>
                <a:ea typeface="Ubuntu"/>
                <a:cs typeface="Ubuntu"/>
                <a:sym typeface="Ubuntu"/>
              </a:rPr>
              <a:t>Afficher le tableau des valeurs</a:t>
            </a:r>
            <a:endParaRPr>
              <a:latin typeface="Ubuntu"/>
              <a:ea typeface="Ubuntu"/>
              <a:cs typeface="Ubuntu"/>
              <a:sym typeface="Ubuntu"/>
            </a:endParaRPr>
          </a:p>
        </p:txBody>
      </p:sp>
      <p:sp>
        <p:nvSpPr>
          <p:cNvPr id="325" name="Google Shape;325;p42"/>
          <p:cNvSpPr txBox="1"/>
          <p:nvPr/>
        </p:nvSpPr>
        <p:spPr>
          <a:xfrm>
            <a:off x="453575" y="317500"/>
            <a:ext cx="246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400">
                <a:solidFill>
                  <a:srgbClr val="0069BF"/>
                </a:solidFill>
                <a:latin typeface="Viga"/>
                <a:ea typeface="Viga"/>
                <a:cs typeface="Viga"/>
                <a:sym typeface="Viga"/>
              </a:rPr>
              <a:t>Défi</a:t>
            </a:r>
            <a:endParaRPr sz="2400">
              <a:solidFill>
                <a:srgbClr val="0069BF"/>
              </a:solidFill>
              <a:latin typeface="Viga"/>
              <a:ea typeface="Viga"/>
              <a:cs typeface="Viga"/>
              <a:sym typeface="Viga"/>
            </a:endParaRPr>
          </a:p>
        </p:txBody>
      </p:sp>
      <p:sp>
        <p:nvSpPr>
          <p:cNvPr id="326" name="Google Shape;326;p42"/>
          <p:cNvSpPr txBox="1"/>
          <p:nvPr/>
        </p:nvSpPr>
        <p:spPr>
          <a:xfrm>
            <a:off x="306925" y="3122925"/>
            <a:ext cx="246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400">
                <a:solidFill>
                  <a:srgbClr val="0069BF"/>
                </a:solidFill>
                <a:latin typeface="Viga"/>
                <a:ea typeface="Viga"/>
                <a:cs typeface="Viga"/>
                <a:sym typeface="Viga"/>
              </a:rPr>
              <a:t>Question</a:t>
            </a:r>
            <a:endParaRPr sz="2400">
              <a:solidFill>
                <a:srgbClr val="0069BF"/>
              </a:solidFill>
              <a:latin typeface="Viga"/>
              <a:ea typeface="Viga"/>
              <a:cs typeface="Viga"/>
              <a:sym typeface="Viga"/>
            </a:endParaRPr>
          </a:p>
        </p:txBody>
      </p:sp>
      <p:sp>
        <p:nvSpPr>
          <p:cNvPr id="327" name="Google Shape;327;p42"/>
          <p:cNvSpPr txBox="1"/>
          <p:nvPr/>
        </p:nvSpPr>
        <p:spPr>
          <a:xfrm>
            <a:off x="306925" y="3677025"/>
            <a:ext cx="303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Conditions pour avoir deux solutions au système</a:t>
            </a:r>
            <a:endParaRPr>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333" name="Google Shape;333;p43"/>
          <p:cNvPicPr preferRelativeResize="0"/>
          <p:nvPr/>
        </p:nvPicPr>
        <p:blipFill>
          <a:blip r:embed="rId3">
            <a:alphaModFix/>
          </a:blip>
          <a:stretch>
            <a:fillRect/>
          </a:stretch>
        </p:blipFill>
        <p:spPr>
          <a:xfrm>
            <a:off x="152400" y="928275"/>
            <a:ext cx="8839200" cy="233638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idx="1" type="body"/>
          </p:nvPr>
        </p:nvSpPr>
        <p:spPr>
          <a:xfrm>
            <a:off x="855300" y="1118026"/>
            <a:ext cx="7433400" cy="37896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fr-CA"/>
              <a:t>Copier la figure dans le presse-papier;</a:t>
            </a:r>
            <a:endParaRPr/>
          </a:p>
          <a:p>
            <a:pPr indent="-381000" lvl="0" marL="457200" rtl="0" algn="l">
              <a:spcBef>
                <a:spcPts val="0"/>
              </a:spcBef>
              <a:spcAft>
                <a:spcPts val="0"/>
              </a:spcAft>
              <a:buSzPts val="2400"/>
              <a:buChar char="●"/>
            </a:pPr>
            <a:r>
              <a:rPr lang="fr-CA"/>
              <a:t>Sauvegarder dans notre profil sur la plateforme;</a:t>
            </a:r>
            <a:endParaRPr/>
          </a:p>
          <a:p>
            <a:pPr indent="-381000" lvl="0" marL="457200" rtl="0" algn="l">
              <a:spcBef>
                <a:spcPts val="0"/>
              </a:spcBef>
              <a:spcAft>
                <a:spcPts val="0"/>
              </a:spcAft>
              <a:buSzPts val="2400"/>
              <a:buChar char="●"/>
            </a:pPr>
            <a:r>
              <a:rPr lang="fr-CA"/>
              <a:t>Sauvegarder sur l’ordinateur en fichier ggb ou image;</a:t>
            </a:r>
            <a:endParaRPr/>
          </a:p>
          <a:p>
            <a:pPr indent="-381000" lvl="0" marL="457200" rtl="0" algn="l">
              <a:spcBef>
                <a:spcPts val="0"/>
              </a:spcBef>
              <a:spcAft>
                <a:spcPts val="0"/>
              </a:spcAft>
              <a:buSzPts val="2400"/>
              <a:buChar char="●"/>
            </a:pPr>
            <a:r>
              <a:rPr lang="fr-CA"/>
              <a:t>Pour la Calculatrice 3D, on peut également sauvegarder les figures en fichier STL pour l’impression 3D.</a:t>
            </a:r>
            <a:endParaRPr/>
          </a:p>
        </p:txBody>
      </p:sp>
      <p:sp>
        <p:nvSpPr>
          <p:cNvPr id="339" name="Google Shape;339;p44"/>
          <p:cNvSpPr txBox="1"/>
          <p:nvPr>
            <p:ph type="title"/>
          </p:nvPr>
        </p:nvSpPr>
        <p:spPr>
          <a:xfrm>
            <a:off x="855300" y="302775"/>
            <a:ext cx="7433400" cy="53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Sauvegarder le travail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5"/>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L’application Classique</a:t>
            </a:r>
            <a:endParaRPr/>
          </a:p>
        </p:txBody>
      </p:sp>
      <p:sp>
        <p:nvSpPr>
          <p:cNvPr id="345" name="Google Shape;345;p45"/>
          <p:cNvSpPr txBox="1"/>
          <p:nvPr>
            <p:ph idx="4294967295" type="body"/>
          </p:nvPr>
        </p:nvSpPr>
        <p:spPr>
          <a:xfrm>
            <a:off x="508000" y="3395575"/>
            <a:ext cx="82884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Pour combiner les applications et travailler les statistiques</a:t>
            </a:r>
            <a:endParaRPr/>
          </a:p>
        </p:txBody>
      </p:sp>
      <p:pic>
        <p:nvPicPr>
          <p:cNvPr id="346" name="Google Shape;346;p45"/>
          <p:cNvPicPr preferRelativeResize="0"/>
          <p:nvPr/>
        </p:nvPicPr>
        <p:blipFill>
          <a:blip r:embed="rId3">
            <a:alphaModFix/>
          </a:blip>
          <a:stretch>
            <a:fillRect/>
          </a:stretch>
        </p:blipFill>
        <p:spPr>
          <a:xfrm>
            <a:off x="0" y="0"/>
            <a:ext cx="1984404" cy="1720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6"/>
          <p:cNvSpPr txBox="1"/>
          <p:nvPr>
            <p:ph idx="4294967295" type="title"/>
          </p:nvPr>
        </p:nvSpPr>
        <p:spPr>
          <a:xfrm>
            <a:off x="467575" y="230500"/>
            <a:ext cx="4546200" cy="57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sz="2400"/>
              <a:t>GeoGebra Classique</a:t>
            </a:r>
            <a:endParaRPr sz="2400"/>
          </a:p>
        </p:txBody>
      </p:sp>
      <p:sp>
        <p:nvSpPr>
          <p:cNvPr id="352" name="Google Shape;352;p46"/>
          <p:cNvSpPr txBox="1"/>
          <p:nvPr>
            <p:ph idx="4294967295" type="body"/>
          </p:nvPr>
        </p:nvSpPr>
        <p:spPr>
          <a:xfrm>
            <a:off x="311700" y="807400"/>
            <a:ext cx="5749800" cy="281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CA" sz="1400"/>
              <a:t>L’application la plus complète</a:t>
            </a:r>
            <a:endParaRPr sz="1400"/>
          </a:p>
          <a:p>
            <a:pPr indent="-317500" lvl="0" marL="457200" rtl="0" algn="l">
              <a:spcBef>
                <a:spcPts val="600"/>
              </a:spcBef>
              <a:spcAft>
                <a:spcPts val="0"/>
              </a:spcAft>
              <a:buSzPts val="1400"/>
              <a:buChar char="•"/>
            </a:pPr>
            <a:r>
              <a:rPr lang="fr-CA" sz="1400"/>
              <a:t>Plusieurs fenêtres disponibles dont la fenêtre algèbre, un champ de saisie, le tableur, deux fenêtres graphiques et une fenêtre 3D</a:t>
            </a:r>
            <a:endParaRPr sz="1400"/>
          </a:p>
          <a:p>
            <a:pPr indent="-317500" lvl="0" marL="457200" rtl="0" algn="l">
              <a:spcBef>
                <a:spcPts val="600"/>
              </a:spcBef>
              <a:spcAft>
                <a:spcPts val="0"/>
              </a:spcAft>
              <a:buSzPts val="1400"/>
              <a:buChar char="•"/>
            </a:pPr>
            <a:r>
              <a:rPr lang="fr-CA" sz="1400"/>
              <a:t>Historique de construction et affichage des étapes</a:t>
            </a:r>
            <a:endParaRPr sz="1400"/>
          </a:p>
          <a:p>
            <a:pPr indent="-317500" lvl="0" marL="457200" rtl="0" algn="l">
              <a:spcBef>
                <a:spcPts val="600"/>
              </a:spcBef>
              <a:spcAft>
                <a:spcPts val="0"/>
              </a:spcAft>
              <a:buSzPts val="1400"/>
              <a:buChar char="•"/>
            </a:pPr>
            <a:r>
              <a:rPr lang="fr-CA" sz="1400"/>
              <a:t>Barre d’outils configurable et création d’outils</a:t>
            </a:r>
            <a:endParaRPr sz="1400"/>
          </a:p>
          <a:p>
            <a:pPr indent="-317500" lvl="0" marL="457200" rtl="0" algn="l">
              <a:spcBef>
                <a:spcPts val="600"/>
              </a:spcBef>
              <a:spcAft>
                <a:spcPts val="0"/>
              </a:spcAft>
              <a:buSzPts val="1400"/>
              <a:buChar char="•"/>
            </a:pPr>
            <a:r>
              <a:rPr lang="fr-CA" sz="1400"/>
              <a:t>Version généralement installée sur les ordinateurs (version 5 ou version 6)</a:t>
            </a:r>
            <a:endParaRPr sz="1400"/>
          </a:p>
          <a:p>
            <a:pPr indent="-317500" lvl="0" marL="457200" rtl="0" algn="l">
              <a:spcBef>
                <a:spcPts val="600"/>
              </a:spcBef>
              <a:spcAft>
                <a:spcPts val="0"/>
              </a:spcAft>
              <a:buSzPts val="1400"/>
              <a:buChar char="•"/>
            </a:pPr>
            <a:r>
              <a:rPr lang="fr-CA" sz="1400"/>
              <a:t>Application intégrée dans plusieurs logiciels </a:t>
            </a:r>
            <a:endParaRPr sz="1400"/>
          </a:p>
          <a:p>
            <a:pPr indent="-228600" lvl="0" marL="457200" rtl="0" algn="l">
              <a:spcBef>
                <a:spcPts val="600"/>
              </a:spcBef>
              <a:spcAft>
                <a:spcPts val="0"/>
              </a:spcAft>
              <a:buSzPts val="1800"/>
              <a:buNone/>
            </a:pPr>
            <a:r>
              <a:t/>
            </a:r>
            <a:endParaRPr sz="1400"/>
          </a:p>
          <a:p>
            <a:pPr indent="-228600" lvl="0" marL="457200" rtl="0" algn="l">
              <a:spcBef>
                <a:spcPts val="600"/>
              </a:spcBef>
              <a:spcAft>
                <a:spcPts val="600"/>
              </a:spcAft>
              <a:buSzPts val="1800"/>
              <a:buNone/>
            </a:pPr>
            <a:r>
              <a:t/>
            </a:r>
            <a:endParaRPr sz="1400"/>
          </a:p>
        </p:txBody>
      </p:sp>
      <p:pic>
        <p:nvPicPr>
          <p:cNvPr id="353" name="Google Shape;353;p46"/>
          <p:cNvPicPr preferRelativeResize="0"/>
          <p:nvPr/>
        </p:nvPicPr>
        <p:blipFill rotWithShape="1">
          <a:blip r:embed="rId3">
            <a:alphaModFix/>
          </a:blip>
          <a:srcRect b="0" l="0" r="0" t="0"/>
          <a:stretch/>
        </p:blipFill>
        <p:spPr>
          <a:xfrm>
            <a:off x="5230034" y="3328282"/>
            <a:ext cx="2054256" cy="1642462"/>
          </a:xfrm>
          <a:prstGeom prst="rect">
            <a:avLst/>
          </a:prstGeom>
          <a:noFill/>
          <a:ln>
            <a:noFill/>
          </a:ln>
          <a:effectLst>
            <a:outerShdw blurRad="57150" rotWithShape="0" algn="bl" dir="5400000" dist="19050">
              <a:srgbClr val="000000">
                <a:alpha val="50000"/>
              </a:srgbClr>
            </a:outerShdw>
          </a:effectLst>
        </p:spPr>
      </p:pic>
      <p:pic>
        <p:nvPicPr>
          <p:cNvPr id="354" name="Google Shape;354;p46"/>
          <p:cNvPicPr preferRelativeResize="0"/>
          <p:nvPr/>
        </p:nvPicPr>
        <p:blipFill rotWithShape="1">
          <a:blip r:embed="rId4">
            <a:alphaModFix/>
          </a:blip>
          <a:srcRect b="0" l="0" r="0" t="0"/>
          <a:stretch/>
        </p:blipFill>
        <p:spPr>
          <a:xfrm>
            <a:off x="6452305" y="1014325"/>
            <a:ext cx="2434395" cy="1799101"/>
          </a:xfrm>
          <a:prstGeom prst="rect">
            <a:avLst/>
          </a:prstGeom>
          <a:noFill/>
          <a:ln>
            <a:noFill/>
          </a:ln>
          <a:effectLst>
            <a:outerShdw blurRad="57150" rotWithShape="0" algn="bl" dir="5400000" dist="19050">
              <a:srgbClr val="000000">
                <a:alpha val="50000"/>
              </a:srgbClr>
            </a:outerShdw>
          </a:effectLst>
        </p:spPr>
      </p:pic>
      <p:pic>
        <p:nvPicPr>
          <p:cNvPr id="355" name="Google Shape;355;p46"/>
          <p:cNvPicPr preferRelativeResize="0"/>
          <p:nvPr/>
        </p:nvPicPr>
        <p:blipFill rotWithShape="1">
          <a:blip r:embed="rId5">
            <a:alphaModFix/>
          </a:blip>
          <a:srcRect b="0" l="0" r="0" t="0"/>
          <a:stretch/>
        </p:blipFill>
        <p:spPr>
          <a:xfrm>
            <a:off x="7578581" y="3065100"/>
            <a:ext cx="1308112" cy="1700133"/>
          </a:xfrm>
          <a:prstGeom prst="rect">
            <a:avLst/>
          </a:prstGeom>
          <a:noFill/>
          <a:ln>
            <a:noFill/>
          </a:ln>
          <a:effectLst>
            <a:outerShdw blurRad="57150" rotWithShape="0" algn="bl" dir="5400000" dist="19050">
              <a:srgbClr val="000000">
                <a:alpha val="50000"/>
              </a:srgbClr>
            </a:outerShdw>
          </a:effectLst>
        </p:spPr>
      </p:pic>
      <p:pic>
        <p:nvPicPr>
          <p:cNvPr id="356" name="Google Shape;356;p46"/>
          <p:cNvPicPr preferRelativeResize="0"/>
          <p:nvPr/>
        </p:nvPicPr>
        <p:blipFill rotWithShape="1">
          <a:blip r:embed="rId6">
            <a:alphaModFix/>
          </a:blip>
          <a:srcRect b="0" l="0" r="0" t="0"/>
          <a:stretch/>
        </p:blipFill>
        <p:spPr>
          <a:xfrm>
            <a:off x="5369411" y="301800"/>
            <a:ext cx="3636502" cy="434300"/>
          </a:xfrm>
          <a:prstGeom prst="rect">
            <a:avLst/>
          </a:prstGeom>
          <a:noFill/>
          <a:ln>
            <a:noFill/>
          </a:ln>
          <a:effectLst>
            <a:outerShdw blurRad="57150" rotWithShape="0" algn="bl" dir="5400000" dist="19050">
              <a:srgbClr val="000000">
                <a:alpha val="50000"/>
              </a:srgbClr>
            </a:outerShdw>
          </a:effectLst>
        </p:spPr>
      </p:pic>
      <p:pic>
        <p:nvPicPr>
          <p:cNvPr id="357" name="Google Shape;357;p46"/>
          <p:cNvPicPr preferRelativeResize="0"/>
          <p:nvPr/>
        </p:nvPicPr>
        <p:blipFill>
          <a:blip r:embed="rId7">
            <a:alphaModFix/>
          </a:blip>
          <a:stretch>
            <a:fillRect/>
          </a:stretch>
        </p:blipFill>
        <p:spPr>
          <a:xfrm>
            <a:off x="606200" y="3668905"/>
            <a:ext cx="2054275" cy="123257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txBox="1"/>
          <p:nvPr>
            <p:ph idx="4294967295" type="body"/>
          </p:nvPr>
        </p:nvSpPr>
        <p:spPr>
          <a:xfrm>
            <a:off x="92500" y="389500"/>
            <a:ext cx="49062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solidFill>
                  <a:srgbClr val="0069BF"/>
                </a:solidFill>
                <a:latin typeface="Viga"/>
                <a:ea typeface="Viga"/>
                <a:cs typeface="Viga"/>
                <a:sym typeface="Viga"/>
              </a:rPr>
              <a:t>Configuration des fenêtres</a:t>
            </a:r>
            <a:endParaRPr>
              <a:solidFill>
                <a:srgbClr val="0069BF"/>
              </a:solidFill>
              <a:latin typeface="Viga"/>
              <a:ea typeface="Viga"/>
              <a:cs typeface="Viga"/>
              <a:sym typeface="Viga"/>
            </a:endParaRPr>
          </a:p>
        </p:txBody>
      </p:sp>
      <p:pic>
        <p:nvPicPr>
          <p:cNvPr id="363" name="Google Shape;363;p47"/>
          <p:cNvPicPr preferRelativeResize="0"/>
          <p:nvPr/>
        </p:nvPicPr>
        <p:blipFill>
          <a:blip r:embed="rId3">
            <a:alphaModFix/>
          </a:blip>
          <a:stretch>
            <a:fillRect/>
          </a:stretch>
        </p:blipFill>
        <p:spPr>
          <a:xfrm>
            <a:off x="7444314" y="635872"/>
            <a:ext cx="885825" cy="733425"/>
          </a:xfrm>
          <a:prstGeom prst="rect">
            <a:avLst/>
          </a:prstGeom>
          <a:noFill/>
          <a:ln>
            <a:noFill/>
          </a:ln>
          <a:effectLst>
            <a:outerShdw blurRad="57150" rotWithShape="0" algn="bl" dir="5400000" dist="19050">
              <a:srgbClr val="000000">
                <a:alpha val="50000"/>
              </a:srgbClr>
            </a:outerShdw>
          </a:effectLst>
        </p:spPr>
      </p:pic>
      <p:pic>
        <p:nvPicPr>
          <p:cNvPr id="364" name="Google Shape;364;p47"/>
          <p:cNvPicPr preferRelativeResize="0"/>
          <p:nvPr/>
        </p:nvPicPr>
        <p:blipFill>
          <a:blip r:embed="rId4">
            <a:alphaModFix/>
          </a:blip>
          <a:stretch>
            <a:fillRect/>
          </a:stretch>
        </p:blipFill>
        <p:spPr>
          <a:xfrm>
            <a:off x="3539277" y="1918459"/>
            <a:ext cx="4790884" cy="2707891"/>
          </a:xfrm>
          <a:prstGeom prst="rect">
            <a:avLst/>
          </a:prstGeom>
          <a:noFill/>
          <a:ln>
            <a:noFill/>
          </a:ln>
          <a:effectLst>
            <a:outerShdw blurRad="57150" rotWithShape="0" algn="bl" dir="5400000" dist="19050">
              <a:srgbClr val="000000">
                <a:alpha val="50000"/>
              </a:srgbClr>
            </a:outerShdw>
          </a:effectLst>
        </p:spPr>
      </p:pic>
      <p:pic>
        <p:nvPicPr>
          <p:cNvPr id="365" name="Google Shape;365;p47"/>
          <p:cNvPicPr preferRelativeResize="0"/>
          <p:nvPr/>
        </p:nvPicPr>
        <p:blipFill>
          <a:blip r:embed="rId5">
            <a:alphaModFix/>
          </a:blip>
          <a:stretch>
            <a:fillRect/>
          </a:stretch>
        </p:blipFill>
        <p:spPr>
          <a:xfrm>
            <a:off x="457200" y="1635509"/>
            <a:ext cx="2276475" cy="29908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48"/>
          <p:cNvPicPr preferRelativeResize="0"/>
          <p:nvPr/>
        </p:nvPicPr>
        <p:blipFill>
          <a:blip r:embed="rId3">
            <a:alphaModFix/>
          </a:blip>
          <a:stretch>
            <a:fillRect/>
          </a:stretch>
        </p:blipFill>
        <p:spPr>
          <a:xfrm>
            <a:off x="152400" y="1802813"/>
            <a:ext cx="8839202" cy="2278199"/>
          </a:xfrm>
          <a:prstGeom prst="rect">
            <a:avLst/>
          </a:prstGeom>
          <a:noFill/>
          <a:ln>
            <a:noFill/>
          </a:ln>
          <a:effectLst>
            <a:outerShdw blurRad="57150" rotWithShape="0" algn="bl" dir="5400000" dist="19050">
              <a:srgbClr val="000000">
                <a:alpha val="50000"/>
              </a:srgbClr>
            </a:outerShdw>
          </a:effectLst>
        </p:spPr>
      </p:pic>
      <p:sp>
        <p:nvSpPr>
          <p:cNvPr id="371" name="Google Shape;371;p48"/>
          <p:cNvSpPr txBox="1"/>
          <p:nvPr/>
        </p:nvSpPr>
        <p:spPr>
          <a:xfrm>
            <a:off x="152400" y="189100"/>
            <a:ext cx="649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400">
                <a:solidFill>
                  <a:srgbClr val="0069BF"/>
                </a:solidFill>
                <a:latin typeface="Viga"/>
                <a:ea typeface="Viga"/>
                <a:cs typeface="Viga"/>
                <a:sym typeface="Viga"/>
              </a:rPr>
              <a:t>Personnalisation de la barre d’outils</a:t>
            </a:r>
            <a:endParaRPr sz="2400">
              <a:solidFill>
                <a:srgbClr val="0069BF"/>
              </a:solidFill>
              <a:latin typeface="Viga"/>
              <a:ea typeface="Viga"/>
              <a:cs typeface="Viga"/>
              <a:sym typeface="Viga"/>
            </a:endParaRPr>
          </a:p>
        </p:txBody>
      </p:sp>
      <p:pic>
        <p:nvPicPr>
          <p:cNvPr id="372" name="Google Shape;372;p48"/>
          <p:cNvPicPr preferRelativeResize="0"/>
          <p:nvPr/>
        </p:nvPicPr>
        <p:blipFill>
          <a:blip r:embed="rId4">
            <a:alphaModFix/>
          </a:blip>
          <a:stretch>
            <a:fillRect/>
          </a:stretch>
        </p:blipFill>
        <p:spPr>
          <a:xfrm>
            <a:off x="5902050" y="812549"/>
            <a:ext cx="3000375" cy="676275"/>
          </a:xfrm>
          <a:prstGeom prst="rect">
            <a:avLst/>
          </a:prstGeom>
          <a:noFill/>
          <a:ln>
            <a:noFill/>
          </a:ln>
          <a:effectLst>
            <a:outerShdw blurRad="57150" rotWithShape="0" algn="bl" dir="5400000" dist="19050">
              <a:srgbClr val="000000">
                <a:alpha val="50000"/>
              </a:srgbClr>
            </a:outerShdw>
          </a:effectLst>
        </p:spPr>
      </p:pic>
      <p:pic>
        <p:nvPicPr>
          <p:cNvPr id="373" name="Google Shape;373;p48"/>
          <p:cNvPicPr preferRelativeResize="0"/>
          <p:nvPr/>
        </p:nvPicPr>
        <p:blipFill>
          <a:blip r:embed="rId5">
            <a:alphaModFix/>
          </a:blip>
          <a:stretch>
            <a:fillRect/>
          </a:stretch>
        </p:blipFill>
        <p:spPr>
          <a:xfrm>
            <a:off x="152405" y="4395000"/>
            <a:ext cx="3402400" cy="609950"/>
          </a:xfrm>
          <a:prstGeom prst="rect">
            <a:avLst/>
          </a:prstGeom>
          <a:noFill/>
          <a:ln>
            <a:noFill/>
          </a:ln>
          <a:effectLst>
            <a:outerShdw blurRad="57150" rotWithShape="0" algn="bl" dir="5400000" dist="19050">
              <a:srgbClr val="000000">
                <a:alpha val="50000"/>
              </a:srgbClr>
            </a:outerShdw>
          </a:effectLst>
        </p:spPr>
      </p:pic>
      <p:sp>
        <p:nvSpPr>
          <p:cNvPr id="374" name="Google Shape;374;p48"/>
          <p:cNvSpPr txBox="1"/>
          <p:nvPr/>
        </p:nvSpPr>
        <p:spPr>
          <a:xfrm>
            <a:off x="4572000" y="4499875"/>
            <a:ext cx="351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solidFill>
                  <a:srgbClr val="FAA22A"/>
                </a:solidFill>
                <a:latin typeface="Ubuntu"/>
                <a:ea typeface="Ubuntu"/>
                <a:cs typeface="Ubuntu"/>
                <a:sym typeface="Ubuntu"/>
              </a:rPr>
              <a:t>Création d’outils personnalisés</a:t>
            </a:r>
            <a:endParaRPr b="1">
              <a:solidFill>
                <a:srgbClr val="FAA22A"/>
              </a:solidFill>
              <a:latin typeface="Ubuntu"/>
              <a:ea typeface="Ubuntu"/>
              <a:cs typeface="Ubuntu"/>
              <a:sym typeface="Ubuntu"/>
            </a:endParaRPr>
          </a:p>
        </p:txBody>
      </p:sp>
      <p:cxnSp>
        <p:nvCxnSpPr>
          <p:cNvPr id="375" name="Google Shape;375;p48"/>
          <p:cNvCxnSpPr>
            <a:stCxn id="374" idx="1"/>
            <a:endCxn id="373" idx="3"/>
          </p:cNvCxnSpPr>
          <p:nvPr/>
        </p:nvCxnSpPr>
        <p:spPr>
          <a:xfrm rot="10800000">
            <a:off x="3554700" y="4699975"/>
            <a:ext cx="1017300" cy="0"/>
          </a:xfrm>
          <a:prstGeom prst="straightConnector1">
            <a:avLst/>
          </a:prstGeom>
          <a:noFill/>
          <a:ln cap="flat" cmpd="sng" w="19050">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idx="4294967295" type="body"/>
          </p:nvPr>
        </p:nvSpPr>
        <p:spPr>
          <a:xfrm>
            <a:off x="457200" y="116275"/>
            <a:ext cx="58593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sz="2400">
                <a:solidFill>
                  <a:srgbClr val="0069BF"/>
                </a:solidFill>
                <a:latin typeface="Viga"/>
                <a:ea typeface="Viga"/>
                <a:cs typeface="Viga"/>
                <a:sym typeface="Viga"/>
              </a:rPr>
              <a:t>Le tableur pour des statistiques</a:t>
            </a:r>
            <a:endParaRPr sz="2400">
              <a:solidFill>
                <a:srgbClr val="0069BF"/>
              </a:solidFill>
              <a:latin typeface="Viga"/>
              <a:ea typeface="Viga"/>
              <a:cs typeface="Viga"/>
              <a:sym typeface="Viga"/>
            </a:endParaRPr>
          </a:p>
        </p:txBody>
      </p:sp>
      <p:pic>
        <p:nvPicPr>
          <p:cNvPr id="381" name="Google Shape;381;p49"/>
          <p:cNvPicPr preferRelativeResize="0"/>
          <p:nvPr/>
        </p:nvPicPr>
        <p:blipFill>
          <a:blip r:embed="rId3">
            <a:alphaModFix/>
          </a:blip>
          <a:stretch>
            <a:fillRect/>
          </a:stretch>
        </p:blipFill>
        <p:spPr>
          <a:xfrm>
            <a:off x="457200" y="822775"/>
            <a:ext cx="4461600" cy="3182150"/>
          </a:xfrm>
          <a:prstGeom prst="rect">
            <a:avLst/>
          </a:prstGeom>
          <a:noFill/>
          <a:ln>
            <a:noFill/>
          </a:ln>
          <a:effectLst>
            <a:outerShdw blurRad="57150" rotWithShape="0" algn="bl" dir="5400000" dist="19050">
              <a:srgbClr val="000000">
                <a:alpha val="50000"/>
              </a:srgbClr>
            </a:outerShdw>
          </a:effectLst>
        </p:spPr>
      </p:pic>
      <p:pic>
        <p:nvPicPr>
          <p:cNvPr id="382" name="Google Shape;382;p49"/>
          <p:cNvPicPr preferRelativeResize="0"/>
          <p:nvPr/>
        </p:nvPicPr>
        <p:blipFill>
          <a:blip r:embed="rId4">
            <a:alphaModFix/>
          </a:blip>
          <a:stretch>
            <a:fillRect/>
          </a:stretch>
        </p:blipFill>
        <p:spPr>
          <a:xfrm>
            <a:off x="5059025" y="1072700"/>
            <a:ext cx="3918100" cy="268229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814925" y="327375"/>
            <a:ext cx="7027200" cy="651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t>Description de l’atelier</a:t>
            </a:r>
            <a:endParaRPr/>
          </a:p>
        </p:txBody>
      </p:sp>
      <p:sp>
        <p:nvSpPr>
          <p:cNvPr id="132" name="Google Shape;132;p23"/>
          <p:cNvSpPr txBox="1"/>
          <p:nvPr/>
        </p:nvSpPr>
        <p:spPr>
          <a:xfrm>
            <a:off x="814925" y="1374625"/>
            <a:ext cx="7065900" cy="212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CA" sz="1800">
                <a:latin typeface="Ubuntu"/>
                <a:ea typeface="Ubuntu"/>
                <a:cs typeface="Ubuntu"/>
                <a:sym typeface="Ubuntu"/>
              </a:rPr>
              <a:t>La force de la plateforme </a:t>
            </a:r>
            <a:r>
              <a:rPr lang="fr-CA" sz="1800">
                <a:solidFill>
                  <a:srgbClr val="2991D6"/>
                </a:solidFill>
                <a:uFill>
                  <a:noFill/>
                </a:uFill>
                <a:latin typeface="Ubuntu"/>
                <a:ea typeface="Ubuntu"/>
                <a:cs typeface="Ubuntu"/>
                <a:sym typeface="Ubuntu"/>
                <a:hlinkClick r:id="rId3">
                  <a:extLst>
                    <a:ext uri="{A12FA001-AC4F-418D-AE19-62706E023703}">
                      <ahyp:hlinkClr val="tx"/>
                    </a:ext>
                  </a:extLst>
                </a:hlinkClick>
              </a:rPr>
              <a:t>GeoGebra.org</a:t>
            </a:r>
            <a:r>
              <a:rPr lang="fr-CA" sz="1800">
                <a:latin typeface="Ubuntu"/>
                <a:ea typeface="Ubuntu"/>
                <a:cs typeface="Ubuntu"/>
                <a:sym typeface="Ubuntu"/>
              </a:rPr>
              <a:t> se manifeste particulièrement dans ses applications. De plus, </a:t>
            </a:r>
            <a:r>
              <a:rPr lang="fr-CA" sz="1800">
                <a:solidFill>
                  <a:srgbClr val="2991D6"/>
                </a:solidFill>
                <a:uFill>
                  <a:noFill/>
                </a:uFill>
                <a:latin typeface="Ubuntu"/>
                <a:ea typeface="Ubuntu"/>
                <a:cs typeface="Ubuntu"/>
                <a:sym typeface="Ubuntu"/>
                <a:hlinkClick r:id="rId4">
                  <a:extLst>
                    <a:ext uri="{A12FA001-AC4F-418D-AE19-62706E023703}">
                      <ahyp:hlinkClr val="tx"/>
                    </a:ext>
                  </a:extLst>
                </a:hlinkClick>
              </a:rPr>
              <a:t>GeoGebra</a:t>
            </a:r>
            <a:r>
              <a:rPr lang="fr-CA" sz="1800">
                <a:latin typeface="Ubuntu"/>
                <a:ea typeface="Ubuntu"/>
                <a:cs typeface="Ubuntu"/>
                <a:sym typeface="Ubuntu"/>
              </a:rPr>
              <a:t> est une plateforme libre, gratuite et en français. Dans cet atelier, vous apprendrez à utiliser les applications </a:t>
            </a:r>
            <a:r>
              <a:rPr b="1" i="1" lang="fr-CA" sz="1800">
                <a:latin typeface="Ubuntu"/>
                <a:ea typeface="Ubuntu"/>
                <a:cs typeface="Ubuntu"/>
                <a:sym typeface="Ubuntu"/>
              </a:rPr>
              <a:t>Calculatrice Graphique</a:t>
            </a:r>
            <a:r>
              <a:rPr lang="fr-CA" sz="1800">
                <a:latin typeface="Ubuntu"/>
                <a:ea typeface="Ubuntu"/>
                <a:cs typeface="Ubuntu"/>
                <a:sym typeface="Ubuntu"/>
              </a:rPr>
              <a:t>, </a:t>
            </a:r>
            <a:r>
              <a:rPr b="1" i="1" lang="fr-CA" sz="1800">
                <a:latin typeface="Ubuntu"/>
                <a:ea typeface="Ubuntu"/>
                <a:cs typeface="Ubuntu"/>
                <a:sym typeface="Ubuntu"/>
              </a:rPr>
              <a:t>Calculatrice scientifique</a:t>
            </a:r>
            <a:r>
              <a:rPr lang="fr-CA" sz="1800">
                <a:latin typeface="Ubuntu"/>
                <a:ea typeface="Ubuntu"/>
                <a:cs typeface="Ubuntu"/>
                <a:sym typeface="Ubuntu"/>
              </a:rPr>
              <a:t>, </a:t>
            </a:r>
            <a:r>
              <a:rPr b="1" i="1" lang="fr-CA" sz="1800">
                <a:latin typeface="Ubuntu"/>
                <a:ea typeface="Ubuntu"/>
                <a:cs typeface="Ubuntu"/>
                <a:sym typeface="Ubuntu"/>
              </a:rPr>
              <a:t>Calculatrice formelle</a:t>
            </a:r>
            <a:r>
              <a:rPr lang="fr-CA" sz="1800">
                <a:latin typeface="Ubuntu"/>
                <a:ea typeface="Ubuntu"/>
                <a:cs typeface="Ubuntu"/>
                <a:sym typeface="Ubuntu"/>
              </a:rPr>
              <a:t> et </a:t>
            </a:r>
            <a:r>
              <a:rPr b="1" i="1" lang="fr-CA" sz="1800">
                <a:latin typeface="Ubuntu"/>
                <a:ea typeface="Ubuntu"/>
                <a:cs typeface="Ubuntu"/>
                <a:sym typeface="Ubuntu"/>
              </a:rPr>
              <a:t>GeoGebra Classique</a:t>
            </a:r>
            <a:r>
              <a:rPr lang="fr-CA" sz="1800">
                <a:latin typeface="Ubuntu"/>
                <a:ea typeface="Ubuntu"/>
                <a:cs typeface="Ubuntu"/>
                <a:sym typeface="Ubuntu"/>
              </a:rPr>
              <a:t> dans une perspective d’enseignement (utilisation par l’enseignant) et d’apprentissage (utilisation par l’élève). </a:t>
            </a:r>
            <a:endParaRPr sz="1800">
              <a:latin typeface="Ubuntu"/>
              <a:ea typeface="Ubuntu"/>
              <a:cs typeface="Ubuntu"/>
              <a:sym typeface="Ubuntu"/>
            </a:endParaRPr>
          </a:p>
        </p:txBody>
      </p:sp>
      <p:sp>
        <p:nvSpPr>
          <p:cNvPr id="133" name="Google Shape;133;p23"/>
          <p:cNvSpPr txBox="1"/>
          <p:nvPr/>
        </p:nvSpPr>
        <p:spPr>
          <a:xfrm>
            <a:off x="5994800" y="4647975"/>
            <a:ext cx="2878500" cy="448200"/>
          </a:xfrm>
          <a:prstGeom prst="rect">
            <a:avLst/>
          </a:prstGeom>
          <a:noFill/>
          <a:ln>
            <a:noFill/>
          </a:ln>
        </p:spPr>
        <p:txBody>
          <a:bodyPr anchorCtr="0" anchor="t" bIns="68575" lIns="68575" spcFirstLastPara="1" rIns="68575" wrap="square" tIns="68575">
            <a:noAutofit/>
          </a:bodyPr>
          <a:lstStyle/>
          <a:p>
            <a:pPr indent="0" lvl="0" marL="0" marR="0" rtl="0" algn="r">
              <a:spcBef>
                <a:spcPts val="0"/>
              </a:spcBef>
              <a:spcAft>
                <a:spcPts val="0"/>
              </a:spcAft>
              <a:buClr>
                <a:srgbClr val="061A22"/>
              </a:buClr>
              <a:buSzPts val="1800"/>
              <a:buFont typeface="Calibri"/>
              <a:buNone/>
            </a:pPr>
            <a:r>
              <a:rPr b="1" lang="fr-CA" sz="1800" u="sng">
                <a:solidFill>
                  <a:schemeClr val="hlink"/>
                </a:solidFill>
                <a:latin typeface="Ubuntu"/>
                <a:ea typeface="Ubuntu"/>
                <a:cs typeface="Ubuntu"/>
                <a:sym typeface="Ubuntu"/>
                <a:hlinkClick r:id="rId5"/>
              </a:rPr>
              <a:t>monurl.ca/aquops1152</a:t>
            </a:r>
            <a:endParaRPr b="1" sz="1800">
              <a:solidFill>
                <a:srgbClr val="061A22"/>
              </a:solidFill>
              <a:latin typeface="Ubuntu"/>
              <a:ea typeface="Ubuntu"/>
              <a:cs typeface="Ubuntu"/>
              <a:sym typeface="Ubuntu"/>
            </a:endParaRPr>
          </a:p>
        </p:txBody>
      </p:sp>
      <p:pic>
        <p:nvPicPr>
          <p:cNvPr id="134" name="Google Shape;134;p23"/>
          <p:cNvPicPr preferRelativeResize="0"/>
          <p:nvPr/>
        </p:nvPicPr>
        <p:blipFill>
          <a:blip r:embed="rId6">
            <a:alphaModFix/>
          </a:blip>
          <a:stretch>
            <a:fillRect/>
          </a:stretch>
        </p:blipFill>
        <p:spPr>
          <a:xfrm>
            <a:off x="6998908" y="3498621"/>
            <a:ext cx="1175425" cy="1175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idx="4294967295" type="body"/>
          </p:nvPr>
        </p:nvSpPr>
        <p:spPr>
          <a:xfrm>
            <a:off x="321850" y="747925"/>
            <a:ext cx="22161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solidFill>
                  <a:srgbClr val="0069BF"/>
                </a:solidFill>
                <a:latin typeface="Viga"/>
                <a:ea typeface="Viga"/>
                <a:cs typeface="Viga"/>
                <a:sym typeface="Viga"/>
              </a:rPr>
              <a:t>Défi</a:t>
            </a:r>
            <a:endParaRPr>
              <a:solidFill>
                <a:srgbClr val="0069BF"/>
              </a:solidFill>
              <a:latin typeface="Viga"/>
              <a:ea typeface="Viga"/>
              <a:cs typeface="Viga"/>
              <a:sym typeface="Viga"/>
            </a:endParaRPr>
          </a:p>
        </p:txBody>
      </p:sp>
      <p:sp>
        <p:nvSpPr>
          <p:cNvPr id="388" name="Google Shape;388;p50"/>
          <p:cNvSpPr txBox="1"/>
          <p:nvPr/>
        </p:nvSpPr>
        <p:spPr>
          <a:xfrm>
            <a:off x="321850" y="1443800"/>
            <a:ext cx="4426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Ubuntu"/>
              <a:buChar char="●"/>
            </a:pPr>
            <a:r>
              <a:rPr lang="fr-CA">
                <a:latin typeface="Ubuntu"/>
                <a:ea typeface="Ubuntu"/>
                <a:cs typeface="Ubuntu"/>
                <a:sym typeface="Ubuntu"/>
              </a:rPr>
              <a:t>Créer une liste de données à partir du tableur</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Afficher un diagramme de quartiles à partir de la commande</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Calculer la moyenne et la médiane à partir des commandes</a:t>
            </a:r>
            <a:endParaRPr>
              <a:latin typeface="Ubuntu"/>
              <a:ea typeface="Ubuntu"/>
              <a:cs typeface="Ubuntu"/>
              <a:sym typeface="Ubuntu"/>
            </a:endParaRPr>
          </a:p>
          <a:p>
            <a:pPr indent="-317500" lvl="0" marL="457200" rtl="0" algn="l">
              <a:spcBef>
                <a:spcPts val="0"/>
              </a:spcBef>
              <a:spcAft>
                <a:spcPts val="0"/>
              </a:spcAft>
              <a:buSzPts val="1400"/>
              <a:buFont typeface="Ubuntu"/>
              <a:buChar char="●"/>
            </a:pPr>
            <a:r>
              <a:rPr lang="fr-CA">
                <a:latin typeface="Ubuntu"/>
                <a:ea typeface="Ubuntu"/>
                <a:cs typeface="Ubuntu"/>
                <a:sym typeface="Ubuntu"/>
              </a:rPr>
              <a:t>Explorer quelques autres commandes statistiques</a:t>
            </a:r>
            <a:endParaRPr>
              <a:latin typeface="Ubuntu"/>
              <a:ea typeface="Ubuntu"/>
              <a:cs typeface="Ubuntu"/>
              <a:sym typeface="Ubuntu"/>
            </a:endParaRPr>
          </a:p>
        </p:txBody>
      </p:sp>
      <p:pic>
        <p:nvPicPr>
          <p:cNvPr id="389" name="Google Shape;389;p50"/>
          <p:cNvPicPr preferRelativeResize="0"/>
          <p:nvPr/>
        </p:nvPicPr>
        <p:blipFill>
          <a:blip r:embed="rId3">
            <a:alphaModFix/>
          </a:blip>
          <a:stretch>
            <a:fillRect/>
          </a:stretch>
        </p:blipFill>
        <p:spPr>
          <a:xfrm>
            <a:off x="5047700" y="804325"/>
            <a:ext cx="3718324" cy="3646559"/>
          </a:xfrm>
          <a:prstGeom prst="rect">
            <a:avLst/>
          </a:prstGeom>
          <a:noFill/>
          <a:ln>
            <a:noFill/>
          </a:ln>
          <a:effectLst>
            <a:outerShdw blurRad="57150" rotWithShape="0" algn="bl" dir="5400000" dist="19050">
              <a:srgbClr val="000000">
                <a:alpha val="50000"/>
              </a:srgbClr>
            </a:outerShdw>
          </a:effectLst>
        </p:spPr>
      </p:pic>
      <p:sp>
        <p:nvSpPr>
          <p:cNvPr id="390" name="Google Shape;390;p50"/>
          <p:cNvSpPr txBox="1"/>
          <p:nvPr>
            <p:ph idx="4294967295" type="body"/>
          </p:nvPr>
        </p:nvSpPr>
        <p:spPr>
          <a:xfrm>
            <a:off x="321850" y="3313275"/>
            <a:ext cx="22161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solidFill>
                  <a:srgbClr val="0069BF"/>
                </a:solidFill>
                <a:latin typeface="Viga"/>
                <a:ea typeface="Viga"/>
                <a:cs typeface="Viga"/>
                <a:sym typeface="Viga"/>
              </a:rPr>
              <a:t>Questions</a:t>
            </a:r>
            <a:endParaRPr>
              <a:solidFill>
                <a:srgbClr val="0069BF"/>
              </a:solidFill>
              <a:latin typeface="Viga"/>
              <a:ea typeface="Viga"/>
              <a:cs typeface="Viga"/>
              <a:sym typeface="Viga"/>
            </a:endParaRPr>
          </a:p>
        </p:txBody>
      </p:sp>
      <p:sp>
        <p:nvSpPr>
          <p:cNvPr id="391" name="Google Shape;391;p50"/>
          <p:cNvSpPr txBox="1"/>
          <p:nvPr/>
        </p:nvSpPr>
        <p:spPr>
          <a:xfrm>
            <a:off x="321850" y="4009150"/>
            <a:ext cx="412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Expliquer la différence entre la médiane et la moyenne de la distribution</a:t>
            </a:r>
            <a:endParaRPr>
              <a:latin typeface="Ubuntu"/>
              <a:ea typeface="Ubuntu"/>
              <a:cs typeface="Ubuntu"/>
              <a:sym typeface="Ubuntu"/>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397" name="Google Shape;397;p51"/>
          <p:cNvPicPr preferRelativeResize="0"/>
          <p:nvPr/>
        </p:nvPicPr>
        <p:blipFill>
          <a:blip r:embed="rId3">
            <a:alphaModFix/>
          </a:blip>
          <a:stretch>
            <a:fillRect/>
          </a:stretch>
        </p:blipFill>
        <p:spPr>
          <a:xfrm>
            <a:off x="152400" y="1382000"/>
            <a:ext cx="8839198" cy="231366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ctrTitle"/>
          </p:nvPr>
        </p:nvSpPr>
        <p:spPr>
          <a:xfrm>
            <a:off x="942975" y="223576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sz="2800"/>
              <a:t>Les calculatrices scientifique et formelle</a:t>
            </a:r>
            <a:endParaRPr sz="2800"/>
          </a:p>
        </p:txBody>
      </p:sp>
      <p:sp>
        <p:nvSpPr>
          <p:cNvPr id="403" name="Google Shape;403;p52"/>
          <p:cNvSpPr txBox="1"/>
          <p:nvPr>
            <p:ph idx="4294967295" type="body"/>
          </p:nvPr>
        </p:nvSpPr>
        <p:spPr>
          <a:xfrm>
            <a:off x="1253776" y="3508111"/>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Des application particulièrement utiles sur les appareils mobiles</a:t>
            </a:r>
            <a:endParaRPr/>
          </a:p>
        </p:txBody>
      </p:sp>
      <p:pic>
        <p:nvPicPr>
          <p:cNvPr id="404" name="Google Shape;404;p52"/>
          <p:cNvPicPr preferRelativeResize="0"/>
          <p:nvPr/>
        </p:nvPicPr>
        <p:blipFill>
          <a:blip r:embed="rId3">
            <a:alphaModFix/>
          </a:blip>
          <a:stretch>
            <a:fillRect/>
          </a:stretch>
        </p:blipFill>
        <p:spPr>
          <a:xfrm>
            <a:off x="81244" y="1350475"/>
            <a:ext cx="1172531" cy="1167950"/>
          </a:xfrm>
          <a:prstGeom prst="rect">
            <a:avLst/>
          </a:prstGeom>
          <a:noFill/>
          <a:ln>
            <a:noFill/>
          </a:ln>
          <a:effectLst>
            <a:outerShdw blurRad="57150" rotWithShape="0" algn="bl" dir="5400000" dist="19050">
              <a:srgbClr val="000000">
                <a:alpha val="50000"/>
              </a:srgbClr>
            </a:outerShdw>
          </a:effectLst>
        </p:spPr>
      </p:pic>
      <p:pic>
        <p:nvPicPr>
          <p:cNvPr id="405" name="Google Shape;405;p52"/>
          <p:cNvPicPr preferRelativeResize="0"/>
          <p:nvPr/>
        </p:nvPicPr>
        <p:blipFill>
          <a:blip r:embed="rId4">
            <a:alphaModFix/>
          </a:blip>
          <a:stretch>
            <a:fillRect/>
          </a:stretch>
        </p:blipFill>
        <p:spPr>
          <a:xfrm>
            <a:off x="1101925" y="0"/>
            <a:ext cx="1286175" cy="1286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idx="4294967295" type="title"/>
          </p:nvPr>
        </p:nvSpPr>
        <p:spPr>
          <a:xfrm>
            <a:off x="521075" y="142725"/>
            <a:ext cx="6542700" cy="584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Trebuchet MS"/>
              <a:buNone/>
            </a:pPr>
            <a:r>
              <a:rPr lang="fr-CA" sz="2400"/>
              <a:t>Exploration des c</a:t>
            </a:r>
            <a:r>
              <a:rPr lang="fr-CA" sz="2400"/>
              <a:t>alculatrices</a:t>
            </a:r>
            <a:endParaRPr sz="2400"/>
          </a:p>
        </p:txBody>
      </p:sp>
      <p:sp>
        <p:nvSpPr>
          <p:cNvPr id="411" name="Google Shape;411;p53"/>
          <p:cNvSpPr txBox="1"/>
          <p:nvPr>
            <p:ph idx="4294967295" type="body"/>
          </p:nvPr>
        </p:nvSpPr>
        <p:spPr>
          <a:xfrm>
            <a:off x="638900" y="726825"/>
            <a:ext cx="5508900" cy="27801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fr-CA" sz="1300"/>
              <a:t>Outils pertinents sur les appareils mobiles</a:t>
            </a:r>
            <a:endParaRPr sz="2700"/>
          </a:p>
          <a:p>
            <a:pPr indent="-349250" lvl="0" marL="457200" rtl="0" algn="l">
              <a:spcBef>
                <a:spcPts val="600"/>
              </a:spcBef>
              <a:spcAft>
                <a:spcPts val="0"/>
              </a:spcAft>
              <a:buSzPts val="1900"/>
              <a:buChar char="•"/>
            </a:pPr>
            <a:r>
              <a:rPr lang="fr-CA" sz="1300"/>
              <a:t>Mode </a:t>
            </a:r>
            <a:r>
              <a:rPr i="1" lang="fr-CA" sz="1300"/>
              <a:t>Examen </a:t>
            </a:r>
            <a:r>
              <a:rPr lang="fr-CA" sz="1300"/>
              <a:t>pour les évaluations</a:t>
            </a:r>
            <a:endParaRPr sz="2700"/>
          </a:p>
          <a:p>
            <a:pPr indent="-349250" lvl="0" marL="457200" rtl="0" algn="l">
              <a:spcBef>
                <a:spcPts val="600"/>
              </a:spcBef>
              <a:spcAft>
                <a:spcPts val="0"/>
              </a:spcAft>
              <a:buSzPts val="1900"/>
              <a:buChar char="•"/>
            </a:pPr>
            <a:r>
              <a:rPr lang="fr-CA" sz="1300"/>
              <a:t>On peut nommer les calculs pour réutiliser les résultats dans d’autres calculs pour la calculatrice scientifique</a:t>
            </a:r>
            <a:endParaRPr sz="2700"/>
          </a:p>
          <a:p>
            <a:pPr indent="-349250" lvl="0" marL="457200" rtl="0" algn="l">
              <a:spcBef>
                <a:spcPts val="600"/>
              </a:spcBef>
              <a:spcAft>
                <a:spcPts val="0"/>
              </a:spcAft>
              <a:buSzPts val="1900"/>
              <a:buChar char="•"/>
            </a:pPr>
            <a:r>
              <a:rPr lang="fr-CA" sz="1300"/>
              <a:t>Nombreuses commandes supplémentaires avec la calculatrice formelle, dont la factorisation de nombres et de polynômes et la résolution d’équations</a:t>
            </a:r>
            <a:endParaRPr sz="2700"/>
          </a:p>
          <a:p>
            <a:pPr indent="-349250" lvl="0" marL="457200" rtl="0" algn="l">
              <a:spcBef>
                <a:spcPts val="600"/>
              </a:spcBef>
              <a:spcAft>
                <a:spcPts val="600"/>
              </a:spcAft>
              <a:buSzPts val="1900"/>
              <a:buChar char="•"/>
            </a:pPr>
            <a:r>
              <a:rPr lang="fr-CA" sz="1300"/>
              <a:t>Fenêtre graphique avec la calculatrice formelle</a:t>
            </a:r>
            <a:endParaRPr sz="2700"/>
          </a:p>
        </p:txBody>
      </p:sp>
      <p:pic>
        <p:nvPicPr>
          <p:cNvPr id="412" name="Google Shape;412;p53"/>
          <p:cNvPicPr preferRelativeResize="0"/>
          <p:nvPr/>
        </p:nvPicPr>
        <p:blipFill rotWithShape="1">
          <a:blip r:embed="rId3">
            <a:alphaModFix/>
          </a:blip>
          <a:srcRect b="0" l="0" r="0" t="0"/>
          <a:stretch/>
        </p:blipFill>
        <p:spPr>
          <a:xfrm>
            <a:off x="882951" y="3570950"/>
            <a:ext cx="1167502" cy="1396025"/>
          </a:xfrm>
          <a:prstGeom prst="rect">
            <a:avLst/>
          </a:prstGeom>
          <a:noFill/>
          <a:ln>
            <a:noFill/>
          </a:ln>
          <a:effectLst>
            <a:outerShdw blurRad="57150" rotWithShape="0" algn="bl" dir="5400000" dist="19050">
              <a:srgbClr val="000000">
                <a:alpha val="50000"/>
              </a:srgbClr>
            </a:outerShdw>
          </a:effectLst>
        </p:spPr>
      </p:pic>
      <p:pic>
        <p:nvPicPr>
          <p:cNvPr id="413" name="Google Shape;413;p53"/>
          <p:cNvPicPr preferRelativeResize="0"/>
          <p:nvPr/>
        </p:nvPicPr>
        <p:blipFill rotWithShape="1">
          <a:blip r:embed="rId4">
            <a:alphaModFix/>
          </a:blip>
          <a:srcRect b="0" l="0" r="0" t="0"/>
          <a:stretch/>
        </p:blipFill>
        <p:spPr>
          <a:xfrm>
            <a:off x="8148165" y="3377898"/>
            <a:ext cx="869412" cy="1589075"/>
          </a:xfrm>
          <a:prstGeom prst="rect">
            <a:avLst/>
          </a:prstGeom>
          <a:noFill/>
          <a:ln>
            <a:noFill/>
          </a:ln>
          <a:effectLst>
            <a:outerShdw blurRad="57150" rotWithShape="0" algn="bl" dir="5400000" dist="19050">
              <a:srgbClr val="000000">
                <a:alpha val="50000"/>
              </a:srgbClr>
            </a:outerShdw>
          </a:effectLst>
        </p:spPr>
      </p:pic>
      <p:pic>
        <p:nvPicPr>
          <p:cNvPr id="414" name="Google Shape;414;p53"/>
          <p:cNvPicPr preferRelativeResize="0"/>
          <p:nvPr/>
        </p:nvPicPr>
        <p:blipFill>
          <a:blip r:embed="rId5">
            <a:alphaModFix/>
          </a:blip>
          <a:stretch>
            <a:fillRect/>
          </a:stretch>
        </p:blipFill>
        <p:spPr>
          <a:xfrm>
            <a:off x="6492550" y="752138"/>
            <a:ext cx="2525024" cy="2549775"/>
          </a:xfrm>
          <a:prstGeom prst="rect">
            <a:avLst/>
          </a:prstGeom>
          <a:noFill/>
          <a:ln>
            <a:noFill/>
          </a:ln>
          <a:effectLst>
            <a:outerShdw blurRad="57150" rotWithShape="0" algn="bl" dir="5400000" dist="19050">
              <a:srgbClr val="000000">
                <a:alpha val="50000"/>
              </a:srgbClr>
            </a:outerShdw>
          </a:effectLst>
        </p:spPr>
      </p:pic>
      <p:pic>
        <p:nvPicPr>
          <p:cNvPr id="415" name="Google Shape;415;p53"/>
          <p:cNvPicPr preferRelativeResize="0"/>
          <p:nvPr/>
        </p:nvPicPr>
        <p:blipFill>
          <a:blip r:embed="rId6">
            <a:alphaModFix/>
          </a:blip>
          <a:stretch>
            <a:fillRect/>
          </a:stretch>
        </p:blipFill>
        <p:spPr>
          <a:xfrm>
            <a:off x="2456575" y="3570952"/>
            <a:ext cx="4035974" cy="139602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4"/>
          <p:cNvSpPr txBox="1"/>
          <p:nvPr>
            <p:ph type="title"/>
          </p:nvPr>
        </p:nvSpPr>
        <p:spPr>
          <a:xfrm>
            <a:off x="508000" y="457200"/>
            <a:ext cx="6447600" cy="68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Activité avec la calculatrice scientifique</a:t>
            </a:r>
            <a:endParaRPr/>
          </a:p>
        </p:txBody>
      </p:sp>
      <p:sp>
        <p:nvSpPr>
          <p:cNvPr id="421" name="Google Shape;421;p54"/>
          <p:cNvSpPr txBox="1"/>
          <p:nvPr>
            <p:ph idx="1" type="body"/>
          </p:nvPr>
        </p:nvSpPr>
        <p:spPr>
          <a:xfrm>
            <a:off x="508000" y="1145100"/>
            <a:ext cx="4936800" cy="18186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rPr b="1" lang="fr-CA"/>
              <a:t>Calcul de rabais et de taxes</a:t>
            </a:r>
            <a:endParaRPr b="1"/>
          </a:p>
          <a:p>
            <a:pPr indent="0" lvl="0" marL="0" rtl="0" algn="l">
              <a:spcBef>
                <a:spcPts val="800"/>
              </a:spcBef>
              <a:spcAft>
                <a:spcPts val="0"/>
              </a:spcAft>
              <a:buNone/>
            </a:pPr>
            <a:r>
              <a:rPr lang="fr-CA"/>
              <a:t>On achète deux objets, un au prix de 45$ et l’autre au prix de 98$.</a:t>
            </a:r>
            <a:endParaRPr/>
          </a:p>
          <a:p>
            <a:pPr indent="0" lvl="0" marL="0" rtl="0" algn="l">
              <a:spcBef>
                <a:spcPts val="800"/>
              </a:spcBef>
              <a:spcAft>
                <a:spcPts val="0"/>
              </a:spcAft>
              <a:buNone/>
            </a:pPr>
            <a:r>
              <a:rPr lang="fr-CA"/>
              <a:t>On a un rabais de 10% et des taxes de 15%.</a:t>
            </a:r>
            <a:endParaRPr/>
          </a:p>
          <a:p>
            <a:pPr indent="0" lvl="0" marL="0" rtl="0" algn="l">
              <a:spcBef>
                <a:spcPts val="800"/>
              </a:spcBef>
              <a:spcAft>
                <a:spcPts val="0"/>
              </a:spcAft>
              <a:buNone/>
            </a:pPr>
            <a:r>
              <a:rPr lang="fr-CA"/>
              <a:t>Comparez le total avec le rabais appliqué avant les taxes et le rabais appliqué après les taxes.</a:t>
            </a:r>
            <a:endParaRPr/>
          </a:p>
        </p:txBody>
      </p:sp>
      <p:pic>
        <p:nvPicPr>
          <p:cNvPr id="422" name="Google Shape;422;p54"/>
          <p:cNvPicPr preferRelativeResize="0"/>
          <p:nvPr/>
        </p:nvPicPr>
        <p:blipFill>
          <a:blip r:embed="rId3">
            <a:alphaModFix/>
          </a:blip>
          <a:stretch>
            <a:fillRect/>
          </a:stretch>
        </p:blipFill>
        <p:spPr>
          <a:xfrm>
            <a:off x="5624954" y="1145100"/>
            <a:ext cx="3193475" cy="2843125"/>
          </a:xfrm>
          <a:prstGeom prst="rect">
            <a:avLst/>
          </a:prstGeom>
          <a:noFill/>
          <a:ln>
            <a:noFill/>
          </a:ln>
          <a:effectLst>
            <a:outerShdw blurRad="57150" rotWithShape="0" algn="bl" dir="5400000" dist="19050">
              <a:srgbClr val="000000">
                <a:alpha val="50000"/>
              </a:srgbClr>
            </a:outerShdw>
          </a:effectLst>
        </p:spPr>
      </p:pic>
      <p:pic>
        <p:nvPicPr>
          <p:cNvPr id="423" name="Google Shape;423;p54"/>
          <p:cNvPicPr preferRelativeResize="0"/>
          <p:nvPr/>
        </p:nvPicPr>
        <p:blipFill>
          <a:blip r:embed="rId4">
            <a:alphaModFix/>
          </a:blip>
          <a:stretch>
            <a:fillRect/>
          </a:stretch>
        </p:blipFill>
        <p:spPr>
          <a:xfrm>
            <a:off x="508000" y="3236650"/>
            <a:ext cx="2524125" cy="1695450"/>
          </a:xfrm>
          <a:prstGeom prst="rect">
            <a:avLst/>
          </a:prstGeom>
          <a:noFill/>
          <a:ln>
            <a:noFill/>
          </a:ln>
          <a:effectLst>
            <a:outerShdw blurRad="57150" rotWithShape="0" algn="bl" dir="5400000" dist="19050">
              <a:srgbClr val="000000">
                <a:alpha val="50000"/>
              </a:srgbClr>
            </a:outerShdw>
          </a:effectLst>
        </p:spPr>
      </p:pic>
      <p:sp>
        <p:nvSpPr>
          <p:cNvPr id="424" name="Google Shape;424;p54"/>
          <p:cNvSpPr/>
          <p:nvPr/>
        </p:nvSpPr>
        <p:spPr>
          <a:xfrm>
            <a:off x="803675" y="3907850"/>
            <a:ext cx="1737900" cy="331500"/>
          </a:xfrm>
          <a:prstGeom prst="roundRect">
            <a:avLst>
              <a:gd fmla="val 16667" name="adj"/>
            </a:avLst>
          </a:prstGeom>
          <a:noFill/>
          <a:ln cap="flat" cmpd="sng" w="19050">
            <a:solidFill>
              <a:srgbClr val="FAA22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54"/>
          <p:cNvCxnSpPr>
            <a:stCxn id="426" idx="1"/>
            <a:endCxn id="424" idx="3"/>
          </p:cNvCxnSpPr>
          <p:nvPr/>
        </p:nvCxnSpPr>
        <p:spPr>
          <a:xfrm rot="10800000">
            <a:off x="2541500" y="4073600"/>
            <a:ext cx="1436700" cy="596100"/>
          </a:xfrm>
          <a:prstGeom prst="straightConnector1">
            <a:avLst/>
          </a:prstGeom>
          <a:noFill/>
          <a:ln cap="flat" cmpd="sng" w="28575">
            <a:solidFill>
              <a:srgbClr val="FAA22A"/>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426" name="Google Shape;426;p54"/>
          <p:cNvSpPr txBox="1"/>
          <p:nvPr/>
        </p:nvSpPr>
        <p:spPr>
          <a:xfrm>
            <a:off x="3978200" y="4469600"/>
            <a:ext cx="213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solidFill>
                  <a:srgbClr val="FAA22A"/>
                </a:solidFill>
                <a:latin typeface="Ubuntu"/>
                <a:ea typeface="Ubuntu"/>
                <a:cs typeface="Ubuntu"/>
                <a:sym typeface="Ubuntu"/>
              </a:rPr>
              <a:t>Page d’accueil du site</a:t>
            </a:r>
            <a:endParaRPr b="1">
              <a:solidFill>
                <a:srgbClr val="FAA22A"/>
              </a:solidFill>
              <a:latin typeface="Ubuntu"/>
              <a:ea typeface="Ubuntu"/>
              <a:cs typeface="Ubuntu"/>
              <a:sym typeface="Ubuntu"/>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5"/>
          <p:cNvSpPr txBox="1"/>
          <p:nvPr>
            <p:ph idx="4294967295" type="body"/>
          </p:nvPr>
        </p:nvSpPr>
        <p:spPr>
          <a:xfrm>
            <a:off x="1081475" y="580025"/>
            <a:ext cx="4685400" cy="519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solidFill>
                  <a:srgbClr val="0069BF"/>
                </a:solidFill>
                <a:latin typeface="Viga"/>
                <a:ea typeface="Viga"/>
                <a:cs typeface="Viga"/>
                <a:sym typeface="Viga"/>
              </a:rPr>
              <a:t>Défi avec la calculatrice formelle</a:t>
            </a:r>
            <a:endParaRPr>
              <a:solidFill>
                <a:srgbClr val="0069BF"/>
              </a:solidFill>
              <a:latin typeface="Viga"/>
              <a:ea typeface="Viga"/>
              <a:cs typeface="Viga"/>
              <a:sym typeface="Viga"/>
            </a:endParaRPr>
          </a:p>
        </p:txBody>
      </p:sp>
      <p:sp>
        <p:nvSpPr>
          <p:cNvPr id="432" name="Google Shape;432;p55"/>
          <p:cNvSpPr txBox="1"/>
          <p:nvPr/>
        </p:nvSpPr>
        <p:spPr>
          <a:xfrm>
            <a:off x="1081475" y="1430050"/>
            <a:ext cx="4438200" cy="199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Ubuntu"/>
                <a:ea typeface="Ubuntu"/>
                <a:cs typeface="Ubuntu"/>
                <a:sym typeface="Ubuntu"/>
              </a:rPr>
              <a:t>Explorer les différentes commandes sur la calculatrice formelle: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Factoriser()</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Résoudre()</a:t>
            </a:r>
            <a:endParaRPr>
              <a:latin typeface="Ubuntu"/>
              <a:ea typeface="Ubuntu"/>
              <a:cs typeface="Ubuntu"/>
              <a:sym typeface="Ubuntu"/>
            </a:endParaRPr>
          </a:p>
          <a:p>
            <a:pPr indent="-317500" lvl="0" marL="457200" rtl="0" algn="l">
              <a:spcBef>
                <a:spcPts val="1000"/>
              </a:spcBef>
              <a:spcAft>
                <a:spcPts val="0"/>
              </a:spcAft>
              <a:buSzPts val="1400"/>
              <a:buFont typeface="Ubuntu"/>
              <a:buChar char="●"/>
            </a:pPr>
            <a:r>
              <a:rPr lang="fr-CA">
                <a:latin typeface="Ubuntu"/>
                <a:ea typeface="Ubuntu"/>
                <a:cs typeface="Ubuntu"/>
                <a:sym typeface="Ubuntu"/>
              </a:rPr>
              <a:t>FacteursPremiers()</a:t>
            </a:r>
            <a:endParaRPr>
              <a:latin typeface="Ubuntu"/>
              <a:ea typeface="Ubuntu"/>
              <a:cs typeface="Ubuntu"/>
              <a:sym typeface="Ubuntu"/>
            </a:endParaRPr>
          </a:p>
          <a:p>
            <a:pPr indent="-317500" lvl="0" marL="457200" rtl="0" algn="l">
              <a:spcBef>
                <a:spcPts val="1000"/>
              </a:spcBef>
              <a:spcAft>
                <a:spcPts val="1000"/>
              </a:spcAft>
              <a:buSzPts val="1400"/>
              <a:buFont typeface="Ubuntu"/>
              <a:buChar char="●"/>
            </a:pPr>
            <a:r>
              <a:rPr lang="fr-CA">
                <a:latin typeface="Ubuntu"/>
                <a:ea typeface="Ubuntu"/>
                <a:cs typeface="Ubuntu"/>
                <a:sym typeface="Ubuntu"/>
              </a:rPr>
              <a:t>Intersection()</a:t>
            </a:r>
            <a:endParaRPr>
              <a:latin typeface="Ubuntu"/>
              <a:ea typeface="Ubuntu"/>
              <a:cs typeface="Ubuntu"/>
              <a:sym typeface="Ubuntu"/>
            </a:endParaRPr>
          </a:p>
        </p:txBody>
      </p:sp>
      <p:pic>
        <p:nvPicPr>
          <p:cNvPr id="433" name="Google Shape;433;p55"/>
          <p:cNvPicPr preferRelativeResize="0"/>
          <p:nvPr/>
        </p:nvPicPr>
        <p:blipFill rotWithShape="1">
          <a:blip r:embed="rId3">
            <a:alphaModFix/>
          </a:blip>
          <a:srcRect b="0" l="0" r="0" t="0"/>
          <a:stretch/>
        </p:blipFill>
        <p:spPr>
          <a:xfrm>
            <a:off x="6115125" y="951726"/>
            <a:ext cx="2384775" cy="35998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6"/>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Autres défis: choisissez celui qui vous intéresse!</a:t>
            </a:r>
            <a:endParaRPr/>
          </a:p>
        </p:txBody>
      </p:sp>
      <p:pic>
        <p:nvPicPr>
          <p:cNvPr id="439" name="Google Shape;439;p56"/>
          <p:cNvPicPr preferRelativeResize="0"/>
          <p:nvPr/>
        </p:nvPicPr>
        <p:blipFill>
          <a:blip r:embed="rId3">
            <a:alphaModFix/>
          </a:blip>
          <a:stretch>
            <a:fillRect/>
          </a:stretch>
        </p:blipFill>
        <p:spPr>
          <a:xfrm>
            <a:off x="2152650" y="1119100"/>
            <a:ext cx="4838700" cy="2628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txBox="1"/>
          <p:nvPr>
            <p:ph type="ctrTitle"/>
          </p:nvPr>
        </p:nvSpPr>
        <p:spPr>
          <a:xfrm>
            <a:off x="3447750" y="2135900"/>
            <a:ext cx="5493000" cy="1159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rPr lang="fr-CA"/>
              <a:t>Tâches complexes</a:t>
            </a:r>
            <a:endParaRPr/>
          </a:p>
        </p:txBody>
      </p:sp>
      <p:sp>
        <p:nvSpPr>
          <p:cNvPr id="445" name="Google Shape;445;p57"/>
          <p:cNvSpPr txBox="1"/>
          <p:nvPr>
            <p:ph idx="4294967295" type="body"/>
          </p:nvPr>
        </p:nvSpPr>
        <p:spPr>
          <a:xfrm>
            <a:off x="3303100" y="3339300"/>
            <a:ext cx="5693700" cy="645300"/>
          </a:xfrm>
          <a:prstGeom prst="rect">
            <a:avLst/>
          </a:prstGeom>
        </p:spPr>
        <p:txBody>
          <a:bodyPr anchorCtr="0" anchor="t" bIns="0" lIns="0" spcFirstLastPara="1" rIns="0" wrap="square" tIns="0">
            <a:noAutofit/>
          </a:bodyPr>
          <a:lstStyle/>
          <a:p>
            <a:pPr indent="0" lvl="0" marL="0" rtl="0" algn="r">
              <a:spcBef>
                <a:spcPts val="600"/>
              </a:spcBef>
              <a:spcAft>
                <a:spcPts val="0"/>
              </a:spcAft>
              <a:buNone/>
            </a:pPr>
            <a:r>
              <a:rPr lang="fr-CA"/>
              <a:t>Travail avec plusieurs applications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8"/>
          <p:cNvSpPr txBox="1"/>
          <p:nvPr/>
        </p:nvSpPr>
        <p:spPr>
          <a:xfrm>
            <a:off x="216450" y="259750"/>
            <a:ext cx="8711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a:solidFill>
                  <a:srgbClr val="0069BF"/>
                </a:solidFill>
                <a:latin typeface="Viga"/>
                <a:ea typeface="Viga"/>
                <a:cs typeface="Viga"/>
                <a:sym typeface="Viga"/>
              </a:rPr>
              <a:t>Plusieurs fenêtres pour laisser des traces de la démarche de résolutions</a:t>
            </a:r>
            <a:endParaRPr sz="2000">
              <a:solidFill>
                <a:srgbClr val="0069BF"/>
              </a:solidFill>
              <a:latin typeface="Viga"/>
              <a:ea typeface="Viga"/>
              <a:cs typeface="Viga"/>
              <a:sym typeface="Viga"/>
            </a:endParaRPr>
          </a:p>
        </p:txBody>
      </p:sp>
      <p:pic>
        <p:nvPicPr>
          <p:cNvPr id="451" name="Google Shape;451;p58"/>
          <p:cNvPicPr preferRelativeResize="0"/>
          <p:nvPr/>
        </p:nvPicPr>
        <p:blipFill>
          <a:blip r:embed="rId3">
            <a:alphaModFix/>
          </a:blip>
          <a:stretch>
            <a:fillRect/>
          </a:stretch>
        </p:blipFill>
        <p:spPr>
          <a:xfrm>
            <a:off x="2537650" y="2454775"/>
            <a:ext cx="1945800" cy="2435975"/>
          </a:xfrm>
          <a:prstGeom prst="rect">
            <a:avLst/>
          </a:prstGeom>
          <a:noFill/>
          <a:ln>
            <a:noFill/>
          </a:ln>
          <a:effectLst>
            <a:outerShdw blurRad="57150" rotWithShape="0" algn="bl" dir="5400000" dist="19050">
              <a:srgbClr val="000000">
                <a:alpha val="50000"/>
              </a:srgbClr>
            </a:outerShdw>
          </a:effectLst>
        </p:spPr>
      </p:pic>
      <p:cxnSp>
        <p:nvCxnSpPr>
          <p:cNvPr id="452" name="Google Shape;452;p58"/>
          <p:cNvCxnSpPr>
            <a:stCxn id="453" idx="4"/>
            <a:endCxn id="454" idx="1"/>
          </p:cNvCxnSpPr>
          <p:nvPr/>
        </p:nvCxnSpPr>
        <p:spPr>
          <a:xfrm flipH="1" rot="-5400000">
            <a:off x="1227825" y="3240975"/>
            <a:ext cx="1693800" cy="1236600"/>
          </a:xfrm>
          <a:prstGeom prst="curvedConnector2">
            <a:avLst/>
          </a:prstGeom>
          <a:noFill/>
          <a:ln cap="flat" cmpd="sng" w="28575">
            <a:solidFill>
              <a:srgbClr val="FF0000"/>
            </a:solidFill>
            <a:prstDash val="solid"/>
            <a:round/>
            <a:headEnd len="med" w="med" type="none"/>
            <a:tailEnd len="med" w="med" type="stealth"/>
          </a:ln>
        </p:spPr>
      </p:cxnSp>
      <p:pic>
        <p:nvPicPr>
          <p:cNvPr id="455" name="Google Shape;455;p58"/>
          <p:cNvPicPr preferRelativeResize="0"/>
          <p:nvPr/>
        </p:nvPicPr>
        <p:blipFill>
          <a:blip r:embed="rId4">
            <a:alphaModFix/>
          </a:blip>
          <a:stretch>
            <a:fillRect/>
          </a:stretch>
        </p:blipFill>
        <p:spPr>
          <a:xfrm>
            <a:off x="4483450" y="1146700"/>
            <a:ext cx="4584174" cy="2850109"/>
          </a:xfrm>
          <a:prstGeom prst="rect">
            <a:avLst/>
          </a:prstGeom>
          <a:noFill/>
          <a:ln>
            <a:noFill/>
          </a:ln>
          <a:effectLst>
            <a:outerShdw blurRad="57150" rotWithShape="0" algn="bl" dir="5400000" dist="19050">
              <a:srgbClr val="000000">
                <a:alpha val="50000"/>
              </a:srgbClr>
            </a:outerShdw>
          </a:effectLst>
        </p:spPr>
      </p:pic>
      <p:grpSp>
        <p:nvGrpSpPr>
          <p:cNvPr id="456" name="Google Shape;456;p58"/>
          <p:cNvGrpSpPr/>
          <p:nvPr/>
        </p:nvGrpSpPr>
        <p:grpSpPr>
          <a:xfrm>
            <a:off x="368875" y="904725"/>
            <a:ext cx="4523575" cy="3970425"/>
            <a:chOff x="403500" y="844125"/>
            <a:chExt cx="4523575" cy="3970425"/>
          </a:xfrm>
        </p:grpSpPr>
        <p:pic>
          <p:nvPicPr>
            <p:cNvPr id="457" name="Google Shape;457;p58"/>
            <p:cNvPicPr preferRelativeResize="0"/>
            <p:nvPr/>
          </p:nvPicPr>
          <p:blipFill>
            <a:blip r:embed="rId5">
              <a:alphaModFix/>
            </a:blip>
            <a:stretch>
              <a:fillRect/>
            </a:stretch>
          </p:blipFill>
          <p:spPr>
            <a:xfrm>
              <a:off x="403500" y="844125"/>
              <a:ext cx="2116275" cy="2676475"/>
            </a:xfrm>
            <a:prstGeom prst="rect">
              <a:avLst/>
            </a:prstGeom>
            <a:noFill/>
            <a:ln>
              <a:noFill/>
            </a:ln>
            <a:effectLst>
              <a:outerShdw blurRad="57150" rotWithShape="0" algn="bl" dir="5400000" dist="19050">
                <a:srgbClr val="000000">
                  <a:alpha val="50000"/>
                </a:srgbClr>
              </a:outerShdw>
            </a:effectLst>
          </p:spPr>
        </p:pic>
        <p:sp>
          <p:nvSpPr>
            <p:cNvPr id="458" name="Google Shape;458;p58"/>
            <p:cNvSpPr/>
            <p:nvPr/>
          </p:nvSpPr>
          <p:spPr>
            <a:xfrm>
              <a:off x="4476775" y="1086100"/>
              <a:ext cx="450300" cy="337800"/>
            </a:xfrm>
            <a:prstGeom prst="ellipse">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8"/>
            <p:cNvSpPr/>
            <p:nvPr/>
          </p:nvSpPr>
          <p:spPr>
            <a:xfrm>
              <a:off x="432950" y="2459175"/>
              <a:ext cx="2116200" cy="492600"/>
            </a:xfrm>
            <a:prstGeom prst="ellipse">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9" name="Google Shape;459;p58"/>
            <p:cNvCxnSpPr>
              <a:stCxn id="458" idx="2"/>
              <a:endCxn id="453" idx="0"/>
            </p:cNvCxnSpPr>
            <p:nvPr/>
          </p:nvCxnSpPr>
          <p:spPr>
            <a:xfrm flipH="1">
              <a:off x="1491175" y="1255000"/>
              <a:ext cx="2985600" cy="1204200"/>
            </a:xfrm>
            <a:prstGeom prst="curvedConnector2">
              <a:avLst/>
            </a:prstGeom>
            <a:noFill/>
            <a:ln cap="flat" cmpd="sng" w="28575">
              <a:solidFill>
                <a:srgbClr val="FF0000"/>
              </a:solidFill>
              <a:prstDash val="solid"/>
              <a:round/>
              <a:headEnd len="med" w="med" type="none"/>
              <a:tailEnd len="med" w="med" type="stealth"/>
            </a:ln>
            <a:effectLst>
              <a:outerShdw blurRad="57150" rotWithShape="0" algn="bl" dir="5400000" dist="19050">
                <a:srgbClr val="000000">
                  <a:alpha val="50000"/>
                </a:srgbClr>
              </a:outerShdw>
            </a:effectLst>
          </p:spPr>
        </p:cxnSp>
        <p:sp>
          <p:nvSpPr>
            <p:cNvPr id="454" name="Google Shape;454;p58"/>
            <p:cNvSpPr/>
            <p:nvPr/>
          </p:nvSpPr>
          <p:spPr>
            <a:xfrm>
              <a:off x="2727625" y="4476750"/>
              <a:ext cx="1099800" cy="3378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9"/>
          <p:cNvSpPr txBox="1"/>
          <p:nvPr/>
        </p:nvSpPr>
        <p:spPr>
          <a:xfrm>
            <a:off x="480613" y="95250"/>
            <a:ext cx="818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0069BF"/>
                </a:solidFill>
                <a:latin typeface="Viga"/>
                <a:ea typeface="Viga"/>
                <a:cs typeface="Viga"/>
                <a:sym typeface="Viga"/>
              </a:rPr>
              <a:t>Coller dans Notes pour les démarches ou les calculs</a:t>
            </a:r>
            <a:endParaRPr sz="2400">
              <a:solidFill>
                <a:srgbClr val="0069BF"/>
              </a:solidFill>
              <a:latin typeface="Viga"/>
              <a:ea typeface="Viga"/>
              <a:cs typeface="Viga"/>
              <a:sym typeface="Viga"/>
            </a:endParaRPr>
          </a:p>
        </p:txBody>
      </p:sp>
      <p:pic>
        <p:nvPicPr>
          <p:cNvPr id="465" name="Google Shape;465;p59"/>
          <p:cNvPicPr preferRelativeResize="0"/>
          <p:nvPr/>
        </p:nvPicPr>
        <p:blipFill>
          <a:blip r:embed="rId3">
            <a:alphaModFix/>
          </a:blip>
          <a:stretch>
            <a:fillRect/>
          </a:stretch>
        </p:blipFill>
        <p:spPr>
          <a:xfrm>
            <a:off x="1886413" y="784450"/>
            <a:ext cx="5371233" cy="4189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 type="body"/>
          </p:nvPr>
        </p:nvSpPr>
        <p:spPr>
          <a:xfrm>
            <a:off x="457200" y="4406305"/>
            <a:ext cx="8229600" cy="24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CA"/>
              <a:t>À méditer</a:t>
            </a:r>
            <a:endParaRPr/>
          </a:p>
        </p:txBody>
      </p:sp>
      <p:pic>
        <p:nvPicPr>
          <p:cNvPr id="140" name="Google Shape;140;p24"/>
          <p:cNvPicPr preferRelativeResize="0"/>
          <p:nvPr/>
        </p:nvPicPr>
        <p:blipFill>
          <a:blip r:embed="rId3">
            <a:alphaModFix/>
          </a:blip>
          <a:stretch>
            <a:fillRect/>
          </a:stretch>
        </p:blipFill>
        <p:spPr>
          <a:xfrm>
            <a:off x="1676400" y="1032272"/>
            <a:ext cx="5791200" cy="2847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0"/>
          <p:cNvSpPr txBox="1"/>
          <p:nvPr>
            <p:ph type="ctrTitle"/>
          </p:nvPr>
        </p:nvSpPr>
        <p:spPr>
          <a:xfrm>
            <a:off x="372375" y="154747"/>
            <a:ext cx="7772400" cy="64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Pour aller plus loin</a:t>
            </a:r>
            <a:endParaRPr/>
          </a:p>
        </p:txBody>
      </p:sp>
      <p:sp>
        <p:nvSpPr>
          <p:cNvPr id="471" name="Google Shape;471;p60"/>
          <p:cNvSpPr txBox="1"/>
          <p:nvPr>
            <p:ph idx="1" type="subTitle"/>
          </p:nvPr>
        </p:nvSpPr>
        <p:spPr>
          <a:xfrm>
            <a:off x="372375" y="1055888"/>
            <a:ext cx="7772400" cy="3637500"/>
          </a:xfrm>
          <a:prstGeom prst="rect">
            <a:avLst/>
          </a:prstGeom>
          <a:noFill/>
          <a:ln>
            <a:noFill/>
          </a:ln>
        </p:spPr>
        <p:txBody>
          <a:bodyPr anchorCtr="0" anchor="t" bIns="45700" lIns="91425" spcFirstLastPara="1" rIns="91425" wrap="square" tIns="45700">
            <a:noAutofit/>
          </a:bodyPr>
          <a:lstStyle/>
          <a:p>
            <a:pPr indent="-317500" lvl="0" marL="457200" rtl="0" algn="l">
              <a:spcBef>
                <a:spcPts val="750"/>
              </a:spcBef>
              <a:spcAft>
                <a:spcPts val="0"/>
              </a:spcAft>
              <a:buSzPts val="1400"/>
              <a:buChar char="★"/>
            </a:pPr>
            <a:r>
              <a:rPr lang="fr-CA" sz="1400"/>
              <a:t>Autoformations sur Campus RÉCIT: </a:t>
            </a:r>
            <a:r>
              <a:rPr lang="fr-CA" sz="1400" u="sng">
                <a:solidFill>
                  <a:schemeClr val="hlink"/>
                </a:solidFill>
                <a:hlinkClick r:id="rId3"/>
              </a:rPr>
              <a:t>GeoGebra 1</a:t>
            </a:r>
            <a:r>
              <a:rPr lang="fr-CA" sz="1400"/>
              <a:t> et </a:t>
            </a:r>
            <a:r>
              <a:rPr lang="fr-CA" sz="1400" u="sng">
                <a:solidFill>
                  <a:schemeClr val="hlink"/>
                </a:solidFill>
                <a:hlinkClick r:id="rId4"/>
              </a:rPr>
              <a:t>GeoGebra 2</a:t>
            </a:r>
            <a:endParaRPr sz="1400"/>
          </a:p>
          <a:p>
            <a:pPr indent="-317500" lvl="0" marL="457200" rtl="0" algn="l">
              <a:spcBef>
                <a:spcPts val="1000"/>
              </a:spcBef>
              <a:spcAft>
                <a:spcPts val="0"/>
              </a:spcAft>
              <a:buSzPts val="1400"/>
              <a:buChar char="★"/>
            </a:pPr>
            <a:r>
              <a:rPr lang="fr-CA" sz="1400" u="sng">
                <a:solidFill>
                  <a:schemeClr val="hlink"/>
                </a:solidFill>
                <a:hlinkClick r:id="rId5"/>
              </a:rPr>
              <a:t>Tutoriels</a:t>
            </a:r>
            <a:endParaRPr sz="1400"/>
          </a:p>
          <a:p>
            <a:pPr indent="-317500" lvl="0" marL="457200" rtl="0" algn="l">
              <a:spcBef>
                <a:spcPts val="1000"/>
              </a:spcBef>
              <a:spcAft>
                <a:spcPts val="0"/>
              </a:spcAft>
              <a:buSzPts val="1400"/>
              <a:buChar char="★"/>
            </a:pPr>
            <a:r>
              <a:rPr lang="fr-CA" sz="1400" u="sng">
                <a:solidFill>
                  <a:schemeClr val="hlink"/>
                </a:solidFill>
                <a:hlinkClick r:id="rId6"/>
              </a:rPr>
              <a:t>Présentation de GeoGebra.org</a:t>
            </a:r>
            <a:endParaRPr sz="1400"/>
          </a:p>
          <a:p>
            <a:pPr indent="-317500" lvl="0" marL="457200" rtl="0" algn="l">
              <a:spcBef>
                <a:spcPts val="1000"/>
              </a:spcBef>
              <a:spcAft>
                <a:spcPts val="0"/>
              </a:spcAft>
              <a:buSzPts val="1400"/>
              <a:buChar char="★"/>
            </a:pPr>
            <a:r>
              <a:rPr lang="fr-CA" sz="1400" u="sng">
                <a:solidFill>
                  <a:schemeClr val="hlink"/>
                </a:solidFill>
                <a:hlinkClick r:id="rId7"/>
              </a:rPr>
              <a:t>L’édition avec GeoGebra</a:t>
            </a:r>
            <a:endParaRPr sz="1400"/>
          </a:p>
          <a:p>
            <a:pPr indent="-317500" lvl="0" marL="457200" rtl="0" algn="l">
              <a:spcBef>
                <a:spcPts val="1000"/>
              </a:spcBef>
              <a:spcAft>
                <a:spcPts val="0"/>
              </a:spcAft>
              <a:buSzPts val="1400"/>
              <a:buChar char="★"/>
            </a:pPr>
            <a:r>
              <a:rPr lang="fr-CA" sz="1400"/>
              <a:t>Pour les élèves: </a:t>
            </a:r>
            <a:r>
              <a:rPr lang="fr-CA" sz="1400" u="sng">
                <a:solidFill>
                  <a:schemeClr val="hlink"/>
                </a:solidFill>
                <a:hlinkClick r:id="rId8"/>
              </a:rPr>
              <a:t>construction de figures </a:t>
            </a:r>
            <a:r>
              <a:rPr lang="fr-CA" sz="1400"/>
              <a:t>avec l’application Classique</a:t>
            </a:r>
            <a:endParaRPr sz="1400"/>
          </a:p>
          <a:p>
            <a:pPr indent="-317500" lvl="0" marL="457200" rtl="0" algn="l">
              <a:spcBef>
                <a:spcPts val="1000"/>
              </a:spcBef>
              <a:spcAft>
                <a:spcPts val="0"/>
              </a:spcAft>
              <a:buSzPts val="1400"/>
              <a:buChar char="★"/>
            </a:pPr>
            <a:r>
              <a:rPr lang="fr-CA" sz="1400" u="sng">
                <a:solidFill>
                  <a:schemeClr val="hlink"/>
                </a:solidFill>
                <a:hlinkClick r:id="rId9"/>
              </a:rPr>
              <a:t>MAT-2102 (Isométrie et homothétie)</a:t>
            </a:r>
            <a:endParaRPr sz="1400"/>
          </a:p>
          <a:p>
            <a:pPr indent="-317500" lvl="0" marL="457200" rtl="0" algn="l">
              <a:spcBef>
                <a:spcPts val="1000"/>
              </a:spcBef>
              <a:spcAft>
                <a:spcPts val="0"/>
              </a:spcAft>
              <a:buSzPts val="1400"/>
              <a:buChar char="★"/>
            </a:pPr>
            <a:r>
              <a:rPr lang="fr-CA" sz="1400" u="sng">
                <a:solidFill>
                  <a:schemeClr val="hlink"/>
                </a:solidFill>
                <a:hlinkClick r:id="rId10"/>
              </a:rPr>
              <a:t>Troisième secondaire</a:t>
            </a:r>
            <a:endParaRPr sz="1400"/>
          </a:p>
          <a:p>
            <a:pPr indent="-317500" lvl="0" marL="457200" rtl="0" algn="l">
              <a:spcBef>
                <a:spcPts val="1000"/>
              </a:spcBef>
              <a:spcAft>
                <a:spcPts val="1000"/>
              </a:spcAft>
              <a:buSzPts val="1400"/>
              <a:buChar char="★"/>
            </a:pPr>
            <a:r>
              <a:rPr lang="fr-CA" sz="1400" u="sng">
                <a:solidFill>
                  <a:schemeClr val="hlink"/>
                </a:solidFill>
                <a:hlinkClick r:id="rId11"/>
              </a:rPr>
              <a:t>Virage numérique au CCR </a:t>
            </a:r>
            <a:r>
              <a:rPr lang="fr-CA" sz="1400"/>
              <a:t>(solides deuxième secondaire et relations entre quantités quatrième secondaire)</a:t>
            </a:r>
            <a:endParaRPr sz="1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1"/>
          <p:cNvSpPr txBox="1"/>
          <p:nvPr>
            <p:ph type="ctrTitle"/>
          </p:nvPr>
        </p:nvSpPr>
        <p:spPr>
          <a:xfrm>
            <a:off x="572300" y="304094"/>
            <a:ext cx="7772400" cy="59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En conclusion</a:t>
            </a:r>
            <a:endParaRPr/>
          </a:p>
        </p:txBody>
      </p:sp>
      <p:sp>
        <p:nvSpPr>
          <p:cNvPr id="477" name="Google Shape;477;p61"/>
          <p:cNvSpPr txBox="1"/>
          <p:nvPr>
            <p:ph idx="4294967295" type="body"/>
          </p:nvPr>
        </p:nvSpPr>
        <p:spPr>
          <a:xfrm>
            <a:off x="572300" y="1507025"/>
            <a:ext cx="7937400" cy="2213400"/>
          </a:xfrm>
          <a:prstGeom prst="rect">
            <a:avLst/>
          </a:prstGeom>
          <a:noFill/>
          <a:ln>
            <a:noFill/>
          </a:ln>
        </p:spPr>
        <p:txBody>
          <a:bodyPr anchorCtr="0" anchor="t" bIns="45700" lIns="91425" spcFirstLastPara="1" rIns="91425" wrap="square" tIns="45700">
            <a:noAutofit/>
          </a:bodyPr>
          <a:lstStyle/>
          <a:p>
            <a:pPr indent="-282575" lvl="0" marL="257175" rtl="0" algn="l">
              <a:lnSpc>
                <a:spcPct val="200000"/>
              </a:lnSpc>
              <a:spcBef>
                <a:spcPts val="0"/>
              </a:spcBef>
              <a:spcAft>
                <a:spcPts val="0"/>
              </a:spcAft>
              <a:buClr>
                <a:srgbClr val="F3F3F3"/>
              </a:buClr>
              <a:buSzPts val="1440"/>
              <a:buChar char="•"/>
            </a:pPr>
            <a:r>
              <a:rPr lang="fr-CA" sz="2000">
                <a:solidFill>
                  <a:srgbClr val="F3F3F3"/>
                </a:solidFill>
              </a:rPr>
              <a:t>Explorez, créez et partagez</a:t>
            </a:r>
            <a:endParaRPr sz="2000">
              <a:solidFill>
                <a:srgbClr val="F3F3F3"/>
              </a:solidFill>
            </a:endParaRPr>
          </a:p>
          <a:p>
            <a:pPr indent="-257175" lvl="0" marL="257175" rtl="0" algn="l">
              <a:lnSpc>
                <a:spcPct val="200000"/>
              </a:lnSpc>
              <a:spcBef>
                <a:spcPts val="0"/>
              </a:spcBef>
              <a:spcAft>
                <a:spcPts val="0"/>
              </a:spcAft>
              <a:buClr>
                <a:srgbClr val="F3F3F3"/>
              </a:buClr>
              <a:buSzPts val="1440"/>
              <a:buChar char="•"/>
            </a:pPr>
            <a:r>
              <a:rPr lang="fr-CA" sz="2000">
                <a:solidFill>
                  <a:srgbClr val="F3F3F3"/>
                </a:solidFill>
              </a:rPr>
              <a:t>Expérimentez en classe avec vos élèves</a:t>
            </a:r>
            <a:endParaRPr sz="2000">
              <a:solidFill>
                <a:srgbClr val="F3F3F3"/>
              </a:solidFill>
            </a:endParaRPr>
          </a:p>
          <a:p>
            <a:pPr indent="-257175" lvl="0" marL="257175" rtl="0" algn="l">
              <a:lnSpc>
                <a:spcPct val="200000"/>
              </a:lnSpc>
              <a:spcBef>
                <a:spcPts val="750"/>
              </a:spcBef>
              <a:spcAft>
                <a:spcPts val="0"/>
              </a:spcAft>
              <a:buClr>
                <a:srgbClr val="F3F3F3"/>
              </a:buClr>
              <a:buSzPts val="1040"/>
              <a:buChar char="•"/>
            </a:pPr>
            <a:r>
              <a:rPr lang="fr-CA" sz="2000">
                <a:solidFill>
                  <a:srgbClr val="F3F3F3"/>
                </a:solidFill>
              </a:rPr>
              <a:t>Développez votre réseau </a:t>
            </a:r>
            <a:r>
              <a:rPr lang="fr-CA" sz="1500">
                <a:solidFill>
                  <a:srgbClr val="F3F3F3"/>
                </a:solidFill>
              </a:rPr>
              <a:t>(abonnez-vous à </a:t>
            </a:r>
            <a:r>
              <a:rPr lang="fr-CA" sz="1500" u="sng">
                <a:solidFill>
                  <a:srgbClr val="F3F3F3"/>
                </a:solidFill>
                <a:hlinkClick r:id="rId3">
                  <a:extLst>
                    <a:ext uri="{A12FA001-AC4F-418D-AE19-62706E023703}">
                      <ahyp:hlinkClr val="tx"/>
                    </a:ext>
                  </a:extLst>
                </a:hlinkClick>
              </a:rPr>
              <a:t>https://www.geogebra.org/u/louiseroy</a:t>
            </a:r>
            <a:r>
              <a:rPr lang="fr-CA" sz="1500">
                <a:solidFill>
                  <a:srgbClr val="F3F3F3"/>
                </a:solidFill>
              </a:rPr>
              <a:t>)</a:t>
            </a:r>
            <a:endParaRPr sz="2000">
              <a:solidFill>
                <a:srgbClr val="F3F3F3"/>
              </a:solidFill>
            </a:endParaRPr>
          </a:p>
        </p:txBody>
      </p:sp>
      <p:pic>
        <p:nvPicPr>
          <p:cNvPr descr="Visage blanc tirant la langue" id="478" name="Google Shape;478;p61"/>
          <p:cNvPicPr preferRelativeResize="0"/>
          <p:nvPr/>
        </p:nvPicPr>
        <p:blipFill rotWithShape="1">
          <a:blip r:embed="rId4">
            <a:alphaModFix/>
          </a:blip>
          <a:srcRect b="0" l="0" r="0" t="0"/>
          <a:stretch/>
        </p:blipFill>
        <p:spPr>
          <a:xfrm>
            <a:off x="4572000" y="3552325"/>
            <a:ext cx="667350" cy="667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2"/>
          <p:cNvSpPr txBox="1"/>
          <p:nvPr>
            <p:ph idx="4294967295" type="title"/>
          </p:nvPr>
        </p:nvSpPr>
        <p:spPr>
          <a:xfrm>
            <a:off x="254250" y="126125"/>
            <a:ext cx="8520600" cy="5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fr-CA">
                <a:latin typeface="Viga"/>
                <a:ea typeface="Viga"/>
                <a:cs typeface="Viga"/>
                <a:sym typeface="Viga"/>
              </a:rPr>
              <a:t>Obtenez votre badge de participation</a:t>
            </a:r>
            <a:endParaRPr b="1">
              <a:latin typeface="Viga"/>
              <a:ea typeface="Viga"/>
              <a:cs typeface="Viga"/>
              <a:sym typeface="Viga"/>
            </a:endParaRPr>
          </a:p>
        </p:txBody>
      </p:sp>
      <p:sp>
        <p:nvSpPr>
          <p:cNvPr id="484" name="Google Shape;484;p62"/>
          <p:cNvSpPr txBox="1"/>
          <p:nvPr/>
        </p:nvSpPr>
        <p:spPr>
          <a:xfrm>
            <a:off x="254250" y="805675"/>
            <a:ext cx="6018300" cy="2193600"/>
          </a:xfrm>
          <a:prstGeom prst="rect">
            <a:avLst/>
          </a:prstGeom>
          <a:noFill/>
          <a:ln>
            <a:noFill/>
          </a:ln>
        </p:spPr>
        <p:txBody>
          <a:bodyPr anchorCtr="0" anchor="t" bIns="91425" lIns="91425" spcFirstLastPara="1" rIns="91425" wrap="square" tIns="91425">
            <a:noAutofit/>
          </a:bodyPr>
          <a:lstStyle/>
          <a:p>
            <a:pPr indent="-330200" lvl="0" marL="457200" marR="282204" rtl="0" algn="l">
              <a:lnSpc>
                <a:spcPct val="115000"/>
              </a:lnSpc>
              <a:spcBef>
                <a:spcPts val="600"/>
              </a:spcBef>
              <a:spcAft>
                <a:spcPts val="0"/>
              </a:spcAft>
              <a:buSzPts val="1600"/>
              <a:buFont typeface="Ubuntu"/>
              <a:buAutoNum type="arabicPeriod"/>
            </a:pPr>
            <a:r>
              <a:rPr lang="fr-CA" sz="1600" u="sng">
                <a:latin typeface="Ubuntu"/>
                <a:ea typeface="Ubuntu"/>
                <a:cs typeface="Ubuntu"/>
                <a:sym typeface="Ubuntu"/>
                <a:hlinkClick r:id="rId3"/>
              </a:rPr>
              <a:t>Créer son compte sur le Campus RÉCIT</a:t>
            </a:r>
            <a:r>
              <a:rPr lang="fr-CA" sz="1600">
                <a:latin typeface="Ubuntu"/>
                <a:ea typeface="Ubuntu"/>
                <a:cs typeface="Ubuntu"/>
                <a:sym typeface="Ubuntu"/>
              </a:rPr>
              <a:t> et se connecter;</a:t>
            </a:r>
            <a:endParaRPr sz="1600">
              <a:latin typeface="Ubuntu"/>
              <a:ea typeface="Ubuntu"/>
              <a:cs typeface="Ubuntu"/>
              <a:sym typeface="Ubuntu"/>
            </a:endParaRPr>
          </a:p>
          <a:p>
            <a:pPr indent="-330200" lvl="0" marL="457200" marR="282204" rtl="0" algn="l">
              <a:lnSpc>
                <a:spcPct val="115000"/>
              </a:lnSpc>
              <a:spcBef>
                <a:spcPts val="600"/>
              </a:spcBef>
              <a:spcAft>
                <a:spcPts val="0"/>
              </a:spcAft>
              <a:buSzPts val="1600"/>
              <a:buFont typeface="Ubuntu"/>
              <a:buAutoNum type="arabicPeriod"/>
            </a:pPr>
            <a:r>
              <a:rPr lang="fr-CA" sz="1600" u="sng">
                <a:latin typeface="Ubuntu"/>
                <a:ea typeface="Ubuntu"/>
                <a:cs typeface="Ubuntu"/>
                <a:sym typeface="Ubuntu"/>
                <a:hlinkClick r:id="rId4"/>
              </a:rPr>
              <a:t>S’inscrire à cette formation</a:t>
            </a:r>
            <a:r>
              <a:rPr lang="fr-CA" sz="1600">
                <a:latin typeface="Ubuntu"/>
                <a:ea typeface="Ubuntu"/>
                <a:cs typeface="Ubuntu"/>
                <a:sym typeface="Ubuntu"/>
              </a:rPr>
              <a:t>;</a:t>
            </a:r>
            <a:endParaRPr sz="1600">
              <a:latin typeface="Ubuntu"/>
              <a:ea typeface="Ubuntu"/>
              <a:cs typeface="Ubuntu"/>
              <a:sym typeface="Ubuntu"/>
            </a:endParaRPr>
          </a:p>
          <a:p>
            <a:pPr indent="-330200" lvl="0" marL="457200" marR="282204" rtl="0" algn="l">
              <a:lnSpc>
                <a:spcPct val="115000"/>
              </a:lnSpc>
              <a:spcBef>
                <a:spcPts val="600"/>
              </a:spcBef>
              <a:spcAft>
                <a:spcPts val="0"/>
              </a:spcAft>
              <a:buSzPts val="1600"/>
              <a:buFont typeface="Ubuntu"/>
              <a:buAutoNum type="arabicPeriod"/>
            </a:pPr>
            <a:r>
              <a:rPr lang="fr-CA" sz="1600">
                <a:latin typeface="Ubuntu"/>
                <a:ea typeface="Ubuntu"/>
                <a:cs typeface="Ubuntu"/>
                <a:sym typeface="Ubuntu"/>
              </a:rPr>
              <a:t>Demander votre badge ici</a:t>
            </a:r>
            <a:r>
              <a:rPr lang="fr-CA" sz="1600">
                <a:latin typeface="Ubuntu"/>
                <a:ea typeface="Ubuntu"/>
                <a:cs typeface="Ubuntu"/>
                <a:sym typeface="Ubuntu"/>
              </a:rPr>
              <a:t>: </a:t>
            </a:r>
            <a:endParaRPr sz="1600">
              <a:latin typeface="Ubuntu"/>
              <a:ea typeface="Ubuntu"/>
              <a:cs typeface="Ubuntu"/>
              <a:sym typeface="Ubuntu"/>
            </a:endParaRPr>
          </a:p>
          <a:p>
            <a:pPr indent="-330200" lvl="1" marL="914400" marR="282204" rtl="0" algn="l">
              <a:lnSpc>
                <a:spcPct val="115000"/>
              </a:lnSpc>
              <a:spcBef>
                <a:spcPts val="600"/>
              </a:spcBef>
              <a:spcAft>
                <a:spcPts val="0"/>
              </a:spcAft>
              <a:buSzPts val="1600"/>
              <a:buFont typeface="Ubuntu"/>
              <a:buAutoNum type="alphaLcPeriod"/>
            </a:pPr>
            <a:r>
              <a:rPr lang="fr-CA" sz="1600" u="sng">
                <a:solidFill>
                  <a:schemeClr val="hlink"/>
                </a:solidFill>
                <a:latin typeface="Ubuntu"/>
                <a:ea typeface="Ubuntu"/>
                <a:cs typeface="Ubuntu"/>
                <a:sym typeface="Ubuntu"/>
                <a:hlinkClick r:id="rId5"/>
              </a:rPr>
              <a:t>Atelier du 29 mars</a:t>
            </a:r>
            <a:endParaRPr sz="1600">
              <a:latin typeface="Ubuntu"/>
              <a:ea typeface="Ubuntu"/>
              <a:cs typeface="Ubuntu"/>
              <a:sym typeface="Ubuntu"/>
            </a:endParaRPr>
          </a:p>
          <a:p>
            <a:pPr indent="-330200" lvl="1" marL="914400" marR="282204" rtl="0" algn="l">
              <a:lnSpc>
                <a:spcPct val="115000"/>
              </a:lnSpc>
              <a:spcBef>
                <a:spcPts val="600"/>
              </a:spcBef>
              <a:spcAft>
                <a:spcPts val="0"/>
              </a:spcAft>
              <a:buSzPts val="1600"/>
              <a:buFont typeface="Ubuntu"/>
              <a:buAutoNum type="alphaLcPeriod"/>
            </a:pPr>
            <a:r>
              <a:rPr lang="fr-CA" sz="1600" u="sng">
                <a:solidFill>
                  <a:schemeClr val="hlink"/>
                </a:solidFill>
                <a:latin typeface="Ubuntu"/>
                <a:ea typeface="Ubuntu"/>
                <a:cs typeface="Ubuntu"/>
                <a:sym typeface="Ubuntu"/>
                <a:hlinkClick r:id="rId6"/>
              </a:rPr>
              <a:t>Atelier du 1 avril</a:t>
            </a:r>
            <a:endParaRPr sz="1600">
              <a:latin typeface="Ubuntu"/>
              <a:ea typeface="Ubuntu"/>
              <a:cs typeface="Ubuntu"/>
              <a:sym typeface="Ubuntu"/>
            </a:endParaRPr>
          </a:p>
          <a:p>
            <a:pPr indent="0" lvl="0" marL="0" rtl="0" algn="ctr">
              <a:lnSpc>
                <a:spcPct val="115000"/>
              </a:lnSpc>
              <a:spcBef>
                <a:spcPts val="600"/>
              </a:spcBef>
              <a:spcAft>
                <a:spcPts val="0"/>
              </a:spcAft>
              <a:buNone/>
            </a:pPr>
            <a:r>
              <a:rPr lang="fr-CA" sz="2300">
                <a:latin typeface="Ubuntu"/>
                <a:ea typeface="Ubuntu"/>
                <a:cs typeface="Ubuntu"/>
                <a:sym typeface="Ubuntu"/>
              </a:rPr>
              <a:t> </a:t>
            </a:r>
            <a:endParaRPr b="1" sz="3000">
              <a:latin typeface="Viga"/>
              <a:ea typeface="Viga"/>
              <a:cs typeface="Viga"/>
              <a:sym typeface="Viga"/>
            </a:endParaRPr>
          </a:p>
          <a:p>
            <a:pPr indent="0" lvl="0" marL="0" rtl="0" algn="l">
              <a:lnSpc>
                <a:spcPct val="115000"/>
              </a:lnSpc>
              <a:spcBef>
                <a:spcPts val="600"/>
              </a:spcBef>
              <a:spcAft>
                <a:spcPts val="400"/>
              </a:spcAft>
              <a:buNone/>
            </a:pPr>
            <a:r>
              <a:t/>
            </a:r>
            <a:endParaRPr sz="2400">
              <a:latin typeface="Ubuntu"/>
              <a:ea typeface="Ubuntu"/>
              <a:cs typeface="Ubuntu"/>
              <a:sym typeface="Ubuntu"/>
            </a:endParaRPr>
          </a:p>
        </p:txBody>
      </p:sp>
      <p:pic>
        <p:nvPicPr>
          <p:cNvPr id="485" name="Google Shape;485;p62"/>
          <p:cNvPicPr preferRelativeResize="0"/>
          <p:nvPr/>
        </p:nvPicPr>
        <p:blipFill>
          <a:blip r:embed="rId7">
            <a:alphaModFix/>
          </a:blip>
          <a:stretch>
            <a:fillRect/>
          </a:stretch>
        </p:blipFill>
        <p:spPr>
          <a:xfrm>
            <a:off x="4471972" y="1497000"/>
            <a:ext cx="1241375" cy="1211275"/>
          </a:xfrm>
          <a:prstGeom prst="rect">
            <a:avLst/>
          </a:prstGeom>
          <a:noFill/>
          <a:ln>
            <a:noFill/>
          </a:ln>
        </p:spPr>
      </p:pic>
      <p:pic>
        <p:nvPicPr>
          <p:cNvPr id="486" name="Google Shape;486;p62"/>
          <p:cNvPicPr preferRelativeResize="0"/>
          <p:nvPr/>
        </p:nvPicPr>
        <p:blipFill>
          <a:blip r:embed="rId8">
            <a:alphaModFix/>
          </a:blip>
          <a:stretch>
            <a:fillRect/>
          </a:stretch>
        </p:blipFill>
        <p:spPr>
          <a:xfrm>
            <a:off x="6272547" y="1496994"/>
            <a:ext cx="1241375" cy="1211281"/>
          </a:xfrm>
          <a:prstGeom prst="rect">
            <a:avLst/>
          </a:prstGeom>
          <a:noFill/>
          <a:ln>
            <a:noFill/>
          </a:ln>
        </p:spPr>
      </p:pic>
      <p:pic>
        <p:nvPicPr>
          <p:cNvPr id="487" name="Google Shape;487;p62"/>
          <p:cNvPicPr preferRelativeResize="0"/>
          <p:nvPr/>
        </p:nvPicPr>
        <p:blipFill>
          <a:blip r:embed="rId9">
            <a:alphaModFix/>
          </a:blip>
          <a:stretch>
            <a:fillRect/>
          </a:stretch>
        </p:blipFill>
        <p:spPr>
          <a:xfrm>
            <a:off x="1496750" y="2762002"/>
            <a:ext cx="6150502" cy="2340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6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4"/>
          <p:cNvSpPr txBox="1"/>
          <p:nvPr>
            <p:ph idx="4294967295" type="ctrTitle"/>
          </p:nvPr>
        </p:nvSpPr>
        <p:spPr>
          <a:xfrm>
            <a:off x="2025163" y="1029050"/>
            <a:ext cx="5093700" cy="1348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fr-CA" sz="3000">
                <a:latin typeface="Viga"/>
                <a:ea typeface="Viga"/>
                <a:cs typeface="Viga"/>
                <a:sym typeface="Viga"/>
              </a:rPr>
              <a:t>MERCI; votre participation est vraiment appréciée!</a:t>
            </a:r>
            <a:endParaRPr b="1" sz="3000">
              <a:latin typeface="Viga"/>
              <a:ea typeface="Viga"/>
              <a:cs typeface="Viga"/>
              <a:sym typeface="Viga"/>
            </a:endParaRPr>
          </a:p>
        </p:txBody>
      </p:sp>
      <p:pic>
        <p:nvPicPr>
          <p:cNvPr id="498" name="Google Shape;498;p64"/>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499" name="Google Shape;499;p64"/>
          <p:cNvSpPr txBox="1"/>
          <p:nvPr/>
        </p:nvSpPr>
        <p:spPr>
          <a:xfrm>
            <a:off x="3985575" y="2262325"/>
            <a:ext cx="4417800" cy="2246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4"/>
              </a:rPr>
              <a:t>louise.roy@recitmst.qc.ca</a:t>
            </a:r>
            <a:endParaRPr sz="1700">
              <a:solidFill>
                <a:schemeClr val="dk2"/>
              </a:solidFill>
              <a:latin typeface="Ubuntu"/>
              <a:ea typeface="Ubuntu"/>
              <a:cs typeface="Ubuntu"/>
              <a:sym typeface="Ubuntu"/>
            </a:endParaRPr>
          </a:p>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5"/>
              </a:rPr>
              <a:t>luc.lagarde@recitmst.qc.ca</a:t>
            </a:r>
            <a:r>
              <a:rPr lang="fr-CA" sz="1700">
                <a:solidFill>
                  <a:schemeClr val="dk2"/>
                </a:solidFill>
                <a:latin typeface="Ubuntu"/>
                <a:ea typeface="Ubuntu"/>
                <a:cs typeface="Ubuntu"/>
                <a:sym typeface="Ubuntu"/>
              </a:rPr>
              <a:t> </a:t>
            </a:r>
            <a:r>
              <a:rPr lang="fr-CA" sz="1700">
                <a:solidFill>
                  <a:schemeClr val="dk2"/>
                </a:solidFill>
                <a:latin typeface="Ubuntu"/>
                <a:ea typeface="Ubuntu"/>
                <a:cs typeface="Ubuntu"/>
                <a:sym typeface="Ubuntu"/>
              </a:rPr>
              <a:t> </a:t>
            </a:r>
            <a:endParaRPr sz="1700">
              <a:solidFill>
                <a:schemeClr val="dk2"/>
              </a:solidFill>
              <a:latin typeface="Ubuntu"/>
              <a:ea typeface="Ubuntu"/>
              <a:cs typeface="Ubuntu"/>
              <a:sym typeface="Ubuntu"/>
            </a:endParaRPr>
          </a:p>
          <a:p>
            <a:pPr indent="0" lvl="0" marL="0" rtl="0" algn="l">
              <a:spcBef>
                <a:spcPts val="600"/>
              </a:spcBef>
              <a:spcAft>
                <a:spcPts val="0"/>
              </a:spcAft>
              <a:buNone/>
            </a:pPr>
            <a:r>
              <a:rPr lang="fr-CA" sz="1700" u="sng">
                <a:solidFill>
                  <a:schemeClr val="hlink"/>
                </a:solidFill>
                <a:latin typeface="Ubuntu"/>
                <a:ea typeface="Ubuntu"/>
                <a:cs typeface="Ubuntu"/>
                <a:sym typeface="Ubuntu"/>
                <a:hlinkClick r:id="rId6"/>
              </a:rPr>
              <a:t>equipe@recitmst.qc.ca</a:t>
            </a:r>
            <a:r>
              <a:rPr lang="fr-CA" sz="2500">
                <a:solidFill>
                  <a:schemeClr val="dk2"/>
                </a:solidFill>
                <a:latin typeface="Ubuntu"/>
                <a:ea typeface="Ubuntu"/>
                <a:cs typeface="Ubuntu"/>
                <a:sym typeface="Ubuntu"/>
              </a:rPr>
              <a:t>   </a:t>
            </a:r>
            <a:endParaRPr sz="2500">
              <a:solidFill>
                <a:schemeClr val="dk2"/>
              </a:solidFill>
              <a:latin typeface="Ubuntu"/>
              <a:ea typeface="Ubuntu"/>
              <a:cs typeface="Ubuntu"/>
              <a:sym typeface="Ubuntu"/>
            </a:endParaRPr>
          </a:p>
          <a:p>
            <a:pPr indent="-330200" lvl="0" marL="457200" rtl="0" algn="l">
              <a:spcBef>
                <a:spcPts val="60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7">
                  <a:extLst>
                    <a:ext uri="{A12FA001-AC4F-418D-AE19-62706E023703}">
                      <ahyp:hlinkClr val="tx"/>
                    </a:ext>
                  </a:extLst>
                </a:hlinkClick>
              </a:rPr>
              <a:t>Page Facebook</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8">
                  <a:extLst>
                    <a:ext uri="{A12FA001-AC4F-418D-AE19-62706E023703}">
                      <ahyp:hlinkClr val="tx"/>
                    </a:ext>
                  </a:extLst>
                </a:hlinkClick>
              </a:rPr>
              <a:t>Twitter</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9">
                  <a:extLst>
                    <a:ext uri="{A12FA001-AC4F-418D-AE19-62706E023703}">
                      <ahyp:hlinkClr val="tx"/>
                    </a:ext>
                  </a:extLst>
                </a:hlinkClick>
              </a:rPr>
              <a:t>Chaîne YouTube</a:t>
            </a:r>
            <a:endParaRPr sz="900">
              <a:solidFill>
                <a:schemeClr val="dk2"/>
              </a:solidFill>
              <a:latin typeface="Ubuntu"/>
              <a:ea typeface="Ubuntu"/>
              <a:cs typeface="Ubuntu"/>
              <a:sym typeface="Ubuntu"/>
            </a:endParaRPr>
          </a:p>
        </p:txBody>
      </p:sp>
      <p:sp>
        <p:nvSpPr>
          <p:cNvPr id="500" name="Google Shape;500;p64"/>
          <p:cNvSpPr txBox="1"/>
          <p:nvPr/>
        </p:nvSpPr>
        <p:spPr>
          <a:xfrm rot="-1411202">
            <a:off x="197337" y="2765635"/>
            <a:ext cx="3321225" cy="784896"/>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fr-CA" sz="2600">
                <a:solidFill>
                  <a:srgbClr val="FAA22A"/>
                </a:solidFill>
                <a:latin typeface="Ubuntu"/>
                <a:ea typeface="Ubuntu"/>
                <a:cs typeface="Ubuntu"/>
                <a:sym typeface="Ubuntu"/>
              </a:rPr>
              <a:t>Pour aller plus loin!</a:t>
            </a:r>
            <a:endParaRPr sz="2600">
              <a:solidFill>
                <a:srgbClr val="FAA22A"/>
              </a:solidFill>
              <a:latin typeface="Ubuntu"/>
              <a:ea typeface="Ubuntu"/>
              <a:cs typeface="Ubuntu"/>
              <a:sym typeface="Ubuntu"/>
            </a:endParaRPr>
          </a:p>
        </p:txBody>
      </p:sp>
      <p:sp>
        <p:nvSpPr>
          <p:cNvPr id="501" name="Google Shape;501;p64"/>
          <p:cNvSpPr txBox="1"/>
          <p:nvPr/>
        </p:nvSpPr>
        <p:spPr>
          <a:xfrm>
            <a:off x="1214225" y="4528313"/>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fr-CA" sz="800">
                <a:solidFill>
                  <a:srgbClr val="434343"/>
                </a:solidFill>
                <a:latin typeface="Ubuntu"/>
                <a:ea typeface="Ubuntu"/>
                <a:cs typeface="Ubuntu"/>
                <a:sym typeface="Ubuntu"/>
              </a:rPr>
              <a:t>Ces formations du RÉCIT </a:t>
            </a:r>
            <a:r>
              <a:rPr lang="fr-CA" sz="800">
                <a:solidFill>
                  <a:srgbClr val="434343"/>
                </a:solidFill>
                <a:latin typeface="Ubuntu"/>
                <a:ea typeface="Ubuntu"/>
                <a:cs typeface="Ubuntu"/>
                <a:sym typeface="Ubuntu"/>
              </a:rPr>
              <a:t>sont mise</a:t>
            </a:r>
            <a:r>
              <a:rPr lang="fr-CA" sz="800">
                <a:solidFill>
                  <a:srgbClr val="434343"/>
                </a:solidFill>
                <a:latin typeface="Ubuntu"/>
                <a:ea typeface="Ubuntu"/>
                <a:cs typeface="Ubuntu"/>
                <a:sym typeface="Ubuntu"/>
              </a:rPr>
              <a:t>s à disposition, sauf </a:t>
            </a:r>
            <a:r>
              <a:rPr lang="fr-CA" sz="800">
                <a:solidFill>
                  <a:srgbClr val="434343"/>
                </a:solidFill>
                <a:latin typeface="Ubuntu"/>
                <a:ea typeface="Ubuntu"/>
                <a:cs typeface="Ubuntu"/>
                <a:sym typeface="Ubuntu"/>
              </a:rPr>
              <a:t>exception</a:t>
            </a:r>
            <a:r>
              <a:rPr lang="fr-CA" sz="800">
                <a:solidFill>
                  <a:srgbClr val="434343"/>
                </a:solidFill>
                <a:latin typeface="Ubuntu"/>
                <a:ea typeface="Ubuntu"/>
                <a:cs typeface="Ubuntu"/>
                <a:sym typeface="Ubuntu"/>
              </a:rPr>
              <a:t>, selon les termes de la licence </a:t>
            </a:r>
            <a:r>
              <a:rPr lang="fr-CA" sz="800" u="sng">
                <a:solidFill>
                  <a:srgbClr val="434343"/>
                </a:solidFill>
                <a:hlinkClick r:id="rId10">
                  <a:extLst>
                    <a:ext uri="{A12FA001-AC4F-418D-AE19-62706E023703}">
                      <ahyp:hlinkClr val="tx"/>
                    </a:ext>
                  </a:extLst>
                </a:hlinkClick>
              </a:rPr>
              <a:t>Licence Creative Commons Attribution - Pas d’Utilisation Commerciale - Partage dans les Mêmes Conditions 4.0 International</a:t>
            </a:r>
            <a:r>
              <a:rPr lang="fr-CA" sz="800">
                <a:solidFill>
                  <a:srgbClr val="434343"/>
                </a:solidFill>
              </a:rPr>
              <a:t>.</a:t>
            </a:r>
            <a:r>
              <a:rPr lang="fr-CA" sz="800">
                <a:solidFill>
                  <a:srgbClr val="434343"/>
                </a:solidFill>
                <a:highlight>
                  <a:srgbClr val="FFFF00"/>
                </a:highlight>
                <a:latin typeface="Ubuntu"/>
                <a:ea typeface="Ubuntu"/>
                <a:cs typeface="Ubuntu"/>
                <a:sym typeface="Ubuntu"/>
              </a:rPr>
              <a:t>  </a:t>
            </a:r>
            <a:endParaRPr sz="800">
              <a:solidFill>
                <a:srgbClr val="434343"/>
              </a:solidFill>
              <a:highlight>
                <a:srgbClr val="FFFF00"/>
              </a:highlight>
              <a:latin typeface="Ubuntu"/>
              <a:ea typeface="Ubuntu"/>
              <a:cs typeface="Ubuntu"/>
              <a:sym typeface="Ubuntu"/>
            </a:endParaRPr>
          </a:p>
        </p:txBody>
      </p:sp>
      <p:pic>
        <p:nvPicPr>
          <p:cNvPr id="502" name="Google Shape;502;p64"/>
          <p:cNvPicPr preferRelativeResize="0"/>
          <p:nvPr/>
        </p:nvPicPr>
        <p:blipFill>
          <a:blip r:embed="rId11">
            <a:alphaModFix/>
          </a:blip>
          <a:stretch>
            <a:fillRect/>
          </a:stretch>
        </p:blipFill>
        <p:spPr>
          <a:xfrm>
            <a:off x="244825" y="4566863"/>
            <a:ext cx="808425" cy="286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pic>
        <p:nvPicPr>
          <p:cNvPr id="507" name="Google Shape;507;p65"/>
          <p:cNvPicPr preferRelativeResize="0"/>
          <p:nvPr/>
        </p:nvPicPr>
        <p:blipFill rotWithShape="1">
          <a:blip r:embed="rId4">
            <a:alphaModFix/>
          </a:blip>
          <a:srcRect b="0" l="25042" r="23914" t="0"/>
          <a:stretch/>
        </p:blipFill>
        <p:spPr>
          <a:xfrm>
            <a:off x="6261050" y="4405700"/>
            <a:ext cx="2869356" cy="628200"/>
          </a:xfrm>
          <a:prstGeom prst="rect">
            <a:avLst/>
          </a:prstGeom>
          <a:noFill/>
          <a:ln>
            <a:noFill/>
          </a:ln>
        </p:spPr>
      </p:pic>
      <p:sp>
        <p:nvSpPr>
          <p:cNvPr id="508" name="Google Shape;508;p65"/>
          <p:cNvSpPr txBox="1"/>
          <p:nvPr>
            <p:ph idx="1" type="subTitle"/>
          </p:nvPr>
        </p:nvSpPr>
        <p:spPr>
          <a:xfrm>
            <a:off x="3355325" y="2623250"/>
            <a:ext cx="2616300" cy="227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t/>
            </a:r>
            <a:endParaRPr sz="1100">
              <a:solidFill>
                <a:srgbClr val="666666"/>
              </a:solidFill>
            </a:endParaRPr>
          </a:p>
          <a:p>
            <a:pPr indent="0" lvl="0" marL="0" rtl="0" algn="l">
              <a:lnSpc>
                <a:spcPct val="115000"/>
              </a:lnSpc>
              <a:spcBef>
                <a:spcPts val="0"/>
              </a:spcBef>
              <a:spcAft>
                <a:spcPts val="0"/>
              </a:spcAft>
              <a:buSzPts val="2800"/>
              <a:buNone/>
            </a:pPr>
            <a:r>
              <a:rPr b="1" lang="fr-CA" sz="1200">
                <a:solidFill>
                  <a:srgbClr val="666666"/>
                </a:solidFill>
              </a:rPr>
              <a:t>2- </a:t>
            </a:r>
            <a:r>
              <a:rPr lang="fr-CA" sz="1100">
                <a:solidFill>
                  <a:srgbClr val="1155CC"/>
                </a:solidFill>
              </a:rPr>
              <a:t>👉 </a:t>
            </a:r>
            <a:r>
              <a:rPr lang="fr-CA" sz="1100" u="sng">
                <a:solidFill>
                  <a:srgbClr val="1155CC"/>
                </a:solidFill>
                <a:hlinkClick r:id="rId5">
                  <a:extLst>
                    <a:ext uri="{A12FA001-AC4F-418D-AE19-62706E023703}">
                      <ahyp:hlinkClr val="tx"/>
                    </a:ext>
                  </a:extLst>
                </a:hlinkClick>
              </a:rPr>
              <a:t>monurl.ca/ateliers21</a:t>
            </a:r>
            <a:endParaRPr sz="1100">
              <a:solidFill>
                <a:srgbClr val="666666"/>
              </a:solidFill>
            </a:endParaRPr>
          </a:p>
          <a:p>
            <a:pPr indent="0" lvl="0" marL="0" rtl="0" algn="l">
              <a:lnSpc>
                <a:spcPct val="115000"/>
              </a:lnSpc>
              <a:spcBef>
                <a:spcPts val="0"/>
              </a:spcBef>
              <a:spcAft>
                <a:spcPts val="0"/>
              </a:spcAft>
              <a:buSzPts val="2800"/>
              <a:buNone/>
            </a:pPr>
            <a:r>
              <a:t/>
            </a:r>
            <a:endParaRPr sz="1100">
              <a:solidFill>
                <a:srgbClr val="666666"/>
              </a:solidFill>
            </a:endParaRPr>
          </a:p>
          <a:p>
            <a:pPr indent="0" lvl="0" marL="0" rtl="0" algn="l">
              <a:lnSpc>
                <a:spcPct val="115000"/>
              </a:lnSpc>
              <a:spcBef>
                <a:spcPts val="0"/>
              </a:spcBef>
              <a:spcAft>
                <a:spcPts val="0"/>
              </a:spcAft>
              <a:buClr>
                <a:schemeClr val="dk1"/>
              </a:buClr>
              <a:buSzPts val="2800"/>
              <a:buFont typeface="Arial"/>
              <a:buNone/>
            </a:pPr>
            <a:r>
              <a:rPr b="1" lang="fr-CA" sz="1200">
                <a:solidFill>
                  <a:srgbClr val="666666"/>
                </a:solidFill>
              </a:rPr>
              <a:t>3- </a:t>
            </a:r>
            <a:r>
              <a:rPr lang="fr-CA" sz="1100">
                <a:solidFill>
                  <a:srgbClr val="666666"/>
                </a:solidFill>
              </a:rPr>
              <a:t>Dans notre plateforme évènementielle, vous pouvez évaluer directement votre atelier en cliquant sur le lien « </a:t>
            </a:r>
            <a:r>
              <a:rPr b="1" i="1" lang="fr-CA" sz="1100">
                <a:solidFill>
                  <a:srgbClr val="666666"/>
                </a:solidFill>
              </a:rPr>
              <a:t>évaluer cet atelier </a:t>
            </a:r>
            <a:r>
              <a:rPr lang="fr-CA" sz="1100">
                <a:solidFill>
                  <a:srgbClr val="666666"/>
                </a:solidFill>
              </a:rPr>
              <a:t>» qui se trouve en fin de descriptif. </a:t>
            </a:r>
            <a:endParaRPr sz="1100">
              <a:solidFill>
                <a:srgbClr val="666666"/>
              </a:solidFill>
            </a:endParaRPr>
          </a:p>
        </p:txBody>
      </p:sp>
      <p:pic>
        <p:nvPicPr>
          <p:cNvPr id="509" name="Google Shape;509;p65"/>
          <p:cNvPicPr preferRelativeResize="0"/>
          <p:nvPr/>
        </p:nvPicPr>
        <p:blipFill rotWithShape="1">
          <a:blip r:embed="rId6">
            <a:alphaModFix/>
          </a:blip>
          <a:srcRect b="0" l="0" r="0" t="0"/>
          <a:stretch/>
        </p:blipFill>
        <p:spPr>
          <a:xfrm>
            <a:off x="3902319" y="1135175"/>
            <a:ext cx="1396900" cy="1396900"/>
          </a:xfrm>
          <a:prstGeom prst="rect">
            <a:avLst/>
          </a:prstGeom>
          <a:noFill/>
          <a:ln cap="flat" cmpd="sng" w="9525">
            <a:solidFill>
              <a:srgbClr val="999999"/>
            </a:solidFill>
            <a:prstDash val="solid"/>
            <a:round/>
            <a:headEnd len="sm" w="sm" type="none"/>
            <a:tailEnd len="sm" w="sm" type="none"/>
          </a:ln>
        </p:spPr>
      </p:pic>
      <p:cxnSp>
        <p:nvCxnSpPr>
          <p:cNvPr id="510" name="Google Shape;510;p65"/>
          <p:cNvCxnSpPr/>
          <p:nvPr/>
        </p:nvCxnSpPr>
        <p:spPr>
          <a:xfrm>
            <a:off x="3061617" y="3925"/>
            <a:ext cx="0" cy="4997700"/>
          </a:xfrm>
          <a:prstGeom prst="straightConnector1">
            <a:avLst/>
          </a:prstGeom>
          <a:noFill/>
          <a:ln cap="flat" cmpd="sng" w="9525">
            <a:solidFill>
              <a:schemeClr val="dk2"/>
            </a:solidFill>
            <a:prstDash val="solid"/>
            <a:round/>
            <a:headEnd len="sm" w="sm" type="none"/>
            <a:tailEnd len="sm" w="sm" type="none"/>
          </a:ln>
        </p:spPr>
      </p:cxnSp>
      <p:cxnSp>
        <p:nvCxnSpPr>
          <p:cNvPr id="511" name="Google Shape;511;p65"/>
          <p:cNvCxnSpPr/>
          <p:nvPr/>
        </p:nvCxnSpPr>
        <p:spPr>
          <a:xfrm>
            <a:off x="6104083" y="-4625"/>
            <a:ext cx="0" cy="5014800"/>
          </a:xfrm>
          <a:prstGeom prst="straightConnector1">
            <a:avLst/>
          </a:prstGeom>
          <a:noFill/>
          <a:ln cap="flat" cmpd="sng" w="9525">
            <a:solidFill>
              <a:schemeClr val="dk2"/>
            </a:solidFill>
            <a:prstDash val="solid"/>
            <a:round/>
            <a:headEnd len="sm" w="sm" type="none"/>
            <a:tailEnd len="sm" w="sm" type="none"/>
          </a:ln>
        </p:spPr>
      </p:cxnSp>
      <p:sp>
        <p:nvSpPr>
          <p:cNvPr id="512" name="Google Shape;512;p65"/>
          <p:cNvSpPr txBox="1"/>
          <p:nvPr>
            <p:ph type="ctrTitle"/>
          </p:nvPr>
        </p:nvSpPr>
        <p:spPr>
          <a:xfrm>
            <a:off x="6329675" y="401075"/>
            <a:ext cx="2427300" cy="52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fr-CA" sz="1800">
                <a:solidFill>
                  <a:srgbClr val="E83C6C"/>
                </a:solidFill>
              </a:rPr>
              <a:t>Activité de clôture</a:t>
            </a:r>
            <a:br>
              <a:rPr b="1" lang="fr-CA" sz="1800">
                <a:solidFill>
                  <a:srgbClr val="E83C6C"/>
                </a:solidFill>
              </a:rPr>
            </a:br>
            <a:r>
              <a:rPr lang="fr-CA" sz="1200">
                <a:solidFill>
                  <a:srgbClr val="E83C6C"/>
                </a:solidFill>
              </a:rPr>
              <a:t>Jeudi 1</a:t>
            </a:r>
            <a:r>
              <a:rPr baseline="30000" lang="fr-CA" sz="1200">
                <a:solidFill>
                  <a:srgbClr val="E83C6C"/>
                </a:solidFill>
              </a:rPr>
              <a:t>er</a:t>
            </a:r>
            <a:r>
              <a:rPr lang="fr-CA" sz="1200">
                <a:solidFill>
                  <a:srgbClr val="E83C6C"/>
                </a:solidFill>
              </a:rPr>
              <a:t> avril 2021, à 14</a:t>
            </a:r>
            <a:r>
              <a:rPr lang="fr-CA" sz="500">
                <a:solidFill>
                  <a:srgbClr val="E83C6C"/>
                </a:solidFill>
              </a:rPr>
              <a:t> </a:t>
            </a:r>
            <a:r>
              <a:rPr lang="fr-CA" sz="1200">
                <a:solidFill>
                  <a:srgbClr val="E83C6C"/>
                </a:solidFill>
              </a:rPr>
              <a:t>h</a:t>
            </a:r>
            <a:r>
              <a:rPr lang="fr-CA" sz="500">
                <a:solidFill>
                  <a:srgbClr val="E83C6C"/>
                </a:solidFill>
              </a:rPr>
              <a:t> </a:t>
            </a:r>
            <a:r>
              <a:rPr lang="fr-CA" sz="1200">
                <a:solidFill>
                  <a:srgbClr val="E83C6C"/>
                </a:solidFill>
              </a:rPr>
              <a:t>35</a:t>
            </a:r>
            <a:endParaRPr b="1" sz="1800">
              <a:solidFill>
                <a:srgbClr val="E83C6C"/>
              </a:solidFill>
            </a:endParaRPr>
          </a:p>
        </p:txBody>
      </p:sp>
      <p:sp>
        <p:nvSpPr>
          <p:cNvPr id="513" name="Google Shape;513;p65"/>
          <p:cNvSpPr txBox="1"/>
          <p:nvPr>
            <p:ph idx="1" type="subTitle"/>
          </p:nvPr>
        </p:nvSpPr>
        <p:spPr>
          <a:xfrm>
            <a:off x="6335325" y="906575"/>
            <a:ext cx="2731800" cy="377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fr-CA" sz="1100">
                <a:solidFill>
                  <a:srgbClr val="666666"/>
                </a:solidFill>
              </a:rPr>
              <a:t>Annonce des lauréats 2021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SzPts val="2800"/>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666666"/>
              </a:solidFill>
            </a:endParaRPr>
          </a:p>
          <a:p>
            <a:pPr indent="0" lvl="0" marL="0" rtl="0" algn="l">
              <a:lnSpc>
                <a:spcPct val="115000"/>
              </a:lnSpc>
              <a:spcBef>
                <a:spcPts val="0"/>
              </a:spcBef>
              <a:spcAft>
                <a:spcPts val="0"/>
              </a:spcAft>
              <a:buClr>
                <a:schemeClr val="dk1"/>
              </a:buClr>
              <a:buSzPts val="1100"/>
              <a:buFont typeface="Arial"/>
              <a:buNone/>
            </a:pPr>
            <a:r>
              <a:rPr b="1" lang="fr-CA" sz="1100">
                <a:solidFill>
                  <a:srgbClr val="666666"/>
                </a:solidFill>
              </a:rPr>
              <a:t>Tirages :</a:t>
            </a:r>
            <a:r>
              <a:rPr lang="fr-CA" sz="1100">
                <a:solidFill>
                  <a:srgbClr val="666666"/>
                </a:solidFill>
              </a:rPr>
              <a:t> Vous courrez la chance de gagner votre inscription au 40</a:t>
            </a:r>
            <a:r>
              <a:rPr baseline="30000" lang="fr-CA" sz="1100">
                <a:solidFill>
                  <a:srgbClr val="666666"/>
                </a:solidFill>
              </a:rPr>
              <a:t>e</a:t>
            </a:r>
            <a:r>
              <a:rPr lang="fr-CA" sz="1100">
                <a:solidFill>
                  <a:srgbClr val="666666"/>
                </a:solidFill>
              </a:rPr>
              <a:t> colloque de l’AQUOPS! Nous dévoilerons également le nom de la personne qui se mérite l’écran interactif offert par SMART Technologies.</a:t>
            </a:r>
            <a:endParaRPr sz="1100">
              <a:solidFill>
                <a:srgbClr val="666666"/>
              </a:solidFill>
            </a:endParaRPr>
          </a:p>
        </p:txBody>
      </p:sp>
      <p:pic>
        <p:nvPicPr>
          <p:cNvPr id="514" name="Google Shape;514;p65"/>
          <p:cNvPicPr preferRelativeResize="0"/>
          <p:nvPr/>
        </p:nvPicPr>
        <p:blipFill rotWithShape="1">
          <a:blip r:embed="rId7">
            <a:alphaModFix/>
          </a:blip>
          <a:srcRect b="0" l="0" r="0" t="0"/>
          <a:stretch/>
        </p:blipFill>
        <p:spPr>
          <a:xfrm>
            <a:off x="7637100" y="1941713"/>
            <a:ext cx="1396900" cy="1213817"/>
          </a:xfrm>
          <a:prstGeom prst="rect">
            <a:avLst/>
          </a:prstGeom>
          <a:noFill/>
          <a:ln>
            <a:noFill/>
          </a:ln>
        </p:spPr>
      </p:pic>
      <p:sp>
        <p:nvSpPr>
          <p:cNvPr id="515" name="Google Shape;515;p65"/>
          <p:cNvSpPr txBox="1"/>
          <p:nvPr/>
        </p:nvSpPr>
        <p:spPr>
          <a:xfrm>
            <a:off x="243725" y="1363775"/>
            <a:ext cx="2524200" cy="14412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b="1" lang="fr-CA">
                <a:solidFill>
                  <a:srgbClr val="666666"/>
                </a:solidFill>
              </a:rPr>
              <a:t>Soutien aux participants </a:t>
            </a:r>
            <a:br>
              <a:rPr b="1" lang="fr-CA">
                <a:solidFill>
                  <a:srgbClr val="666666"/>
                </a:solidFill>
              </a:rPr>
            </a:br>
            <a:br>
              <a:rPr b="1" lang="fr-CA">
                <a:solidFill>
                  <a:srgbClr val="666666"/>
                </a:solidFill>
              </a:rPr>
            </a:br>
            <a:r>
              <a:rPr b="1" lang="fr-CA" sz="1800">
                <a:solidFill>
                  <a:srgbClr val="666666"/>
                </a:solidFill>
              </a:rPr>
              <a:t> </a:t>
            </a:r>
            <a:r>
              <a:rPr b="1" lang="fr-CA">
                <a:solidFill>
                  <a:srgbClr val="666666"/>
                </a:solidFill>
              </a:rPr>
              <a:t>         </a:t>
            </a:r>
            <a:r>
              <a:rPr lang="fr-CA">
                <a:solidFill>
                  <a:srgbClr val="666666"/>
                </a:solidFill>
              </a:rPr>
              <a:t>Visioconférence</a:t>
            </a:r>
            <a:br>
              <a:rPr b="1" lang="fr-CA">
                <a:solidFill>
                  <a:srgbClr val="666666"/>
                </a:solidFill>
              </a:rPr>
            </a:br>
            <a:endParaRPr b="1">
              <a:solidFill>
                <a:srgbClr val="666666"/>
              </a:solidFill>
            </a:endParaRPr>
          </a:p>
          <a:p>
            <a:pPr indent="0" lvl="0" marL="0" rtl="0" algn="l">
              <a:spcBef>
                <a:spcPts val="800"/>
              </a:spcBef>
              <a:spcAft>
                <a:spcPts val="0"/>
              </a:spcAft>
              <a:buNone/>
            </a:pPr>
            <a:r>
              <a:rPr lang="fr-CA">
                <a:solidFill>
                  <a:srgbClr val="666666"/>
                </a:solidFill>
              </a:rPr>
              <a:t>Clavardage</a:t>
            </a:r>
            <a:endParaRPr>
              <a:solidFill>
                <a:srgbClr val="666666"/>
              </a:solidFill>
            </a:endParaRPr>
          </a:p>
          <a:p>
            <a:pPr indent="0" lvl="0" marL="0" rtl="0" algn="l">
              <a:spcBef>
                <a:spcPts val="800"/>
              </a:spcBef>
              <a:spcAft>
                <a:spcPts val="0"/>
              </a:spcAft>
              <a:buNone/>
            </a:pPr>
            <a:r>
              <a:t/>
            </a:r>
            <a:endParaRPr b="1">
              <a:solidFill>
                <a:srgbClr val="666666"/>
              </a:solidFill>
            </a:endParaRPr>
          </a:p>
          <a:p>
            <a:pPr indent="0" lvl="0" marL="0" rtl="0" algn="l">
              <a:spcBef>
                <a:spcPts val="800"/>
              </a:spcBef>
              <a:spcAft>
                <a:spcPts val="0"/>
              </a:spcAft>
              <a:buNone/>
            </a:pPr>
            <a:br>
              <a:rPr lang="fr-CA">
                <a:solidFill>
                  <a:srgbClr val="666666"/>
                </a:solidFill>
              </a:rPr>
            </a:br>
            <a:endParaRPr strike="sngStrike">
              <a:solidFill>
                <a:srgbClr val="666666"/>
              </a:solidFill>
            </a:endParaRPr>
          </a:p>
          <a:p>
            <a:pPr indent="0" lvl="0" marL="0" rtl="0" algn="l">
              <a:spcBef>
                <a:spcPts val="0"/>
              </a:spcBef>
              <a:spcAft>
                <a:spcPts val="0"/>
              </a:spcAft>
              <a:buNone/>
            </a:pPr>
            <a:r>
              <a:t/>
            </a:r>
            <a:endParaRPr sz="2200" strike="sngStrike">
              <a:solidFill>
                <a:srgbClr val="666666"/>
              </a:solidFill>
            </a:endParaRPr>
          </a:p>
        </p:txBody>
      </p:sp>
      <p:pic>
        <p:nvPicPr>
          <p:cNvPr id="516" name="Google Shape;516;p65"/>
          <p:cNvPicPr preferRelativeResize="0"/>
          <p:nvPr/>
        </p:nvPicPr>
        <p:blipFill>
          <a:blip r:embed="rId8">
            <a:alphaModFix/>
          </a:blip>
          <a:stretch>
            <a:fillRect/>
          </a:stretch>
        </p:blipFill>
        <p:spPr>
          <a:xfrm>
            <a:off x="340624" y="3057124"/>
            <a:ext cx="2427297" cy="1517158"/>
          </a:xfrm>
          <a:prstGeom prst="rect">
            <a:avLst/>
          </a:prstGeom>
          <a:noFill/>
          <a:ln>
            <a:noFill/>
          </a:ln>
        </p:spPr>
      </p:pic>
      <p:sp>
        <p:nvSpPr>
          <p:cNvPr id="517" name="Google Shape;517;p65"/>
          <p:cNvSpPr txBox="1"/>
          <p:nvPr>
            <p:ph type="ctrTitle"/>
          </p:nvPr>
        </p:nvSpPr>
        <p:spPr>
          <a:xfrm>
            <a:off x="243725" y="289500"/>
            <a:ext cx="2731800" cy="4617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5200"/>
              <a:buNone/>
            </a:pPr>
            <a:r>
              <a:rPr b="1" lang="fr-CA" sz="1800">
                <a:solidFill>
                  <a:srgbClr val="E83C6C"/>
                </a:solidFill>
              </a:rPr>
              <a:t>Besoin d’assistance</a:t>
            </a:r>
            <a:r>
              <a:rPr b="1" lang="fr-CA" sz="900">
                <a:solidFill>
                  <a:srgbClr val="E83C6C"/>
                </a:solidFill>
              </a:rPr>
              <a:t> </a:t>
            </a:r>
            <a:r>
              <a:rPr b="1" lang="fr-CA" sz="1800">
                <a:solidFill>
                  <a:srgbClr val="E83C6C"/>
                </a:solidFill>
              </a:rPr>
              <a:t>?</a:t>
            </a:r>
            <a:endParaRPr sz="1800" u="sng">
              <a:solidFill>
                <a:srgbClr val="666666"/>
              </a:solidFill>
            </a:endParaRPr>
          </a:p>
        </p:txBody>
      </p:sp>
      <p:pic>
        <p:nvPicPr>
          <p:cNvPr id="518" name="Google Shape;518;p65"/>
          <p:cNvPicPr preferRelativeResize="0"/>
          <p:nvPr/>
        </p:nvPicPr>
        <p:blipFill rotWithShape="1">
          <a:blip r:embed="rId9">
            <a:alphaModFix/>
          </a:blip>
          <a:srcRect b="0" l="0" r="0" t="0"/>
          <a:stretch/>
        </p:blipFill>
        <p:spPr>
          <a:xfrm>
            <a:off x="1360450" y="2265675"/>
            <a:ext cx="388325" cy="388325"/>
          </a:xfrm>
          <a:prstGeom prst="rect">
            <a:avLst/>
          </a:prstGeom>
          <a:noFill/>
          <a:ln>
            <a:noFill/>
          </a:ln>
        </p:spPr>
      </p:pic>
      <p:pic>
        <p:nvPicPr>
          <p:cNvPr id="519" name="Google Shape;519;p65"/>
          <p:cNvPicPr preferRelativeResize="0"/>
          <p:nvPr/>
        </p:nvPicPr>
        <p:blipFill>
          <a:blip r:embed="rId10">
            <a:alphaModFix/>
          </a:blip>
          <a:stretch>
            <a:fillRect/>
          </a:stretch>
        </p:blipFill>
        <p:spPr>
          <a:xfrm flipH="1">
            <a:off x="340625" y="1845950"/>
            <a:ext cx="388325" cy="388325"/>
          </a:xfrm>
          <a:prstGeom prst="rect">
            <a:avLst/>
          </a:prstGeom>
          <a:noFill/>
          <a:ln>
            <a:noFill/>
          </a:ln>
        </p:spPr>
      </p:pic>
      <p:sp>
        <p:nvSpPr>
          <p:cNvPr id="520" name="Google Shape;520;p65"/>
          <p:cNvSpPr txBox="1"/>
          <p:nvPr/>
        </p:nvSpPr>
        <p:spPr>
          <a:xfrm>
            <a:off x="274025" y="725475"/>
            <a:ext cx="2524200" cy="6156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fr-CA">
                <a:solidFill>
                  <a:srgbClr val="666666"/>
                </a:solidFill>
              </a:rPr>
              <a:t>Un membre de l’équipe AQUOPS est là pour vous : </a:t>
            </a:r>
            <a:endParaRPr/>
          </a:p>
        </p:txBody>
      </p:sp>
      <p:pic>
        <p:nvPicPr>
          <p:cNvPr id="521" name="Google Shape;521;p65"/>
          <p:cNvPicPr preferRelativeResize="0"/>
          <p:nvPr/>
        </p:nvPicPr>
        <p:blipFill>
          <a:blip r:embed="rId11">
            <a:alphaModFix/>
          </a:blip>
          <a:stretch>
            <a:fillRect/>
          </a:stretch>
        </p:blipFill>
        <p:spPr>
          <a:xfrm>
            <a:off x="6211733" y="1359850"/>
            <a:ext cx="1349166" cy="1296651"/>
          </a:xfrm>
          <a:prstGeom prst="rect">
            <a:avLst/>
          </a:prstGeom>
          <a:noFill/>
          <a:ln>
            <a:noFill/>
          </a:ln>
        </p:spPr>
      </p:pic>
      <p:pic>
        <p:nvPicPr>
          <p:cNvPr id="522" name="Google Shape;522;p65"/>
          <p:cNvPicPr preferRelativeResize="0"/>
          <p:nvPr/>
        </p:nvPicPr>
        <p:blipFill rotWithShape="1">
          <a:blip r:embed="rId12">
            <a:alphaModFix/>
          </a:blip>
          <a:srcRect b="0" l="0" r="0" t="0"/>
          <a:stretch/>
        </p:blipFill>
        <p:spPr>
          <a:xfrm>
            <a:off x="3298550" y="401063"/>
            <a:ext cx="300375" cy="300375"/>
          </a:xfrm>
          <a:prstGeom prst="rect">
            <a:avLst/>
          </a:prstGeom>
          <a:noFill/>
          <a:ln>
            <a:noFill/>
          </a:ln>
        </p:spPr>
      </p:pic>
      <p:sp>
        <p:nvSpPr>
          <p:cNvPr id="523" name="Google Shape;523;p65"/>
          <p:cNvSpPr txBox="1"/>
          <p:nvPr/>
        </p:nvSpPr>
        <p:spPr>
          <a:xfrm>
            <a:off x="3637838" y="293575"/>
            <a:ext cx="2427300" cy="6465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fr-CA" sz="1800">
                <a:solidFill>
                  <a:srgbClr val="E83C6C"/>
                </a:solidFill>
              </a:rPr>
              <a:t>Formulaire</a:t>
            </a:r>
            <a:br>
              <a:rPr b="1" lang="fr-CA" sz="1800">
                <a:solidFill>
                  <a:srgbClr val="E83C6C"/>
                </a:solidFill>
              </a:rPr>
            </a:br>
            <a:r>
              <a:rPr lang="fr-CA" sz="1200">
                <a:solidFill>
                  <a:srgbClr val="E83C6C"/>
                </a:solidFill>
              </a:rPr>
              <a:t>d’appréciation des ateliers 2021</a:t>
            </a:r>
            <a:endParaRPr b="1" sz="1800">
              <a:solidFill>
                <a:srgbClr val="E83C6C"/>
              </a:solidFill>
            </a:endParaRPr>
          </a:p>
        </p:txBody>
      </p:sp>
      <p:sp>
        <p:nvSpPr>
          <p:cNvPr id="524" name="Google Shape;524;p65"/>
          <p:cNvSpPr txBox="1"/>
          <p:nvPr/>
        </p:nvSpPr>
        <p:spPr>
          <a:xfrm>
            <a:off x="3355325" y="1145200"/>
            <a:ext cx="3882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2800"/>
              <a:buFont typeface="Arial"/>
              <a:buNone/>
            </a:pPr>
            <a:r>
              <a:rPr b="1" lang="fr-CA" sz="1200">
                <a:solidFill>
                  <a:srgbClr val="666666"/>
                </a:solidFill>
              </a:rPr>
              <a:t>1-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8" name="Shape 528"/>
        <p:cNvGrpSpPr/>
        <p:nvPr/>
      </p:nvGrpSpPr>
      <p:grpSpPr>
        <a:xfrm>
          <a:off x="0" y="0"/>
          <a:ext cx="0" cy="0"/>
          <a:chOff x="0" y="0"/>
          <a:chExt cx="0" cy="0"/>
        </a:xfrm>
      </p:grpSpPr>
      <p:sp>
        <p:nvSpPr>
          <p:cNvPr id="529" name="Google Shape;529;p66"/>
          <p:cNvSpPr txBox="1"/>
          <p:nvPr>
            <p:ph type="title"/>
          </p:nvPr>
        </p:nvSpPr>
        <p:spPr>
          <a:xfrm>
            <a:off x="207600" y="360000"/>
            <a:ext cx="5667900" cy="315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800"/>
              </a:spcBef>
              <a:spcAft>
                <a:spcPts val="0"/>
              </a:spcAft>
              <a:buSzPts val="2800"/>
              <a:buNone/>
            </a:pPr>
            <a:r>
              <a:rPr b="1" lang="fr-CA" sz="2400">
                <a:solidFill>
                  <a:srgbClr val="E83C6C"/>
                </a:solidFill>
              </a:rPr>
              <a:t>Partenaires exposants 2021</a:t>
            </a:r>
            <a:endParaRPr b="1" sz="2400">
              <a:solidFill>
                <a:srgbClr val="E83C6C"/>
              </a:solidFill>
            </a:endParaRPr>
          </a:p>
        </p:txBody>
      </p:sp>
      <p:pic>
        <p:nvPicPr>
          <p:cNvPr id="530" name="Google Shape;530;p66"/>
          <p:cNvPicPr preferRelativeResize="0"/>
          <p:nvPr/>
        </p:nvPicPr>
        <p:blipFill rotWithShape="1">
          <a:blip r:embed="rId4">
            <a:alphaModFix/>
          </a:blip>
          <a:srcRect b="0" l="0" r="0" t="0"/>
          <a:stretch/>
        </p:blipFill>
        <p:spPr>
          <a:xfrm>
            <a:off x="7887750" y="181338"/>
            <a:ext cx="899551" cy="825325"/>
          </a:xfrm>
          <a:prstGeom prst="rect">
            <a:avLst/>
          </a:prstGeom>
          <a:noFill/>
          <a:ln>
            <a:noFill/>
          </a:ln>
        </p:spPr>
      </p:pic>
      <p:pic>
        <p:nvPicPr>
          <p:cNvPr id="531" name="Google Shape;531;p66"/>
          <p:cNvPicPr preferRelativeResize="0"/>
          <p:nvPr/>
        </p:nvPicPr>
        <p:blipFill>
          <a:blip r:embed="rId5">
            <a:alphaModFix/>
          </a:blip>
          <a:stretch>
            <a:fillRect/>
          </a:stretch>
        </p:blipFill>
        <p:spPr>
          <a:xfrm>
            <a:off x="288913" y="1020050"/>
            <a:ext cx="8566187" cy="399550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5" name="Shape 535"/>
        <p:cNvGrpSpPr/>
        <p:nvPr/>
      </p:nvGrpSpPr>
      <p:grpSpPr>
        <a:xfrm>
          <a:off x="0" y="0"/>
          <a:ext cx="0" cy="0"/>
          <a:chOff x="0" y="0"/>
          <a:chExt cx="0" cy="0"/>
        </a:xfrm>
      </p:grpSpPr>
      <p:sp>
        <p:nvSpPr>
          <p:cNvPr id="536" name="Google Shape;536;p67"/>
          <p:cNvSpPr txBox="1"/>
          <p:nvPr>
            <p:ph type="ctrTitle"/>
          </p:nvPr>
        </p:nvSpPr>
        <p:spPr>
          <a:xfrm>
            <a:off x="504300" y="3678625"/>
            <a:ext cx="8135400" cy="653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SzPts val="5200"/>
              <a:buNone/>
            </a:pPr>
            <a:r>
              <a:rPr b="1" lang="fr-CA" sz="3000">
                <a:solidFill>
                  <a:srgbClr val="E83C6C"/>
                </a:solidFill>
              </a:rPr>
              <a:t>Merci pour votre participation!</a:t>
            </a:r>
            <a:endParaRPr sz="3000" u="sng">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508000" y="457200"/>
            <a:ext cx="6447600" cy="595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700"/>
              <a:buFont typeface="Trebuchet MS"/>
              <a:buNone/>
            </a:pPr>
            <a:r>
              <a:rPr lang="fr-CA"/>
              <a:t>Déroulement de la formation</a:t>
            </a:r>
            <a:endParaRPr/>
          </a:p>
        </p:txBody>
      </p:sp>
      <p:sp>
        <p:nvSpPr>
          <p:cNvPr id="146" name="Google Shape;146;p25"/>
          <p:cNvSpPr txBox="1"/>
          <p:nvPr>
            <p:ph idx="1" type="body"/>
          </p:nvPr>
        </p:nvSpPr>
        <p:spPr>
          <a:xfrm>
            <a:off x="508000" y="1085250"/>
            <a:ext cx="5203800" cy="3608100"/>
          </a:xfrm>
          <a:prstGeom prst="rect">
            <a:avLst/>
          </a:prstGeom>
          <a:noFill/>
          <a:ln>
            <a:noFill/>
          </a:ln>
        </p:spPr>
        <p:txBody>
          <a:bodyPr anchorCtr="0" anchor="t" bIns="45700" lIns="91425" spcFirstLastPara="1" rIns="91425" wrap="square" tIns="45700">
            <a:noAutofit/>
          </a:bodyPr>
          <a:lstStyle/>
          <a:p>
            <a:pPr indent="-330200" lvl="0" marL="457200" rtl="0" algn="l">
              <a:spcBef>
                <a:spcPts val="0"/>
              </a:spcBef>
              <a:spcAft>
                <a:spcPts val="0"/>
              </a:spcAft>
              <a:buSzPts val="1600"/>
              <a:buChar char="➢"/>
            </a:pPr>
            <a:r>
              <a:rPr lang="fr-CA"/>
              <a:t>Présentation et tour d’écran</a:t>
            </a:r>
            <a:endParaRPr/>
          </a:p>
          <a:p>
            <a:pPr indent="-330200" lvl="0" marL="457200" rtl="0" algn="l">
              <a:spcBef>
                <a:spcPts val="200"/>
              </a:spcBef>
              <a:spcAft>
                <a:spcPts val="0"/>
              </a:spcAft>
              <a:buSzPts val="1600"/>
              <a:buChar char="➢"/>
            </a:pPr>
            <a:r>
              <a:rPr lang="fr-CA"/>
              <a:t>Le site </a:t>
            </a:r>
            <a:r>
              <a:rPr lang="fr-CA" u="sng">
                <a:solidFill>
                  <a:schemeClr val="hlink"/>
                </a:solidFill>
                <a:hlinkClick r:id="rId3"/>
              </a:rPr>
              <a:t>GeoGebra.org</a:t>
            </a:r>
            <a:r>
              <a:rPr lang="fr-CA"/>
              <a:t> et la création de compte</a:t>
            </a:r>
            <a:endParaRPr/>
          </a:p>
          <a:p>
            <a:pPr indent="-330200" lvl="0" marL="457200" rtl="0" algn="l">
              <a:spcBef>
                <a:spcPts val="200"/>
              </a:spcBef>
              <a:spcAft>
                <a:spcPts val="0"/>
              </a:spcAft>
              <a:buSzPts val="1600"/>
              <a:buChar char="➢"/>
            </a:pPr>
            <a:r>
              <a:rPr lang="fr-CA"/>
              <a:t>Survol </a:t>
            </a:r>
            <a:r>
              <a:rPr lang="fr-CA"/>
              <a:t>des applications</a:t>
            </a:r>
            <a:endParaRPr/>
          </a:p>
          <a:p>
            <a:pPr indent="-330200" lvl="1" marL="914400" rtl="0" algn="l">
              <a:spcBef>
                <a:spcPts val="200"/>
              </a:spcBef>
              <a:spcAft>
                <a:spcPts val="0"/>
              </a:spcAft>
              <a:buSzPts val="1600"/>
              <a:buChar char="○"/>
            </a:pPr>
            <a:r>
              <a:rPr lang="fr-CA"/>
              <a:t>Calculatrices graphiques </a:t>
            </a:r>
            <a:r>
              <a:rPr i="1" lang="fr-CA" sz="1300"/>
              <a:t>(restreinte et Suite)</a:t>
            </a:r>
            <a:endParaRPr i="1" sz="1300"/>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Activités</a:t>
            </a:r>
            <a:endParaRPr sz="1400"/>
          </a:p>
          <a:p>
            <a:pPr indent="-330200" lvl="1" marL="914400" rtl="0" algn="l">
              <a:spcBef>
                <a:spcPts val="200"/>
              </a:spcBef>
              <a:spcAft>
                <a:spcPts val="0"/>
              </a:spcAft>
              <a:buSzPts val="1600"/>
              <a:buChar char="○"/>
            </a:pPr>
            <a:r>
              <a:rPr lang="fr-CA"/>
              <a:t>GeoGebra Classique</a:t>
            </a:r>
            <a:endParaRPr/>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Activités</a:t>
            </a:r>
            <a:endParaRPr sz="1400"/>
          </a:p>
          <a:p>
            <a:pPr indent="-330200" lvl="1" marL="914400" rtl="0" algn="l">
              <a:spcBef>
                <a:spcPts val="200"/>
              </a:spcBef>
              <a:spcAft>
                <a:spcPts val="0"/>
              </a:spcAft>
              <a:buSzPts val="1600"/>
              <a:buChar char="○"/>
            </a:pPr>
            <a:r>
              <a:rPr lang="fr-CA"/>
              <a:t>Calculatrices scientifique et formelle</a:t>
            </a:r>
            <a:endParaRPr/>
          </a:p>
          <a:p>
            <a:pPr indent="-317500" lvl="2" marL="1371600" rtl="0" algn="l">
              <a:spcBef>
                <a:spcPts val="200"/>
              </a:spcBef>
              <a:spcAft>
                <a:spcPts val="0"/>
              </a:spcAft>
              <a:buSzPts val="1400"/>
              <a:buChar char="■"/>
            </a:pPr>
            <a:r>
              <a:rPr lang="fr-CA" sz="1400"/>
              <a:t>Présentation</a:t>
            </a:r>
            <a:endParaRPr sz="1400"/>
          </a:p>
          <a:p>
            <a:pPr indent="-317500" lvl="2" marL="1371600" rtl="0" algn="l">
              <a:spcBef>
                <a:spcPts val="200"/>
              </a:spcBef>
              <a:spcAft>
                <a:spcPts val="0"/>
              </a:spcAft>
              <a:buSzPts val="1400"/>
              <a:buChar char="■"/>
            </a:pPr>
            <a:r>
              <a:rPr lang="fr-CA" sz="1400"/>
              <a:t>Activités</a:t>
            </a:r>
            <a:endParaRPr sz="1400"/>
          </a:p>
          <a:p>
            <a:pPr indent="-330200" lvl="0" marL="457200" rtl="0" algn="l">
              <a:spcBef>
                <a:spcPts val="200"/>
              </a:spcBef>
              <a:spcAft>
                <a:spcPts val="200"/>
              </a:spcAft>
              <a:buSzPts val="1600"/>
              <a:buChar char="➢"/>
            </a:pPr>
            <a:r>
              <a:rPr lang="fr-CA"/>
              <a:t>Retour et suivi</a:t>
            </a:r>
            <a:endParaRPr/>
          </a:p>
        </p:txBody>
      </p:sp>
      <p:pic>
        <p:nvPicPr>
          <p:cNvPr id="147" name="Google Shape;147;p25"/>
          <p:cNvPicPr preferRelativeResize="0"/>
          <p:nvPr/>
        </p:nvPicPr>
        <p:blipFill>
          <a:blip r:embed="rId4">
            <a:alphaModFix/>
          </a:blip>
          <a:stretch>
            <a:fillRect/>
          </a:stretch>
        </p:blipFill>
        <p:spPr>
          <a:xfrm>
            <a:off x="6209775" y="568250"/>
            <a:ext cx="1097425" cy="1097425"/>
          </a:xfrm>
          <a:prstGeom prst="rect">
            <a:avLst/>
          </a:prstGeom>
          <a:noFill/>
          <a:ln>
            <a:noFill/>
          </a:ln>
          <a:effectLst>
            <a:outerShdw blurRad="57150" rotWithShape="0" algn="bl" dir="5400000" dist="19050">
              <a:srgbClr val="000000">
                <a:alpha val="50000"/>
              </a:srgbClr>
            </a:outerShdw>
          </a:effectLst>
        </p:spPr>
      </p:pic>
      <p:pic>
        <p:nvPicPr>
          <p:cNvPr id="148" name="Google Shape;148;p25"/>
          <p:cNvPicPr preferRelativeResize="0"/>
          <p:nvPr/>
        </p:nvPicPr>
        <p:blipFill>
          <a:blip r:embed="rId5">
            <a:alphaModFix/>
          </a:blip>
          <a:stretch>
            <a:fillRect/>
          </a:stretch>
        </p:blipFill>
        <p:spPr>
          <a:xfrm>
            <a:off x="7709488" y="1285700"/>
            <a:ext cx="1186387" cy="1028825"/>
          </a:xfrm>
          <a:prstGeom prst="rect">
            <a:avLst/>
          </a:prstGeom>
          <a:noFill/>
          <a:ln>
            <a:noFill/>
          </a:ln>
          <a:effectLst>
            <a:outerShdw blurRad="57150" rotWithShape="0" algn="bl" dir="5400000" dist="19050">
              <a:srgbClr val="000000">
                <a:alpha val="50000"/>
              </a:srgbClr>
            </a:outerShdw>
          </a:effectLst>
        </p:spPr>
      </p:pic>
      <p:pic>
        <p:nvPicPr>
          <p:cNvPr id="149" name="Google Shape;149;p25"/>
          <p:cNvPicPr preferRelativeResize="0"/>
          <p:nvPr/>
        </p:nvPicPr>
        <p:blipFill>
          <a:blip r:embed="rId6">
            <a:alphaModFix/>
          </a:blip>
          <a:stretch>
            <a:fillRect/>
          </a:stretch>
        </p:blipFill>
        <p:spPr>
          <a:xfrm>
            <a:off x="6245325" y="2245750"/>
            <a:ext cx="1138500" cy="1134056"/>
          </a:xfrm>
          <a:prstGeom prst="rect">
            <a:avLst/>
          </a:prstGeom>
          <a:noFill/>
          <a:ln>
            <a:noFill/>
          </a:ln>
          <a:effectLst>
            <a:outerShdw blurRad="57150" rotWithShape="0" algn="bl" dir="5400000" dist="19050">
              <a:srgbClr val="000000">
                <a:alpha val="50000"/>
              </a:srgbClr>
            </a:outerShdw>
          </a:effectLst>
        </p:spPr>
      </p:pic>
      <p:pic>
        <p:nvPicPr>
          <p:cNvPr id="150" name="Google Shape;150;p25"/>
          <p:cNvPicPr preferRelativeResize="0"/>
          <p:nvPr/>
        </p:nvPicPr>
        <p:blipFill>
          <a:blip r:embed="rId7">
            <a:alphaModFix/>
          </a:blip>
          <a:stretch>
            <a:fillRect/>
          </a:stretch>
        </p:blipFill>
        <p:spPr>
          <a:xfrm>
            <a:off x="7599175" y="3468375"/>
            <a:ext cx="1296700" cy="12967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fr-CA"/>
              <a:t>La plateforme GeoGebra.org</a:t>
            </a:r>
            <a:endParaRPr/>
          </a:p>
        </p:txBody>
      </p:sp>
      <p:sp>
        <p:nvSpPr>
          <p:cNvPr id="156" name="Google Shape;156;p26"/>
          <p:cNvSpPr txBox="1"/>
          <p:nvPr>
            <p:ph idx="4294967295" type="body"/>
          </p:nvPr>
        </p:nvSpPr>
        <p:spPr>
          <a:xfrm>
            <a:off x="508001" y="3395586"/>
            <a:ext cx="6447600" cy="645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fr-CA"/>
              <a:t>Survol, création de compte, recherche de ressources</a:t>
            </a:r>
            <a:endParaRPr/>
          </a:p>
        </p:txBody>
      </p:sp>
      <p:pic>
        <p:nvPicPr>
          <p:cNvPr id="157" name="Google Shape;157;p26"/>
          <p:cNvPicPr preferRelativeResize="0"/>
          <p:nvPr/>
        </p:nvPicPr>
        <p:blipFill>
          <a:blip r:embed="rId3">
            <a:alphaModFix/>
          </a:blip>
          <a:stretch>
            <a:fillRect/>
          </a:stretch>
        </p:blipFill>
        <p:spPr>
          <a:xfrm>
            <a:off x="223500" y="194675"/>
            <a:ext cx="2990258" cy="17208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7"/>
          <p:cNvPicPr preferRelativeResize="0"/>
          <p:nvPr/>
        </p:nvPicPr>
        <p:blipFill>
          <a:blip r:embed="rId3">
            <a:alphaModFix/>
          </a:blip>
          <a:stretch>
            <a:fillRect/>
          </a:stretch>
        </p:blipFill>
        <p:spPr>
          <a:xfrm>
            <a:off x="152400" y="133200"/>
            <a:ext cx="8839198" cy="4357481"/>
          </a:xfrm>
          <a:prstGeom prst="rect">
            <a:avLst/>
          </a:prstGeom>
          <a:noFill/>
          <a:ln>
            <a:noFill/>
          </a:ln>
          <a:effectLst>
            <a:outerShdw blurRad="57150" rotWithShape="0" algn="bl" dir="5400000" dist="19050">
              <a:srgbClr val="000000">
                <a:alpha val="50000"/>
              </a:srgbClr>
            </a:outerShdw>
          </a:effectLst>
        </p:spPr>
      </p:pic>
      <p:sp>
        <p:nvSpPr>
          <p:cNvPr id="163" name="Google Shape;163;p27"/>
          <p:cNvSpPr/>
          <p:nvPr/>
        </p:nvSpPr>
        <p:spPr>
          <a:xfrm>
            <a:off x="152425" y="509325"/>
            <a:ext cx="1441200" cy="19215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4" name="Google Shape;164;p27"/>
          <p:cNvSpPr txBox="1"/>
          <p:nvPr/>
        </p:nvSpPr>
        <p:spPr>
          <a:xfrm>
            <a:off x="1705725" y="605413"/>
            <a:ext cx="9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AA22A"/>
                </a:solidFill>
                <a:latin typeface="Ubuntu"/>
                <a:ea typeface="Ubuntu"/>
                <a:cs typeface="Ubuntu"/>
                <a:sym typeface="Ubuntu"/>
              </a:rPr>
              <a:t>Le menu</a:t>
            </a:r>
            <a:endParaRPr b="1">
              <a:solidFill>
                <a:srgbClr val="FAA22A"/>
              </a:solidFill>
              <a:latin typeface="Ubuntu"/>
              <a:ea typeface="Ubuntu"/>
              <a:cs typeface="Ubuntu"/>
              <a:sym typeface="Ubuntu"/>
            </a:endParaRPr>
          </a:p>
        </p:txBody>
      </p:sp>
      <p:cxnSp>
        <p:nvCxnSpPr>
          <p:cNvPr id="165" name="Google Shape;165;p27"/>
          <p:cNvCxnSpPr>
            <a:stCxn id="164" idx="2"/>
            <a:endCxn id="163" idx="3"/>
          </p:cNvCxnSpPr>
          <p:nvPr/>
        </p:nvCxnSpPr>
        <p:spPr>
          <a:xfrm flipH="1">
            <a:off x="1593525" y="1005613"/>
            <a:ext cx="586200" cy="464400"/>
          </a:xfrm>
          <a:prstGeom prst="straightConnector1">
            <a:avLst/>
          </a:prstGeom>
          <a:noFill/>
          <a:ln cap="flat" cmpd="sng" w="28575">
            <a:solidFill>
              <a:srgbClr val="FAA22A"/>
            </a:solidFill>
            <a:prstDash val="solid"/>
            <a:round/>
            <a:headEnd len="med" w="med" type="none"/>
            <a:tailEnd len="med" w="med" type="triangle"/>
          </a:ln>
        </p:spPr>
      </p:cxnSp>
      <p:sp>
        <p:nvSpPr>
          <p:cNvPr id="166" name="Google Shape;166;p27"/>
          <p:cNvSpPr/>
          <p:nvPr/>
        </p:nvSpPr>
        <p:spPr>
          <a:xfrm>
            <a:off x="2477550" y="2430825"/>
            <a:ext cx="5355000" cy="11019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7" name="Google Shape;167;p27"/>
          <p:cNvSpPr txBox="1"/>
          <p:nvPr/>
        </p:nvSpPr>
        <p:spPr>
          <a:xfrm>
            <a:off x="391250" y="2741600"/>
            <a:ext cx="156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AA22A"/>
                </a:solidFill>
                <a:latin typeface="Ubuntu"/>
                <a:ea typeface="Ubuntu"/>
                <a:cs typeface="Ubuntu"/>
                <a:sym typeface="Ubuntu"/>
              </a:rPr>
              <a:t>Les applications</a:t>
            </a:r>
            <a:endParaRPr b="1">
              <a:solidFill>
                <a:srgbClr val="FAA22A"/>
              </a:solidFill>
              <a:latin typeface="Ubuntu"/>
              <a:ea typeface="Ubuntu"/>
              <a:cs typeface="Ubuntu"/>
              <a:sym typeface="Ubuntu"/>
            </a:endParaRPr>
          </a:p>
        </p:txBody>
      </p:sp>
      <p:cxnSp>
        <p:nvCxnSpPr>
          <p:cNvPr id="168" name="Google Shape;168;p27"/>
          <p:cNvCxnSpPr>
            <a:stCxn id="167" idx="3"/>
            <a:endCxn id="166" idx="1"/>
          </p:cNvCxnSpPr>
          <p:nvPr/>
        </p:nvCxnSpPr>
        <p:spPr>
          <a:xfrm>
            <a:off x="1952450" y="2941700"/>
            <a:ext cx="525000" cy="40200"/>
          </a:xfrm>
          <a:prstGeom prst="straightConnector1">
            <a:avLst/>
          </a:prstGeom>
          <a:noFill/>
          <a:ln cap="flat" cmpd="sng" w="28575">
            <a:solidFill>
              <a:srgbClr val="FAA22A"/>
            </a:solidFill>
            <a:prstDash val="solid"/>
            <a:round/>
            <a:headEnd len="med" w="med" type="none"/>
            <a:tailEnd len="med" w="med" type="triangle"/>
          </a:ln>
        </p:spPr>
      </p:cxnSp>
      <p:sp>
        <p:nvSpPr>
          <p:cNvPr id="169" name="Google Shape;169;p27"/>
          <p:cNvSpPr txBox="1"/>
          <p:nvPr/>
        </p:nvSpPr>
        <p:spPr>
          <a:xfrm>
            <a:off x="6641025" y="540050"/>
            <a:ext cx="1710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300">
                <a:solidFill>
                  <a:srgbClr val="FAA22A"/>
                </a:solidFill>
                <a:latin typeface="Ubuntu"/>
                <a:ea typeface="Ubuntu"/>
                <a:cs typeface="Ubuntu"/>
                <a:sym typeface="Ubuntu"/>
              </a:rPr>
              <a:t>Gestion du compte</a:t>
            </a:r>
            <a:endParaRPr b="1" sz="1300">
              <a:solidFill>
                <a:srgbClr val="FAA22A"/>
              </a:solidFill>
              <a:latin typeface="Ubuntu"/>
              <a:ea typeface="Ubuntu"/>
              <a:cs typeface="Ubuntu"/>
              <a:sym typeface="Ubuntu"/>
            </a:endParaRPr>
          </a:p>
        </p:txBody>
      </p:sp>
      <p:cxnSp>
        <p:nvCxnSpPr>
          <p:cNvPr id="170" name="Google Shape;170;p27"/>
          <p:cNvCxnSpPr>
            <a:stCxn id="169" idx="3"/>
          </p:cNvCxnSpPr>
          <p:nvPr/>
        </p:nvCxnSpPr>
        <p:spPr>
          <a:xfrm flipH="1" rot="10800000">
            <a:off x="8351325" y="496400"/>
            <a:ext cx="204900" cy="2361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6355775" y="143900"/>
            <a:ext cx="2662051" cy="1592000"/>
          </a:xfrm>
          <a:prstGeom prst="rect">
            <a:avLst/>
          </a:prstGeom>
          <a:noFill/>
          <a:ln>
            <a:noFill/>
          </a:ln>
          <a:effectLst>
            <a:outerShdw blurRad="57150" rotWithShape="0" algn="bl" dir="5400000" dist="19050">
              <a:srgbClr val="000000">
                <a:alpha val="50000"/>
              </a:srgbClr>
            </a:outerShdw>
          </a:effectLst>
        </p:spPr>
      </p:pic>
      <p:sp>
        <p:nvSpPr>
          <p:cNvPr id="176" name="Google Shape;176;p28"/>
          <p:cNvSpPr txBox="1"/>
          <p:nvPr>
            <p:ph type="title"/>
          </p:nvPr>
        </p:nvSpPr>
        <p:spPr>
          <a:xfrm>
            <a:off x="301175" y="292225"/>
            <a:ext cx="5172300" cy="555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Trebuchet MS"/>
              <a:buNone/>
            </a:pPr>
            <a:r>
              <a:rPr lang="fr-CA"/>
              <a:t>Création d’un compte</a:t>
            </a:r>
            <a:endParaRPr/>
          </a:p>
        </p:txBody>
      </p:sp>
      <p:sp>
        <p:nvSpPr>
          <p:cNvPr id="177" name="Google Shape;177;p28"/>
          <p:cNvSpPr txBox="1"/>
          <p:nvPr>
            <p:ph idx="1" type="body"/>
          </p:nvPr>
        </p:nvSpPr>
        <p:spPr>
          <a:xfrm>
            <a:off x="3258400" y="1496901"/>
            <a:ext cx="4625100" cy="27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fr-CA" sz="1500"/>
              <a:t>Avoir un compte permet de:</a:t>
            </a:r>
            <a:endParaRPr sz="1500"/>
          </a:p>
          <a:p>
            <a:pPr indent="-311150" lvl="0" marL="457200" rtl="0" algn="l">
              <a:spcBef>
                <a:spcPts val="500"/>
              </a:spcBef>
              <a:spcAft>
                <a:spcPts val="0"/>
              </a:spcAft>
              <a:buSzPts val="1300"/>
              <a:buChar char="•"/>
            </a:pPr>
            <a:r>
              <a:rPr lang="fr-CA" sz="1500"/>
              <a:t>Sauvegarder ses réalisations en ligne</a:t>
            </a:r>
            <a:endParaRPr sz="1500"/>
          </a:p>
          <a:p>
            <a:pPr indent="-311150" lvl="0" marL="457200" rtl="0" algn="l">
              <a:spcBef>
                <a:spcPts val="500"/>
              </a:spcBef>
              <a:spcAft>
                <a:spcPts val="0"/>
              </a:spcAft>
              <a:buSzPts val="1300"/>
              <a:buChar char="•"/>
            </a:pPr>
            <a:r>
              <a:rPr lang="fr-CA" sz="1500"/>
              <a:t>Conserver des favoris</a:t>
            </a:r>
            <a:endParaRPr sz="1500"/>
          </a:p>
          <a:p>
            <a:pPr indent="-311150" lvl="0" marL="457200" rtl="0" algn="l">
              <a:spcBef>
                <a:spcPts val="500"/>
              </a:spcBef>
              <a:spcAft>
                <a:spcPts val="0"/>
              </a:spcAft>
              <a:buSzPts val="1300"/>
              <a:buChar char="•"/>
            </a:pPr>
            <a:r>
              <a:rPr lang="fr-CA" sz="1500"/>
              <a:t>Créer des activités, des livrets, des classes et les organiser</a:t>
            </a:r>
            <a:endParaRPr sz="1500"/>
          </a:p>
          <a:p>
            <a:pPr indent="-311150" lvl="0" marL="457200" rtl="0" algn="l">
              <a:spcBef>
                <a:spcPts val="500"/>
              </a:spcBef>
              <a:spcAft>
                <a:spcPts val="0"/>
              </a:spcAft>
              <a:buSzPts val="1300"/>
              <a:buChar char="•"/>
            </a:pPr>
            <a:r>
              <a:rPr lang="fr-CA" sz="1500"/>
              <a:t>Diffuser, publier et partager</a:t>
            </a:r>
            <a:endParaRPr sz="1500"/>
          </a:p>
          <a:p>
            <a:pPr indent="-311150" lvl="0" marL="457200" rtl="0" algn="l">
              <a:spcBef>
                <a:spcPts val="500"/>
              </a:spcBef>
              <a:spcAft>
                <a:spcPts val="0"/>
              </a:spcAft>
              <a:buSzPts val="1300"/>
              <a:buChar char="•"/>
            </a:pPr>
            <a:r>
              <a:rPr lang="fr-CA" sz="1500"/>
              <a:t>Collaborer</a:t>
            </a:r>
            <a:endParaRPr sz="1500"/>
          </a:p>
          <a:p>
            <a:pPr indent="-311150" lvl="0" marL="457200" rtl="0" algn="l">
              <a:spcBef>
                <a:spcPts val="500"/>
              </a:spcBef>
              <a:spcAft>
                <a:spcPts val="0"/>
              </a:spcAft>
              <a:buSzPts val="1300"/>
              <a:buChar char="•"/>
            </a:pPr>
            <a:r>
              <a:rPr lang="fr-CA" sz="1500"/>
              <a:t>S’abonner à d’autres rédacteurs</a:t>
            </a:r>
            <a:endParaRPr sz="1500"/>
          </a:p>
          <a:p>
            <a:pPr indent="-311150" lvl="0" marL="457200" rtl="0" algn="l">
              <a:spcBef>
                <a:spcPts val="500"/>
              </a:spcBef>
              <a:spcAft>
                <a:spcPts val="500"/>
              </a:spcAft>
              <a:buSzPts val="1300"/>
              <a:buChar char="•"/>
            </a:pPr>
            <a:r>
              <a:rPr lang="fr-CA" sz="1500"/>
              <a:t>Avoir des abonnés</a:t>
            </a:r>
            <a:endParaRPr sz="1500"/>
          </a:p>
        </p:txBody>
      </p:sp>
      <p:pic>
        <p:nvPicPr>
          <p:cNvPr id="178" name="Google Shape;178;p28"/>
          <p:cNvPicPr preferRelativeResize="0"/>
          <p:nvPr/>
        </p:nvPicPr>
        <p:blipFill rotWithShape="1">
          <a:blip r:embed="rId4">
            <a:alphaModFix/>
          </a:blip>
          <a:srcRect b="0" l="0" r="0" t="0"/>
          <a:stretch/>
        </p:blipFill>
        <p:spPr>
          <a:xfrm>
            <a:off x="301175" y="1201650"/>
            <a:ext cx="2784575" cy="3225100"/>
          </a:xfrm>
          <a:prstGeom prst="rect">
            <a:avLst/>
          </a:prstGeom>
          <a:noFill/>
          <a:ln>
            <a:noFill/>
          </a:ln>
          <a:effectLst>
            <a:outerShdw blurRad="57150" rotWithShape="0" algn="bl" dir="5400000" dist="19050">
              <a:srgbClr val="000000">
                <a:alpha val="50000"/>
              </a:srgbClr>
            </a:outerShdw>
          </a:effectLst>
        </p:spPr>
      </p:pic>
      <p:sp>
        <p:nvSpPr>
          <p:cNvPr id="179" name="Google Shape;179;p28">
            <a:hlinkClick r:id="rId5"/>
          </p:cNvPr>
          <p:cNvSpPr txBox="1"/>
          <p:nvPr/>
        </p:nvSpPr>
        <p:spPr>
          <a:xfrm>
            <a:off x="187599" y="4642625"/>
            <a:ext cx="5172300" cy="39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9BF"/>
              </a:buClr>
              <a:buSzPts val="1600"/>
              <a:buFont typeface="Trebuchet MS"/>
              <a:buNone/>
            </a:pPr>
            <a:r>
              <a:rPr b="0" i="0" lang="fr-CA" sz="1200" u="none" cap="none" strike="noStrike">
                <a:solidFill>
                  <a:srgbClr val="0069BF"/>
                </a:solidFill>
                <a:latin typeface="Trebuchet MS"/>
                <a:ea typeface="Trebuchet MS"/>
                <a:cs typeface="Trebuchet MS"/>
                <a:sym typeface="Trebuchet MS"/>
              </a:rPr>
              <a:t>Livret de formation: </a:t>
            </a:r>
            <a:r>
              <a:rPr b="0" i="0" lang="fr-CA" sz="1200" u="sng" cap="none" strike="noStrike">
                <a:solidFill>
                  <a:srgbClr val="FAA22A"/>
                </a:solidFill>
                <a:latin typeface="Century Gothic"/>
                <a:ea typeface="Century Gothic"/>
                <a:cs typeface="Century Gothic"/>
                <a:sym typeface="Century Gothic"/>
                <a:hlinkClick r:id="rId6">
                  <a:extLst>
                    <a:ext uri="{A12FA001-AC4F-418D-AE19-62706E023703}">
                      <ahyp:hlinkClr val="tx"/>
                    </a:ext>
                  </a:extLst>
                </a:hlinkClick>
              </a:rPr>
              <a:t>https://www.geogebra.org/m/n9afhngr</a:t>
            </a:r>
            <a:endParaRPr b="0" i="0" sz="1200" u="none" cap="none" strike="noStrike">
              <a:solidFill>
                <a:srgbClr val="FAA22A"/>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9"/>
          <p:cNvPicPr preferRelativeResize="0"/>
          <p:nvPr/>
        </p:nvPicPr>
        <p:blipFill>
          <a:blip r:embed="rId3">
            <a:alphaModFix/>
          </a:blip>
          <a:stretch>
            <a:fillRect/>
          </a:stretch>
        </p:blipFill>
        <p:spPr>
          <a:xfrm>
            <a:off x="152400" y="1611"/>
            <a:ext cx="8991599" cy="4989490"/>
          </a:xfrm>
          <a:prstGeom prst="rect">
            <a:avLst/>
          </a:prstGeom>
          <a:noFill/>
          <a:ln>
            <a:noFill/>
          </a:ln>
        </p:spPr>
      </p:pic>
      <p:sp>
        <p:nvSpPr>
          <p:cNvPr id="185" name="Google Shape;185;p29"/>
          <p:cNvSpPr/>
          <p:nvPr/>
        </p:nvSpPr>
        <p:spPr>
          <a:xfrm>
            <a:off x="4572000" y="1220300"/>
            <a:ext cx="2626200" cy="20625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6" name="Google Shape;186;p29"/>
          <p:cNvSpPr/>
          <p:nvPr/>
        </p:nvSpPr>
        <p:spPr>
          <a:xfrm>
            <a:off x="152400" y="986200"/>
            <a:ext cx="915900" cy="3393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7" name="Google Shape;187;p29"/>
          <p:cNvSpPr txBox="1"/>
          <p:nvPr/>
        </p:nvSpPr>
        <p:spPr>
          <a:xfrm>
            <a:off x="1174100" y="1640950"/>
            <a:ext cx="129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rgbClr val="FAA22A"/>
                </a:solidFill>
                <a:latin typeface="Ubuntu"/>
                <a:ea typeface="Ubuntu"/>
                <a:cs typeface="Ubuntu"/>
                <a:sym typeface="Ubuntu"/>
              </a:rPr>
              <a:t>Les ressources</a:t>
            </a:r>
            <a:endParaRPr b="1" sz="1200">
              <a:solidFill>
                <a:srgbClr val="FAA22A"/>
              </a:solidFill>
              <a:latin typeface="Ubuntu"/>
              <a:ea typeface="Ubuntu"/>
              <a:cs typeface="Ubuntu"/>
              <a:sym typeface="Ubuntu"/>
            </a:endParaRPr>
          </a:p>
        </p:txBody>
      </p:sp>
      <p:sp>
        <p:nvSpPr>
          <p:cNvPr id="188" name="Google Shape;188;p29"/>
          <p:cNvSpPr txBox="1"/>
          <p:nvPr/>
        </p:nvSpPr>
        <p:spPr>
          <a:xfrm>
            <a:off x="2637700" y="2147775"/>
            <a:ext cx="1321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300">
                <a:solidFill>
                  <a:srgbClr val="FAA22A"/>
                </a:solidFill>
                <a:latin typeface="Ubuntu"/>
                <a:ea typeface="Ubuntu"/>
                <a:cs typeface="Ubuntu"/>
                <a:sym typeface="Ubuntu"/>
              </a:rPr>
              <a:t>Recherche par mot-clé</a:t>
            </a:r>
            <a:endParaRPr b="1" sz="1300">
              <a:solidFill>
                <a:srgbClr val="FAA22A"/>
              </a:solidFill>
              <a:latin typeface="Ubuntu"/>
              <a:ea typeface="Ubuntu"/>
              <a:cs typeface="Ubuntu"/>
              <a:sym typeface="Ubuntu"/>
            </a:endParaRPr>
          </a:p>
        </p:txBody>
      </p:sp>
      <p:cxnSp>
        <p:nvCxnSpPr>
          <p:cNvPr id="189" name="Google Shape;189;p29"/>
          <p:cNvCxnSpPr>
            <a:stCxn id="187" idx="1"/>
            <a:endCxn id="186" idx="5"/>
          </p:cNvCxnSpPr>
          <p:nvPr/>
        </p:nvCxnSpPr>
        <p:spPr>
          <a:xfrm rot="10800000">
            <a:off x="934100" y="1275700"/>
            <a:ext cx="240000" cy="549900"/>
          </a:xfrm>
          <a:prstGeom prst="straightConnector1">
            <a:avLst/>
          </a:prstGeom>
          <a:noFill/>
          <a:ln cap="flat" cmpd="sng" w="28575">
            <a:solidFill>
              <a:srgbClr val="FAA22A"/>
            </a:solidFill>
            <a:prstDash val="solid"/>
            <a:round/>
            <a:headEnd len="med" w="med" type="none"/>
            <a:tailEnd len="med" w="med" type="triangle"/>
          </a:ln>
        </p:spPr>
      </p:cxnSp>
      <p:cxnSp>
        <p:nvCxnSpPr>
          <p:cNvPr id="190" name="Google Shape;190;p29"/>
          <p:cNvCxnSpPr>
            <a:stCxn id="188" idx="3"/>
            <a:endCxn id="185" idx="1"/>
          </p:cNvCxnSpPr>
          <p:nvPr/>
        </p:nvCxnSpPr>
        <p:spPr>
          <a:xfrm flipH="1" rot="10800000">
            <a:off x="3959200" y="2251575"/>
            <a:ext cx="612900" cy="188700"/>
          </a:xfrm>
          <a:prstGeom prst="straightConnector1">
            <a:avLst/>
          </a:prstGeom>
          <a:noFill/>
          <a:ln cap="flat" cmpd="sng" w="28575">
            <a:solidFill>
              <a:srgbClr val="FAA22A"/>
            </a:solidFill>
            <a:prstDash val="solid"/>
            <a:round/>
            <a:headEnd len="med" w="med" type="none"/>
            <a:tailEnd len="med" w="med" type="triangle"/>
          </a:ln>
        </p:spPr>
      </p:cxnSp>
      <p:cxnSp>
        <p:nvCxnSpPr>
          <p:cNvPr id="191" name="Google Shape;191;p29"/>
          <p:cNvCxnSpPr>
            <a:stCxn id="188" idx="0"/>
          </p:cNvCxnSpPr>
          <p:nvPr/>
        </p:nvCxnSpPr>
        <p:spPr>
          <a:xfrm rot="10800000">
            <a:off x="2169850" y="458175"/>
            <a:ext cx="1128600" cy="16896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Minola template">
  <a:themeElements>
    <a:clrScheme name="Custom 347">
      <a:dk1>
        <a:srgbClr val="061A22"/>
      </a:dk1>
      <a:lt1>
        <a:srgbClr val="FFFFFF"/>
      </a:lt1>
      <a:dk2>
        <a:srgbClr val="808D8B"/>
      </a:dk2>
      <a:lt2>
        <a:srgbClr val="E7EDEB"/>
      </a:lt2>
      <a:accent1>
        <a:srgbClr val="CCFF67"/>
      </a:accent1>
      <a:accent2>
        <a:srgbClr val="6DD84D"/>
      </a:accent2>
      <a:accent3>
        <a:srgbClr val="17B342"/>
      </a:accent3>
      <a:accent4>
        <a:srgbClr val="009E9A"/>
      </a:accent4>
      <a:accent5>
        <a:srgbClr val="075E68"/>
      </a:accent5>
      <a:accent6>
        <a:srgbClr val="E4FDC4"/>
      </a:accent6>
      <a:hlink>
        <a:srgbClr val="0080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