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Barlow" panose="020B0604020202020204" charset="0"/>
      <p:regular r:id="rId36"/>
      <p:bold r:id="rId37"/>
      <p:italic r:id="rId38"/>
      <p:boldItalic r:id="rId39"/>
    </p:embeddedFont>
    <p:embeddedFont>
      <p:font typeface="Barlow Light"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Miriam Libre" panose="020B0604020202020204" charset="-79"/>
      <p:regular r:id="rId48"/>
      <p:bold r:id="rId49"/>
    </p:embeddedFont>
    <p:embeddedFont>
      <p:font typeface="Nixie One" panose="020B0604020202020204" charset="0"/>
      <p:regular r:id="rId50"/>
    </p:embeddedFont>
    <p:embeddedFont>
      <p:font typeface="Roboto" panose="020B0604020202020204" charset="0"/>
      <p:regular r:id="rId51"/>
      <p:bold r:id="rId52"/>
      <p:italic r:id="rId53"/>
      <p:boldItalic r:id="rId54"/>
    </p:embeddedFont>
    <p:embeddedFont>
      <p:font typeface="Ubuntu" panose="020B0604020202020204" charset="0"/>
      <p:regular r:id="rId55"/>
      <p:bold r:id="rId56"/>
      <p:italic r:id="rId57"/>
      <p:boldItalic r:id="rId58"/>
    </p:embeddedFont>
    <p:embeddedFont>
      <p:font typeface="Varela Round" panose="020B0604020202020204" charset="-79"/>
      <p:regular r:id="rId59"/>
    </p:embeddedFont>
    <p:embeddedFont>
      <p:font typeface="Work Sans" panose="020B0604020202020204"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font" Target="fonts/font2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87dcae5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587dcae5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656b25fe7d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656b25fe7d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656b25fe7d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656b25fe7d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656b25fe7d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656b25fe7d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656b25fe7d_0_1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656b25fe7d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656b25fe7d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656b25fe7d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656b25fe7d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656b25fe7d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6b1ba1a87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6b1ba1a87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656b25fe7d_0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656b25fe7d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656b25fe7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656b25fe7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656b25fe7d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656b25fe7d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764a560ab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764a560ab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656b25fe7d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656b25fe7d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656b25fe7d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656b25fe7d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656b25fe7d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656b25fe7d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656b25fe7d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656b25fe7d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764a560ab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764a560ab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764444ce66_9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764444ce66_9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656b25fe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656b25fe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656b25fe7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656b25fe7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656b25fe7d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656b25fe7d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ab57a28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5ab57a28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56b25fe7d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656b25fe7d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56b25fe7d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56b25fe7d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656b25fe7d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656b25fe7d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40"/>
        <p:cNvGrpSpPr/>
        <p:nvPr/>
      </p:nvGrpSpPr>
      <p:grpSpPr>
        <a:xfrm>
          <a:off x="0" y="0"/>
          <a:ext cx="0" cy="0"/>
          <a:chOff x="0" y="0"/>
          <a:chExt cx="0" cy="0"/>
        </a:xfrm>
      </p:grpSpPr>
      <p:sp>
        <p:nvSpPr>
          <p:cNvPr id="241" name="Google Shape;241;p14"/>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600"/>
              <a:buNone/>
              <a:defRPr sz="4600">
                <a:solidFill>
                  <a:schemeClr val="dk1"/>
                </a:solidFill>
              </a:defRPr>
            </a:lvl1pPr>
            <a:lvl2pPr lvl="1" algn="ctr" rtl="0">
              <a:spcBef>
                <a:spcPts val="0"/>
              </a:spcBef>
              <a:spcAft>
                <a:spcPts val="0"/>
              </a:spcAft>
              <a:buClr>
                <a:schemeClr val="dk1"/>
              </a:buClr>
              <a:buSzPts val="4600"/>
              <a:buNone/>
              <a:defRPr sz="4600">
                <a:solidFill>
                  <a:schemeClr val="dk1"/>
                </a:solidFill>
              </a:defRPr>
            </a:lvl2pPr>
            <a:lvl3pPr lvl="2" algn="ctr" rtl="0">
              <a:spcBef>
                <a:spcPts val="0"/>
              </a:spcBef>
              <a:spcAft>
                <a:spcPts val="0"/>
              </a:spcAft>
              <a:buClr>
                <a:schemeClr val="dk1"/>
              </a:buClr>
              <a:buSzPts val="4600"/>
              <a:buNone/>
              <a:defRPr sz="4600">
                <a:solidFill>
                  <a:schemeClr val="dk1"/>
                </a:solidFill>
              </a:defRPr>
            </a:lvl3pPr>
            <a:lvl4pPr lvl="3" algn="ctr" rtl="0">
              <a:spcBef>
                <a:spcPts val="0"/>
              </a:spcBef>
              <a:spcAft>
                <a:spcPts val="0"/>
              </a:spcAft>
              <a:buClr>
                <a:schemeClr val="dk1"/>
              </a:buClr>
              <a:buSzPts val="4600"/>
              <a:buNone/>
              <a:defRPr sz="4600">
                <a:solidFill>
                  <a:schemeClr val="dk1"/>
                </a:solidFill>
              </a:defRPr>
            </a:lvl4pPr>
            <a:lvl5pPr lvl="4" algn="ctr" rtl="0">
              <a:spcBef>
                <a:spcPts val="0"/>
              </a:spcBef>
              <a:spcAft>
                <a:spcPts val="0"/>
              </a:spcAft>
              <a:buClr>
                <a:schemeClr val="dk1"/>
              </a:buClr>
              <a:buSzPts val="4600"/>
              <a:buNone/>
              <a:defRPr sz="4600">
                <a:solidFill>
                  <a:schemeClr val="dk1"/>
                </a:solidFill>
              </a:defRPr>
            </a:lvl5pPr>
            <a:lvl6pPr lvl="5" algn="ctr" rtl="0">
              <a:spcBef>
                <a:spcPts val="0"/>
              </a:spcBef>
              <a:spcAft>
                <a:spcPts val="0"/>
              </a:spcAft>
              <a:buClr>
                <a:schemeClr val="dk1"/>
              </a:buClr>
              <a:buSzPts val="4600"/>
              <a:buNone/>
              <a:defRPr sz="4600">
                <a:solidFill>
                  <a:schemeClr val="dk1"/>
                </a:solidFill>
              </a:defRPr>
            </a:lvl6pPr>
            <a:lvl7pPr lvl="6" algn="ctr" rtl="0">
              <a:spcBef>
                <a:spcPts val="0"/>
              </a:spcBef>
              <a:spcAft>
                <a:spcPts val="0"/>
              </a:spcAft>
              <a:buClr>
                <a:schemeClr val="dk1"/>
              </a:buClr>
              <a:buSzPts val="4600"/>
              <a:buNone/>
              <a:defRPr sz="4600">
                <a:solidFill>
                  <a:schemeClr val="dk1"/>
                </a:solidFill>
              </a:defRPr>
            </a:lvl7pPr>
            <a:lvl8pPr lvl="7" algn="ctr" rtl="0">
              <a:spcBef>
                <a:spcPts val="0"/>
              </a:spcBef>
              <a:spcAft>
                <a:spcPts val="0"/>
              </a:spcAft>
              <a:buClr>
                <a:schemeClr val="dk1"/>
              </a:buClr>
              <a:buSzPts val="4600"/>
              <a:buNone/>
              <a:defRPr sz="4600">
                <a:solidFill>
                  <a:schemeClr val="dk1"/>
                </a:solidFill>
              </a:defRPr>
            </a:lvl8pPr>
            <a:lvl9pPr lvl="8" algn="ctr" rtl="0">
              <a:spcBef>
                <a:spcPts val="0"/>
              </a:spcBef>
              <a:spcAft>
                <a:spcPts val="0"/>
              </a:spcAft>
              <a:buClr>
                <a:schemeClr val="dk1"/>
              </a:buClr>
              <a:buSzPts val="4600"/>
              <a:buNone/>
              <a:defRPr sz="4600">
                <a:solidFill>
                  <a:schemeClr val="dk1"/>
                </a:solidFill>
              </a:defRPr>
            </a:lvl9pPr>
          </a:lstStyle>
          <a:p>
            <a:endParaRPr/>
          </a:p>
        </p:txBody>
      </p:sp>
      <p:sp>
        <p:nvSpPr>
          <p:cNvPr id="242" name="Google Shape;242;p1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14"/>
          <p:cNvGrpSpPr/>
          <p:nvPr/>
        </p:nvGrpSpPr>
        <p:grpSpPr>
          <a:xfrm>
            <a:off x="557947" y="-9"/>
            <a:ext cx="1564584" cy="2825099"/>
            <a:chOff x="0" y="855663"/>
            <a:chExt cx="1257300" cy="2270250"/>
          </a:xfrm>
        </p:grpSpPr>
        <p:sp>
          <p:nvSpPr>
            <p:cNvPr id="244" name="Google Shape;244;p14"/>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4"/>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4"/>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4"/>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4"/>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4"/>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4"/>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4"/>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2" name="Google Shape;252;p14"/>
          <p:cNvGrpSpPr/>
          <p:nvPr/>
        </p:nvGrpSpPr>
        <p:grpSpPr>
          <a:xfrm rot="-5400000">
            <a:off x="7256368" y="-405553"/>
            <a:ext cx="1043197" cy="2732065"/>
            <a:chOff x="7556500" y="3806825"/>
            <a:chExt cx="838313" cy="2195488"/>
          </a:xfrm>
        </p:grpSpPr>
        <p:sp>
          <p:nvSpPr>
            <p:cNvPr id="253" name="Google Shape;253;p14"/>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4"/>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4"/>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4"/>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4"/>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4"/>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4"/>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4"/>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4"/>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4"/>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4"/>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4" name="Google Shape;264;p14"/>
          <p:cNvGrpSpPr/>
          <p:nvPr/>
        </p:nvGrpSpPr>
        <p:grpSpPr>
          <a:xfrm rot="5400000">
            <a:off x="527351" y="2768116"/>
            <a:ext cx="1389642" cy="2444192"/>
            <a:chOff x="4395788" y="4144963"/>
            <a:chExt cx="1058775" cy="1862100"/>
          </a:xfrm>
        </p:grpSpPr>
        <p:sp>
          <p:nvSpPr>
            <p:cNvPr id="265" name="Google Shape;265;p14"/>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4"/>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4"/>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 name="Google Shape;268;p14"/>
          <p:cNvGrpSpPr/>
          <p:nvPr/>
        </p:nvGrpSpPr>
        <p:grpSpPr>
          <a:xfrm rot="10800000">
            <a:off x="6869501" y="2412068"/>
            <a:ext cx="1768658" cy="2731445"/>
            <a:chOff x="6545263" y="855663"/>
            <a:chExt cx="1469962" cy="2270150"/>
          </a:xfrm>
        </p:grpSpPr>
        <p:sp>
          <p:nvSpPr>
            <p:cNvPr id="269" name="Google Shape;269;p14"/>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4"/>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4"/>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4"/>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4"/>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4"/>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4"/>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4"/>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4"/>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78"/>
        <p:cNvGrpSpPr/>
        <p:nvPr/>
      </p:nvGrpSpPr>
      <p:grpSpPr>
        <a:xfrm>
          <a:off x="0" y="0"/>
          <a:ext cx="0" cy="0"/>
          <a:chOff x="0" y="0"/>
          <a:chExt cx="0" cy="0"/>
        </a:xfrm>
      </p:grpSpPr>
      <p:sp>
        <p:nvSpPr>
          <p:cNvPr id="279" name="Google Shape;279;p15"/>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281" name="Google Shape;281;p15"/>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282" name="Google Shape;282;p15"/>
          <p:cNvGrpSpPr/>
          <p:nvPr/>
        </p:nvGrpSpPr>
        <p:grpSpPr>
          <a:xfrm rot="-5400000">
            <a:off x="7456019" y="290004"/>
            <a:ext cx="1223732" cy="2152215"/>
            <a:chOff x="4395788" y="4144963"/>
            <a:chExt cx="1058775" cy="1862100"/>
          </a:xfrm>
        </p:grpSpPr>
        <p:sp>
          <p:nvSpPr>
            <p:cNvPr id="283" name="Google Shape;283;p15"/>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5"/>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5"/>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 name="Google Shape;286;p15"/>
          <p:cNvGrpSpPr/>
          <p:nvPr/>
        </p:nvGrpSpPr>
        <p:grpSpPr>
          <a:xfrm rot="-5400000">
            <a:off x="721039" y="2564836"/>
            <a:ext cx="1106346" cy="2548423"/>
            <a:chOff x="3357563" y="850900"/>
            <a:chExt cx="957212" cy="2204900"/>
          </a:xfrm>
        </p:grpSpPr>
        <p:sp>
          <p:nvSpPr>
            <p:cNvPr id="287" name="Google Shape;287;p15"/>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5"/>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15"/>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0"/>
        <p:cNvGrpSpPr/>
        <p:nvPr/>
      </p:nvGrpSpPr>
      <p:grpSpPr>
        <a:xfrm>
          <a:off x="0" y="0"/>
          <a:ext cx="0" cy="0"/>
          <a:chOff x="0" y="0"/>
          <a:chExt cx="0" cy="0"/>
        </a:xfrm>
      </p:grpSpPr>
      <p:sp>
        <p:nvSpPr>
          <p:cNvPr id="291" name="Google Shape;291;p16"/>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rtl="0">
              <a:lnSpc>
                <a:spcPct val="115000"/>
              </a:lnSpc>
              <a:spcBef>
                <a:spcPts val="0"/>
              </a:spcBef>
              <a:spcAft>
                <a:spcPts val="0"/>
              </a:spcAft>
              <a:buSzPts val="2400"/>
              <a:buChar char="■"/>
              <a:defRPr i="1"/>
            </a:lvl9pPr>
          </a:lstStyle>
          <a:p>
            <a:endParaRPr/>
          </a:p>
        </p:txBody>
      </p:sp>
      <p:sp>
        <p:nvSpPr>
          <p:cNvPr id="294" name="Google Shape;294;p16"/>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295" name="Google Shape;295;p16"/>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296" name="Google Shape;296;p16"/>
          <p:cNvGrpSpPr/>
          <p:nvPr/>
        </p:nvGrpSpPr>
        <p:grpSpPr>
          <a:xfrm>
            <a:off x="6876950" y="3340125"/>
            <a:ext cx="2267050" cy="1803375"/>
            <a:chOff x="9925050" y="4203700"/>
            <a:chExt cx="2267050" cy="1803375"/>
          </a:xfrm>
        </p:grpSpPr>
        <p:sp>
          <p:nvSpPr>
            <p:cNvPr id="297" name="Google Shape;297;p16"/>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6"/>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6"/>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6"/>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16"/>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6"/>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16"/>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6"/>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6"/>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6"/>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6"/>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6"/>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9" name="Google Shape;309;p16"/>
          <p:cNvGrpSpPr/>
          <p:nvPr/>
        </p:nvGrpSpPr>
        <p:grpSpPr>
          <a:xfrm>
            <a:off x="0" y="0"/>
            <a:ext cx="2266938" cy="1754200"/>
            <a:chOff x="9598025" y="882650"/>
            <a:chExt cx="2266938" cy="1754200"/>
          </a:xfrm>
        </p:grpSpPr>
        <p:sp>
          <p:nvSpPr>
            <p:cNvPr id="310" name="Google Shape;310;p16"/>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6"/>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6"/>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6"/>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4"/>
        <p:cNvGrpSpPr/>
        <p:nvPr/>
      </p:nvGrpSpPr>
      <p:grpSpPr>
        <a:xfrm>
          <a:off x="0" y="0"/>
          <a:ext cx="0" cy="0"/>
          <a:chOff x="0" y="0"/>
          <a:chExt cx="0" cy="0"/>
        </a:xfrm>
      </p:grpSpPr>
      <p:sp>
        <p:nvSpPr>
          <p:cNvPr id="315" name="Google Shape;315;p1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
        <p:nvSpPr>
          <p:cNvPr id="317" name="Google Shape;317;p1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9" name="Google Shape;319;p17"/>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grpSp>
        <p:nvGrpSpPr>
          <p:cNvPr id="320" name="Google Shape;320;p17"/>
          <p:cNvGrpSpPr/>
          <p:nvPr/>
        </p:nvGrpSpPr>
        <p:grpSpPr>
          <a:xfrm>
            <a:off x="6422240" y="-62"/>
            <a:ext cx="1652475" cy="2270250"/>
            <a:chOff x="0" y="855663"/>
            <a:chExt cx="1652475" cy="2270250"/>
          </a:xfrm>
        </p:grpSpPr>
        <p:sp>
          <p:nvSpPr>
            <p:cNvPr id="321" name="Google Shape;321;p17"/>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7"/>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7"/>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7"/>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7"/>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7"/>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7"/>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7"/>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7"/>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17"/>
          <p:cNvGrpSpPr/>
          <p:nvPr/>
        </p:nvGrpSpPr>
        <p:grpSpPr>
          <a:xfrm>
            <a:off x="7106138" y="2674863"/>
            <a:ext cx="1551087" cy="2468625"/>
            <a:chOff x="715963" y="3538538"/>
            <a:chExt cx="1551087" cy="2468625"/>
          </a:xfrm>
        </p:grpSpPr>
        <p:sp>
          <p:nvSpPr>
            <p:cNvPr id="331" name="Google Shape;331;p17"/>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7"/>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7"/>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7"/>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7"/>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7"/>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7"/>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17"/>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7"/>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7"/>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7"/>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2"/>
        <p:cNvGrpSpPr/>
        <p:nvPr/>
      </p:nvGrpSpPr>
      <p:grpSpPr>
        <a:xfrm>
          <a:off x="0" y="0"/>
          <a:ext cx="0" cy="0"/>
          <a:chOff x="0" y="0"/>
          <a:chExt cx="0" cy="0"/>
        </a:xfrm>
      </p:grpSpPr>
      <p:sp>
        <p:nvSpPr>
          <p:cNvPr id="343" name="Google Shape;343;p1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6" name="Google Shape;346;p18"/>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7" name="Google Shape;347;p18"/>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8" name="Google Shape;348;p1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349" name="Google Shape;349;p18"/>
          <p:cNvGrpSpPr/>
          <p:nvPr/>
        </p:nvGrpSpPr>
        <p:grpSpPr>
          <a:xfrm>
            <a:off x="6489150" y="0"/>
            <a:ext cx="1882725" cy="2446200"/>
            <a:chOff x="3357563" y="850900"/>
            <a:chExt cx="1882725" cy="2446200"/>
          </a:xfrm>
        </p:grpSpPr>
        <p:sp>
          <p:nvSpPr>
            <p:cNvPr id="350" name="Google Shape;350;p18"/>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8"/>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8"/>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8"/>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8"/>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8"/>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8"/>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8"/>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8"/>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8"/>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8"/>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8"/>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8"/>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3" name="Google Shape;363;p18"/>
          <p:cNvGrpSpPr/>
          <p:nvPr/>
        </p:nvGrpSpPr>
        <p:grpSpPr>
          <a:xfrm>
            <a:off x="6488950" y="3281388"/>
            <a:ext cx="2149388" cy="1862100"/>
            <a:chOff x="3305175" y="4144963"/>
            <a:chExt cx="2149388" cy="1862100"/>
          </a:xfrm>
        </p:grpSpPr>
        <p:sp>
          <p:nvSpPr>
            <p:cNvPr id="364" name="Google Shape;364;p18"/>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8"/>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8"/>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8"/>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8"/>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8"/>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8"/>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8"/>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8"/>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3"/>
        <p:cNvGrpSpPr/>
        <p:nvPr/>
      </p:nvGrpSpPr>
      <p:grpSpPr>
        <a:xfrm>
          <a:off x="0" y="0"/>
          <a:ext cx="0" cy="0"/>
          <a:chOff x="0" y="0"/>
          <a:chExt cx="0" cy="0"/>
        </a:xfrm>
      </p:grpSpPr>
      <p:sp>
        <p:nvSpPr>
          <p:cNvPr id="374" name="Google Shape;374;p1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7" name="Google Shape;377;p19"/>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8" name="Google Shape;378;p19"/>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9" name="Google Shape;379;p19"/>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0" name="Google Shape;380;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381" name="Google Shape;381;p19"/>
          <p:cNvGrpSpPr/>
          <p:nvPr/>
        </p:nvGrpSpPr>
        <p:grpSpPr>
          <a:xfrm>
            <a:off x="6405913" y="-12"/>
            <a:ext cx="2347900" cy="2270150"/>
            <a:chOff x="6545263" y="855663"/>
            <a:chExt cx="2347900" cy="2270150"/>
          </a:xfrm>
        </p:grpSpPr>
        <p:sp>
          <p:nvSpPr>
            <p:cNvPr id="382" name="Google Shape;382;p1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9"/>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9"/>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9"/>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9"/>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5" name="Google Shape;395;p19"/>
          <p:cNvGrpSpPr/>
          <p:nvPr/>
        </p:nvGrpSpPr>
        <p:grpSpPr>
          <a:xfrm>
            <a:off x="6707938" y="2948000"/>
            <a:ext cx="1732075" cy="2195488"/>
            <a:chOff x="6662738" y="3806825"/>
            <a:chExt cx="1732075" cy="2195488"/>
          </a:xfrm>
        </p:grpSpPr>
        <p:sp>
          <p:nvSpPr>
            <p:cNvPr id="396" name="Google Shape;396;p1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4"/>
        <p:cNvGrpSpPr/>
        <p:nvPr/>
      </p:nvGrpSpPr>
      <p:grpSpPr>
        <a:xfrm>
          <a:off x="0" y="0"/>
          <a:ext cx="0" cy="0"/>
          <a:chOff x="0" y="0"/>
          <a:chExt cx="0" cy="0"/>
        </a:xfrm>
      </p:grpSpPr>
      <p:sp>
        <p:nvSpPr>
          <p:cNvPr id="415" name="Google Shape;415;p2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8" name="Google Shape;418;p2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419" name="Google Shape;419;p20"/>
          <p:cNvGrpSpPr/>
          <p:nvPr/>
        </p:nvGrpSpPr>
        <p:grpSpPr>
          <a:xfrm>
            <a:off x="6707938" y="2948000"/>
            <a:ext cx="1732075" cy="2195488"/>
            <a:chOff x="6662738" y="3806825"/>
            <a:chExt cx="1732075" cy="2195488"/>
          </a:xfrm>
        </p:grpSpPr>
        <p:sp>
          <p:nvSpPr>
            <p:cNvPr id="420" name="Google Shape;420;p20"/>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0"/>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0"/>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0"/>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0"/>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0"/>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0"/>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0"/>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0"/>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0"/>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0"/>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0"/>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0"/>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0"/>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0"/>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0"/>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0"/>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0"/>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8" name="Google Shape;438;p20"/>
          <p:cNvGrpSpPr/>
          <p:nvPr/>
        </p:nvGrpSpPr>
        <p:grpSpPr>
          <a:xfrm rot="10800000">
            <a:off x="6518888" y="-12"/>
            <a:ext cx="1551087" cy="2468625"/>
            <a:chOff x="715963" y="3538538"/>
            <a:chExt cx="1551087" cy="2468625"/>
          </a:xfrm>
        </p:grpSpPr>
        <p:sp>
          <p:nvSpPr>
            <p:cNvPr id="439" name="Google Shape;439;p20"/>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0"/>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0"/>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0"/>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0"/>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0"/>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0"/>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0"/>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0"/>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0"/>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0"/>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0"/>
        <p:cNvGrpSpPr/>
        <p:nvPr/>
      </p:nvGrpSpPr>
      <p:grpSpPr>
        <a:xfrm>
          <a:off x="0" y="0"/>
          <a:ext cx="0" cy="0"/>
          <a:chOff x="0" y="0"/>
          <a:chExt cx="0" cy="0"/>
        </a:xfrm>
      </p:grpSpPr>
      <p:sp>
        <p:nvSpPr>
          <p:cNvPr id="451" name="Google Shape;451;p2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rtl="0">
              <a:spcBef>
                <a:spcPts val="360"/>
              </a:spcBef>
              <a:spcAft>
                <a:spcPts val="0"/>
              </a:spcAft>
              <a:buClr>
                <a:srgbClr val="FFFFFF"/>
              </a:buClr>
              <a:buSzPts val="1800"/>
              <a:buNone/>
              <a:defRPr sz="1800">
                <a:solidFill>
                  <a:srgbClr val="FFFFFF"/>
                </a:solidFill>
              </a:defRPr>
            </a:lvl1pPr>
          </a:lstStyle>
          <a:p>
            <a:endParaRPr/>
          </a:p>
        </p:txBody>
      </p:sp>
      <p:sp>
        <p:nvSpPr>
          <p:cNvPr id="454" name="Google Shape;454;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455"/>
        <p:cNvGrpSpPr/>
        <p:nvPr/>
      </p:nvGrpSpPr>
      <p:grpSpPr>
        <a:xfrm>
          <a:off x="0" y="0"/>
          <a:ext cx="0" cy="0"/>
          <a:chOff x="0" y="0"/>
          <a:chExt cx="0" cy="0"/>
        </a:xfrm>
      </p:grpSpPr>
      <p:sp>
        <p:nvSpPr>
          <p:cNvPr id="456" name="Google Shape;456;p22"/>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459"/>
        <p:cNvGrpSpPr/>
        <p:nvPr/>
      </p:nvGrpSpPr>
      <p:grpSpPr>
        <a:xfrm>
          <a:off x="0" y="0"/>
          <a:ext cx="0" cy="0"/>
          <a:chOff x="0" y="0"/>
          <a:chExt cx="0" cy="0"/>
        </a:xfrm>
      </p:grpSpPr>
      <p:sp>
        <p:nvSpPr>
          <p:cNvPr id="460" name="Google Shape;460;p23"/>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463"/>
        <p:cNvGrpSpPr/>
        <p:nvPr/>
      </p:nvGrpSpPr>
      <p:grpSpPr>
        <a:xfrm>
          <a:off x="0" y="0"/>
          <a:ext cx="0" cy="0"/>
          <a:chOff x="0" y="0"/>
          <a:chExt cx="0" cy="0"/>
        </a:xfrm>
      </p:grpSpPr>
      <p:sp>
        <p:nvSpPr>
          <p:cNvPr id="464" name="Google Shape;464;p2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4C2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Barlow"/>
                <a:ea typeface="Barlow"/>
                <a:cs typeface="Barlow"/>
                <a:sym typeface="Barlow"/>
              </a:defRPr>
            </a:lvl1pPr>
            <a:lvl2pPr lvl="1" algn="ctr">
              <a:buNone/>
              <a:defRPr sz="1000">
                <a:solidFill>
                  <a:srgbClr val="FFFFFF"/>
                </a:solidFill>
                <a:latin typeface="Barlow"/>
                <a:ea typeface="Barlow"/>
                <a:cs typeface="Barlow"/>
                <a:sym typeface="Barlow"/>
              </a:defRPr>
            </a:lvl2pPr>
            <a:lvl3pPr lvl="2" algn="ctr">
              <a:buNone/>
              <a:defRPr sz="1000">
                <a:solidFill>
                  <a:srgbClr val="FFFFFF"/>
                </a:solidFill>
                <a:latin typeface="Barlow"/>
                <a:ea typeface="Barlow"/>
                <a:cs typeface="Barlow"/>
                <a:sym typeface="Barlow"/>
              </a:defRPr>
            </a:lvl3pPr>
            <a:lvl4pPr lvl="3" algn="ctr">
              <a:buNone/>
              <a:defRPr sz="1000">
                <a:solidFill>
                  <a:srgbClr val="FFFFFF"/>
                </a:solidFill>
                <a:latin typeface="Barlow"/>
                <a:ea typeface="Barlow"/>
                <a:cs typeface="Barlow"/>
                <a:sym typeface="Barlow"/>
              </a:defRPr>
            </a:lvl4pPr>
            <a:lvl5pPr lvl="4" algn="ctr">
              <a:buNone/>
              <a:defRPr sz="1000">
                <a:solidFill>
                  <a:srgbClr val="FFFFFF"/>
                </a:solidFill>
                <a:latin typeface="Barlow"/>
                <a:ea typeface="Barlow"/>
                <a:cs typeface="Barlow"/>
                <a:sym typeface="Barlow"/>
              </a:defRPr>
            </a:lvl5pPr>
            <a:lvl6pPr lvl="5" algn="ctr">
              <a:buNone/>
              <a:defRPr sz="1000">
                <a:solidFill>
                  <a:srgbClr val="FFFFFF"/>
                </a:solidFill>
                <a:latin typeface="Barlow"/>
                <a:ea typeface="Barlow"/>
                <a:cs typeface="Barlow"/>
                <a:sym typeface="Barlow"/>
              </a:defRPr>
            </a:lvl6pPr>
            <a:lvl7pPr lvl="6" algn="ctr">
              <a:buNone/>
              <a:defRPr sz="1000">
                <a:solidFill>
                  <a:srgbClr val="FFFFFF"/>
                </a:solidFill>
                <a:latin typeface="Barlow"/>
                <a:ea typeface="Barlow"/>
                <a:cs typeface="Barlow"/>
                <a:sym typeface="Barlow"/>
              </a:defRPr>
            </a:lvl7pPr>
            <a:lvl8pPr lvl="7" algn="ctr">
              <a:buNone/>
              <a:defRPr sz="1000">
                <a:solidFill>
                  <a:srgbClr val="FFFFFF"/>
                </a:solidFill>
                <a:latin typeface="Barlow"/>
                <a:ea typeface="Barlow"/>
                <a:cs typeface="Barlow"/>
                <a:sym typeface="Barlow"/>
              </a:defRPr>
            </a:lvl8pPr>
            <a:lvl9pPr lvl="8" algn="ctr">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238" name="Google Shape;238;p13"/>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239" name="Google Shape;239;p13"/>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lt1"/>
                </a:solidFill>
                <a:latin typeface="Barlow"/>
                <a:ea typeface="Barlow"/>
                <a:cs typeface="Barlow"/>
                <a:sym typeface="Barlow"/>
              </a:defRPr>
            </a:lvl1pPr>
            <a:lvl2pPr lvl="1" algn="ctr" rtl="0">
              <a:buNone/>
              <a:defRPr sz="1000">
                <a:solidFill>
                  <a:schemeClr val="lt1"/>
                </a:solidFill>
                <a:latin typeface="Barlow"/>
                <a:ea typeface="Barlow"/>
                <a:cs typeface="Barlow"/>
                <a:sym typeface="Barlow"/>
              </a:defRPr>
            </a:lvl2pPr>
            <a:lvl3pPr lvl="2" algn="ctr" rtl="0">
              <a:buNone/>
              <a:defRPr sz="1000">
                <a:solidFill>
                  <a:schemeClr val="lt1"/>
                </a:solidFill>
                <a:latin typeface="Barlow"/>
                <a:ea typeface="Barlow"/>
                <a:cs typeface="Barlow"/>
                <a:sym typeface="Barlow"/>
              </a:defRPr>
            </a:lvl3pPr>
            <a:lvl4pPr lvl="3" algn="ctr" rtl="0">
              <a:buNone/>
              <a:defRPr sz="1000">
                <a:solidFill>
                  <a:schemeClr val="lt1"/>
                </a:solidFill>
                <a:latin typeface="Barlow"/>
                <a:ea typeface="Barlow"/>
                <a:cs typeface="Barlow"/>
                <a:sym typeface="Barlow"/>
              </a:defRPr>
            </a:lvl4pPr>
            <a:lvl5pPr lvl="4" algn="ctr" rtl="0">
              <a:buNone/>
              <a:defRPr sz="1000">
                <a:solidFill>
                  <a:schemeClr val="lt1"/>
                </a:solidFill>
                <a:latin typeface="Barlow"/>
                <a:ea typeface="Barlow"/>
                <a:cs typeface="Barlow"/>
                <a:sym typeface="Barlow"/>
              </a:defRPr>
            </a:lvl5pPr>
            <a:lvl6pPr lvl="5" algn="ctr" rtl="0">
              <a:buNone/>
              <a:defRPr sz="1000">
                <a:solidFill>
                  <a:schemeClr val="lt1"/>
                </a:solidFill>
                <a:latin typeface="Barlow"/>
                <a:ea typeface="Barlow"/>
                <a:cs typeface="Barlow"/>
                <a:sym typeface="Barlow"/>
              </a:defRPr>
            </a:lvl6pPr>
            <a:lvl7pPr lvl="6" algn="ctr" rtl="0">
              <a:buNone/>
              <a:defRPr sz="1000">
                <a:solidFill>
                  <a:schemeClr val="lt1"/>
                </a:solidFill>
                <a:latin typeface="Barlow"/>
                <a:ea typeface="Barlow"/>
                <a:cs typeface="Barlow"/>
                <a:sym typeface="Barlow"/>
              </a:defRPr>
            </a:lvl7pPr>
            <a:lvl8pPr lvl="7" algn="ctr" rtl="0">
              <a:buNone/>
              <a:defRPr sz="1000">
                <a:solidFill>
                  <a:schemeClr val="lt1"/>
                </a:solidFill>
                <a:latin typeface="Barlow"/>
                <a:ea typeface="Barlow"/>
                <a:cs typeface="Barlow"/>
                <a:sym typeface="Barlow"/>
              </a:defRPr>
            </a:lvl8pPr>
            <a:lvl9pPr lvl="8" algn="ctr" rtl="0">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bit.ly/mst15janvier20" TargetMode="External"/><Relationship Id="rId5" Type="http://schemas.openxmlformats.org/officeDocument/2006/relationships/image" Target="../media/image2.png"/><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thingiverse.com/thing:586169"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p2ZFN3TCkH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youtube.com/watch?v=_IguXWr7vU8" TargetMode="External"/><Relationship Id="rId4" Type="http://schemas.openxmlformats.org/officeDocument/2006/relationships/hyperlink" Target="http://bit.ly/mstantidote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cape.enepe.fr/EG-infotableau.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www.slj.com/?detailStory=breakout-edu-brings-escape-room-strategy-to-the-classroom-slj-review"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pinterest.com/mjooly/breakout-edu/" TargetMode="External"/><Relationship Id="rId3" Type="http://schemas.openxmlformats.org/officeDocument/2006/relationships/hyperlink" Target="http://bit.ly/mstbreakout" TargetMode="External"/><Relationship Id="rId7" Type="http://schemas.openxmlformats.org/officeDocument/2006/relationships/hyperlink" Target="http://www.breakoutedu.com/welcom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www.facebook.com/groups/breakoutedu/?fref=ts" TargetMode="External"/><Relationship Id="rId11" Type="http://schemas.openxmlformats.org/officeDocument/2006/relationships/hyperlink" Target="https://docs.google.com/document/d/1qqiMeAFuktYSojwxE-hmVMMnVan6IO-maBuAN6ZeZZU/edit?usp=sharing" TargetMode="External"/><Relationship Id="rId5" Type="http://schemas.openxmlformats.org/officeDocument/2006/relationships/hyperlink" Target="https://sites.google.com/maotechno.com/jeuxevasion/accueil" TargetMode="External"/><Relationship Id="rId10" Type="http://schemas.openxmlformats.org/officeDocument/2006/relationships/hyperlink" Target="http://www.breakoutedu.com/digital/" TargetMode="External"/><Relationship Id="rId4" Type="http://schemas.openxmlformats.org/officeDocument/2006/relationships/hyperlink" Target="https://www.youtube.com/watch?v=_IguXWr7vU8" TargetMode="External"/><Relationship Id="rId9" Type="http://schemas.openxmlformats.org/officeDocument/2006/relationships/hyperlink" Target="https://youtu.be/PWkKRCtJSP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monurl.ca/rdv15jan"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sonya.fiset@recitmst.qc.ca" TargetMode="External"/><Relationship Id="rId7" Type="http://schemas.openxmlformats.org/officeDocument/2006/relationships/hyperlink" Target="https://docs.google.com/presentation/d/1XAyA5Z2rUIxB3t5FuV6JOjoaHm_qLWf8M67-efeC2FI/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bit.ly/mstbreakout" TargetMode="External"/><Relationship Id="rId5" Type="http://schemas.openxmlformats.org/officeDocument/2006/relationships/hyperlink" Target="http://recitmst.qc.ca" TargetMode="External"/><Relationship Id="rId10"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hyperlink" Target="https://creativecommons.org/licenses/by-nc-sa/4.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view.genial.ly/5d812659369a7d0fc95ca03b" TargetMode="External"/><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a:spLocks noGrp="1"/>
          </p:cNvSpPr>
          <p:nvPr>
            <p:ph type="ctrTitle"/>
          </p:nvPr>
        </p:nvSpPr>
        <p:spPr>
          <a:xfrm>
            <a:off x="1571350" y="563800"/>
            <a:ext cx="5450100" cy="42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472" name="Google Shape;472;p25"/>
          <p:cNvPicPr preferRelativeResize="0"/>
          <p:nvPr/>
        </p:nvPicPr>
        <p:blipFill>
          <a:blip r:embed="rId3">
            <a:alphaModFix/>
          </a:blip>
          <a:stretch>
            <a:fillRect/>
          </a:stretch>
        </p:blipFill>
        <p:spPr>
          <a:xfrm>
            <a:off x="245875" y="186575"/>
            <a:ext cx="6613275" cy="4678850"/>
          </a:xfrm>
          <a:prstGeom prst="rect">
            <a:avLst/>
          </a:prstGeom>
          <a:noFill/>
          <a:ln>
            <a:noFill/>
          </a:ln>
        </p:spPr>
      </p:pic>
      <p:sp>
        <p:nvSpPr>
          <p:cNvPr id="473" name="Google Shape;473;p25"/>
          <p:cNvSpPr/>
          <p:nvPr/>
        </p:nvSpPr>
        <p:spPr>
          <a:xfrm>
            <a:off x="5211300" y="4590225"/>
            <a:ext cx="3932700" cy="430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Nixie One"/>
                <a:ea typeface="Nixie One"/>
                <a:cs typeface="Nixie One"/>
                <a:sym typeface="Nixie One"/>
              </a:rPr>
              <a:t>CC by-nc-sa RÉCIT MST</a:t>
            </a:r>
            <a:endParaRPr/>
          </a:p>
        </p:txBody>
      </p:sp>
      <p:pic>
        <p:nvPicPr>
          <p:cNvPr id="474" name="Google Shape;474;p25">
            <a:hlinkClick r:id="rId4"/>
          </p:cNvPr>
          <p:cNvPicPr preferRelativeResize="0"/>
          <p:nvPr/>
        </p:nvPicPr>
        <p:blipFill>
          <a:blip r:embed="rId5">
            <a:alphaModFix/>
          </a:blip>
          <a:stretch>
            <a:fillRect/>
          </a:stretch>
        </p:blipFill>
        <p:spPr>
          <a:xfrm>
            <a:off x="7845975" y="4563225"/>
            <a:ext cx="1076325" cy="381000"/>
          </a:xfrm>
          <a:prstGeom prst="rect">
            <a:avLst/>
          </a:prstGeom>
          <a:noFill/>
          <a:ln>
            <a:noFill/>
          </a:ln>
        </p:spPr>
      </p:pic>
      <p:sp>
        <p:nvSpPr>
          <p:cNvPr id="475" name="Google Shape;475;p25"/>
          <p:cNvSpPr txBox="1"/>
          <p:nvPr/>
        </p:nvSpPr>
        <p:spPr>
          <a:xfrm>
            <a:off x="887525" y="3468625"/>
            <a:ext cx="5510100" cy="4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chemeClr val="hlink"/>
                </a:solidFill>
                <a:latin typeface="Ubuntu"/>
                <a:ea typeface="Ubuntu"/>
                <a:cs typeface="Ubuntu"/>
                <a:sym typeface="Ubuntu"/>
                <a:hlinkClick r:id="rId6"/>
              </a:rPr>
              <a:t>http://bit.ly/mst15janvier20</a:t>
            </a:r>
            <a:endParaRPr sz="3000" b="1">
              <a:latin typeface="Ubuntu"/>
              <a:ea typeface="Ubuntu"/>
              <a:cs typeface="Ubuntu"/>
              <a:sym typeface="Ubuntu"/>
            </a:endParaRPr>
          </a:p>
          <a:p>
            <a:pPr marL="0" lvl="0" indent="0" algn="l" rtl="0">
              <a:spcBef>
                <a:spcPts val="0"/>
              </a:spcBef>
              <a:spcAft>
                <a:spcPts val="0"/>
              </a:spcAft>
              <a:buNone/>
            </a:pPr>
            <a:endParaRPr sz="3000" b="1">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4"/>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30" name="Google Shape;630;p34"/>
          <p:cNvPicPr preferRelativeResize="0"/>
          <p:nvPr/>
        </p:nvPicPr>
        <p:blipFill>
          <a:blip r:embed="rId3">
            <a:alphaModFix/>
          </a:blip>
          <a:stretch>
            <a:fillRect/>
          </a:stretch>
        </p:blipFill>
        <p:spPr>
          <a:xfrm>
            <a:off x="0" y="152400"/>
            <a:ext cx="7007550" cy="4887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36" name="Google Shape;636;p35"/>
          <p:cNvPicPr preferRelativeResize="0"/>
          <p:nvPr/>
        </p:nvPicPr>
        <p:blipFill>
          <a:blip r:embed="rId3">
            <a:alphaModFix/>
          </a:blip>
          <a:stretch>
            <a:fillRect/>
          </a:stretch>
        </p:blipFill>
        <p:spPr>
          <a:xfrm>
            <a:off x="2204825" y="151175"/>
            <a:ext cx="6807425" cy="4841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6"/>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42" name="Google Shape;642;p36"/>
          <p:cNvPicPr preferRelativeResize="0"/>
          <p:nvPr/>
        </p:nvPicPr>
        <p:blipFill>
          <a:blip r:embed="rId3">
            <a:alphaModFix/>
          </a:blip>
          <a:stretch>
            <a:fillRect/>
          </a:stretch>
        </p:blipFill>
        <p:spPr>
          <a:xfrm>
            <a:off x="990600" y="152400"/>
            <a:ext cx="6957370" cy="4887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7"/>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648" name="Google Shape;648;p37" descr="Capture d’écran 2016-11-06 à 17.06.40.png"/>
          <p:cNvPicPr preferRelativeResize="0"/>
          <p:nvPr/>
        </p:nvPicPr>
        <p:blipFill rotWithShape="1">
          <a:blip r:embed="rId3">
            <a:alphaModFix/>
          </a:blip>
          <a:srcRect t="855" b="855"/>
          <a:stretch/>
        </p:blipFill>
        <p:spPr>
          <a:xfrm>
            <a:off x="1309000" y="228025"/>
            <a:ext cx="6389775" cy="4712775"/>
          </a:xfrm>
          <a:prstGeom prst="rect">
            <a:avLst/>
          </a:prstGeom>
          <a:noFill/>
          <a:ln w="76200" cap="flat" cmpd="dbl">
            <a:solidFill>
              <a:srgbClr val="FFFFFF"/>
            </a:solidFill>
            <a:prstDash val="solid"/>
            <a:miter lim="8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38"/>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54" name="Google Shape;654;p38"/>
          <p:cNvSpPr txBox="1"/>
          <p:nvPr/>
        </p:nvSpPr>
        <p:spPr>
          <a:xfrm>
            <a:off x="2085175" y="551750"/>
            <a:ext cx="67425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Travailler en collaboration</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Organiser les tâches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Utiliser vos forces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Partager vos découvertes avec les autres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Essayer de résoudre les énigmes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Être capable d’expliquer les codes essayés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Respecter le matériel du jeu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Déposer les cadenas ouverts dans le bac prévu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Remettre les documents qui ne servent plus </a:t>
            </a:r>
            <a:endParaRPr sz="2400">
              <a:solidFill>
                <a:srgbClr val="617A86"/>
              </a:solidFill>
              <a:latin typeface="Ubuntu"/>
              <a:ea typeface="Ubuntu"/>
              <a:cs typeface="Ubuntu"/>
              <a:sym typeface="Ubuntu"/>
            </a:endParaRPr>
          </a:p>
        </p:txBody>
      </p:sp>
      <p:sp>
        <p:nvSpPr>
          <p:cNvPr id="655" name="Google Shape;655;p38"/>
          <p:cNvSpPr/>
          <p:nvPr/>
        </p:nvSpPr>
        <p:spPr>
          <a:xfrm>
            <a:off x="1780179" y="12781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1780179" y="16578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1824179" y="20016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1824179" y="23454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1824179" y="26893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1824179" y="31083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1824179" y="34572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1780179" y="38062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1824179" y="42252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39"/>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69" name="Google Shape;669;p39"/>
          <p:cNvSpPr txBox="1"/>
          <p:nvPr/>
        </p:nvSpPr>
        <p:spPr>
          <a:xfrm>
            <a:off x="2085175" y="551750"/>
            <a:ext cx="42387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 utiliser certains cadenas?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pic>
        <p:nvPicPr>
          <p:cNvPr id="670" name="Google Shape;670;p39"/>
          <p:cNvPicPr preferRelativeResize="0"/>
          <p:nvPr/>
        </p:nvPicPr>
        <p:blipFill>
          <a:blip r:embed="rId3">
            <a:alphaModFix/>
          </a:blip>
          <a:stretch>
            <a:fillRect/>
          </a:stretch>
        </p:blipFill>
        <p:spPr>
          <a:xfrm>
            <a:off x="1880700" y="2358000"/>
            <a:ext cx="1962150" cy="1962150"/>
          </a:xfrm>
          <a:prstGeom prst="rect">
            <a:avLst/>
          </a:prstGeom>
          <a:noFill/>
          <a:ln>
            <a:noFill/>
          </a:ln>
        </p:spPr>
      </p:pic>
      <p:pic>
        <p:nvPicPr>
          <p:cNvPr id="671" name="Google Shape;671;p39"/>
          <p:cNvPicPr preferRelativeResize="0"/>
          <p:nvPr/>
        </p:nvPicPr>
        <p:blipFill>
          <a:blip r:embed="rId4">
            <a:alphaModFix/>
          </a:blip>
          <a:stretch>
            <a:fillRect/>
          </a:stretch>
        </p:blipFill>
        <p:spPr>
          <a:xfrm>
            <a:off x="4873675" y="2386575"/>
            <a:ext cx="3333750" cy="1962150"/>
          </a:xfrm>
          <a:prstGeom prst="rect">
            <a:avLst/>
          </a:prstGeom>
          <a:noFill/>
          <a:ln>
            <a:noFill/>
          </a:ln>
        </p:spPr>
      </p:pic>
      <p:sp>
        <p:nvSpPr>
          <p:cNvPr id="672" name="Google Shape;672;p39"/>
          <p:cNvSpPr txBox="1"/>
          <p:nvPr/>
        </p:nvSpPr>
        <p:spPr>
          <a:xfrm>
            <a:off x="4920625" y="4488150"/>
            <a:ext cx="30783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Barlow Light"/>
                <a:ea typeface="Barlow Light"/>
                <a:cs typeface="Barlow Light"/>
                <a:sym typeface="Barlow Light"/>
                <a:hlinkClick r:id="rId5"/>
              </a:rPr>
              <a:t>Lien avec l’impression 3D</a:t>
            </a:r>
            <a:endParaRPr sz="1800">
              <a:solidFill>
                <a:srgbClr val="FFFFFF"/>
              </a:solidFill>
              <a:latin typeface="Barlow Light"/>
              <a:ea typeface="Barlow Light"/>
              <a:cs typeface="Barlow Light"/>
              <a:sym typeface="Barlow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0"/>
          <p:cNvSpPr txBox="1">
            <a:spLocks noGrp="1"/>
          </p:cNvSpPr>
          <p:nvPr>
            <p:ph type="title"/>
          </p:nvPr>
        </p:nvSpPr>
        <p:spPr>
          <a:xfrm>
            <a:off x="273800" y="299575"/>
            <a:ext cx="5529300" cy="428760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Clr>
                <a:schemeClr val="dk1"/>
              </a:buClr>
              <a:buSzPts val="1100"/>
              <a:buFont typeface="Arial"/>
              <a:buNone/>
            </a:pPr>
            <a:r>
              <a:rPr lang="en">
                <a:solidFill>
                  <a:srgbClr val="617A86"/>
                </a:solidFill>
                <a:latin typeface="Varela Round"/>
                <a:ea typeface="Varela Round"/>
                <a:cs typeface="Varela Round"/>
                <a:sym typeface="Varela Round"/>
              </a:rPr>
              <a:t>L’antidote : </a:t>
            </a:r>
            <a:r>
              <a:rPr lang="en" u="sng">
                <a:solidFill>
                  <a:srgbClr val="A4C2F4"/>
                </a:solidFill>
                <a:latin typeface="Varela Round"/>
                <a:ea typeface="Varela Round"/>
                <a:cs typeface="Varela Round"/>
                <a:sym typeface="Varela Round"/>
                <a:hlinkClick r:id="rId3"/>
              </a:rPr>
              <a:t>Vidéo</a:t>
            </a:r>
            <a:endParaRPr>
              <a:solidFill>
                <a:srgbClr val="A4C2F4"/>
              </a:solidFill>
              <a:latin typeface="Varela Round"/>
              <a:ea typeface="Varela Round"/>
              <a:cs typeface="Varela Round"/>
              <a:sym typeface="Varela Round"/>
            </a:endParaRPr>
          </a:p>
          <a:p>
            <a:pPr marL="0" lvl="0" indent="0" algn="ctr" rtl="0">
              <a:spcBef>
                <a:spcPts val="600"/>
              </a:spcBef>
              <a:spcAft>
                <a:spcPts val="0"/>
              </a:spcAft>
              <a:buNone/>
            </a:pPr>
            <a:r>
              <a:rPr lang="en">
                <a:solidFill>
                  <a:srgbClr val="617A86"/>
                </a:solidFill>
                <a:latin typeface="Varela Round"/>
                <a:ea typeface="Varela Round"/>
                <a:cs typeface="Varela Round"/>
                <a:sym typeface="Varela Round"/>
              </a:rPr>
              <a:t>Document collaboratif </a:t>
            </a:r>
            <a:endParaRPr>
              <a:solidFill>
                <a:srgbClr val="617A86"/>
              </a:solidFill>
              <a:latin typeface="Varela Round"/>
              <a:ea typeface="Varela Round"/>
              <a:cs typeface="Varela Round"/>
              <a:sym typeface="Varela Round"/>
            </a:endParaRPr>
          </a:p>
          <a:p>
            <a:pPr marL="0" lvl="0" indent="0" algn="ctr" rtl="0">
              <a:spcBef>
                <a:spcPts val="600"/>
              </a:spcBef>
              <a:spcAft>
                <a:spcPts val="0"/>
              </a:spcAft>
              <a:buNone/>
            </a:pPr>
            <a:r>
              <a:rPr lang="en">
                <a:solidFill>
                  <a:srgbClr val="617A86"/>
                </a:solidFill>
                <a:latin typeface="Varela Round"/>
                <a:ea typeface="Varela Round"/>
                <a:cs typeface="Varela Round"/>
                <a:sym typeface="Varela Round"/>
              </a:rPr>
              <a:t>des énigmes : </a:t>
            </a:r>
            <a:r>
              <a:rPr lang="en" b="1" u="sng">
                <a:solidFill>
                  <a:srgbClr val="A4C2F4"/>
                </a:solidFill>
                <a:latin typeface="Varela Round"/>
                <a:ea typeface="Varela Round"/>
                <a:cs typeface="Varela Round"/>
                <a:sym typeface="Varela Round"/>
                <a:hlinkClick r:id="rId4"/>
              </a:rPr>
              <a:t>bit.ly/mstantidote0</a:t>
            </a:r>
            <a:endParaRPr b="1">
              <a:solidFill>
                <a:srgbClr val="A4C2F4"/>
              </a:solidFill>
              <a:latin typeface="Varela Round"/>
              <a:ea typeface="Varela Round"/>
              <a:cs typeface="Varela Round"/>
              <a:sym typeface="Varela Round"/>
            </a:endParaRPr>
          </a:p>
          <a:p>
            <a:pPr marL="0" lvl="0" indent="0" algn="ctr" rtl="0">
              <a:spcBef>
                <a:spcPts val="600"/>
              </a:spcBef>
              <a:spcAft>
                <a:spcPts val="0"/>
              </a:spcAft>
              <a:buNone/>
            </a:pPr>
            <a:r>
              <a:rPr lang="en">
                <a:solidFill>
                  <a:srgbClr val="617A86"/>
                </a:solidFill>
                <a:latin typeface="Varela Round"/>
                <a:ea typeface="Varela Round"/>
                <a:cs typeface="Varela Round"/>
                <a:sym typeface="Varela Round"/>
              </a:rPr>
              <a:t>Salles </a:t>
            </a:r>
            <a:endParaRPr>
              <a:solidFill>
                <a:srgbClr val="617A86"/>
              </a:solidFill>
              <a:latin typeface="Varela Round"/>
              <a:ea typeface="Varela Round"/>
              <a:cs typeface="Varela Round"/>
              <a:sym typeface="Varela Round"/>
            </a:endParaRPr>
          </a:p>
          <a:p>
            <a:pPr marL="0" lvl="0" indent="0" algn="ctr" rtl="0">
              <a:spcBef>
                <a:spcPts val="600"/>
              </a:spcBef>
              <a:spcAft>
                <a:spcPts val="0"/>
              </a:spcAft>
              <a:buClr>
                <a:schemeClr val="dk1"/>
              </a:buClr>
              <a:buSzPts val="1100"/>
              <a:buFont typeface="Arial"/>
              <a:buNone/>
            </a:pPr>
            <a:r>
              <a:rPr lang="en" u="sng">
                <a:solidFill>
                  <a:srgbClr val="A4C2F4"/>
                </a:solidFill>
                <a:latin typeface="Varela Round"/>
                <a:ea typeface="Varela Round"/>
                <a:cs typeface="Varela Round"/>
                <a:sym typeface="Varela Round"/>
                <a:hlinkClick r:id="rId5"/>
              </a:rPr>
              <a:t>Chronomètre</a:t>
            </a:r>
            <a:r>
              <a:rPr lang="en">
                <a:solidFill>
                  <a:srgbClr val="617A86"/>
                </a:solidFill>
                <a:latin typeface="Varela Round"/>
                <a:ea typeface="Varela Round"/>
                <a:cs typeface="Varela Round"/>
                <a:sym typeface="Varela Round"/>
              </a:rPr>
              <a:t> : 2X10 min</a:t>
            </a:r>
            <a:endParaRPr>
              <a:solidFill>
                <a:srgbClr val="617A86"/>
              </a:solidFill>
              <a:latin typeface="Varela Round"/>
              <a:ea typeface="Varela Round"/>
              <a:cs typeface="Varela Round"/>
              <a:sym typeface="Varela Round"/>
            </a:endParaRPr>
          </a:p>
          <a:p>
            <a:pPr marL="0" lvl="0" indent="0" algn="ctr" rtl="0">
              <a:spcBef>
                <a:spcPts val="0"/>
              </a:spcBef>
              <a:spcAft>
                <a:spcPts val="0"/>
              </a:spcAft>
              <a:buClr>
                <a:schemeClr val="dk1"/>
              </a:buClr>
              <a:buSzPts val="1100"/>
              <a:buFont typeface="Arial"/>
              <a:buNone/>
            </a:pPr>
            <a:r>
              <a:rPr lang="en" b="1">
                <a:solidFill>
                  <a:srgbClr val="A4C2F4"/>
                </a:solidFill>
                <a:latin typeface="Varela Round"/>
                <a:ea typeface="Varela Round"/>
                <a:cs typeface="Varela Round"/>
                <a:sym typeface="Varela Round"/>
              </a:rPr>
              <a:t>Place au jeu !</a:t>
            </a:r>
            <a:endParaRPr>
              <a:solidFill>
                <a:srgbClr val="617A86"/>
              </a:solidFill>
              <a:latin typeface="Varela Round"/>
              <a:ea typeface="Varela Round"/>
              <a:cs typeface="Varela Round"/>
              <a:sym typeface="Varela Round"/>
            </a:endParaRPr>
          </a:p>
        </p:txBody>
      </p:sp>
      <p:sp>
        <p:nvSpPr>
          <p:cNvPr id="678" name="Google Shape;678;p4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1"/>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684" name="Google Shape;684;p41"/>
          <p:cNvSpPr txBox="1">
            <a:spLocks noGrp="1"/>
          </p:cNvSpPr>
          <p:nvPr>
            <p:ph type="title"/>
          </p:nvPr>
        </p:nvSpPr>
        <p:spPr>
          <a:xfrm>
            <a:off x="457200" y="307650"/>
            <a:ext cx="5138700" cy="61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A4C2F4"/>
                </a:solidFill>
                <a:latin typeface="Ubuntu"/>
                <a:ea typeface="Ubuntu"/>
                <a:cs typeface="Ubuntu"/>
                <a:sym typeface="Ubuntu"/>
              </a:rPr>
              <a:t>Adaptations possibles :</a:t>
            </a:r>
            <a:endParaRPr b="1">
              <a:solidFill>
                <a:srgbClr val="A4C2F4"/>
              </a:solidFill>
              <a:latin typeface="Ubuntu"/>
              <a:ea typeface="Ubuntu"/>
              <a:cs typeface="Ubuntu"/>
              <a:sym typeface="Ubuntu"/>
            </a:endParaRPr>
          </a:p>
        </p:txBody>
      </p:sp>
      <p:sp>
        <p:nvSpPr>
          <p:cNvPr id="685" name="Google Shape;685;p41"/>
          <p:cNvSpPr txBox="1">
            <a:spLocks noGrp="1"/>
          </p:cNvSpPr>
          <p:nvPr>
            <p:ph type="body" idx="1"/>
          </p:nvPr>
        </p:nvSpPr>
        <p:spPr>
          <a:xfrm>
            <a:off x="299100" y="1004675"/>
            <a:ext cx="5597400" cy="3833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Séparer la minuterie en séquences : </a:t>
            </a:r>
            <a:endParaRPr>
              <a:solidFill>
                <a:srgbClr val="A4C2F4"/>
              </a:solidFill>
              <a:latin typeface="Ubuntu"/>
              <a:ea typeface="Ubuntu"/>
              <a:cs typeface="Ubuntu"/>
              <a:sym typeface="Ubuntu"/>
            </a:endParaRPr>
          </a:p>
          <a:p>
            <a:pPr marL="457200" lvl="0" indent="0" algn="l" rtl="0">
              <a:spcBef>
                <a:spcPts val="0"/>
              </a:spcBef>
              <a:spcAft>
                <a:spcPts val="0"/>
              </a:spcAft>
              <a:buClr>
                <a:schemeClr val="dk1"/>
              </a:buClr>
              <a:buSzPts val="1100"/>
              <a:buFont typeface="Arial"/>
              <a:buNone/>
            </a:pPr>
            <a:r>
              <a:rPr lang="en">
                <a:solidFill>
                  <a:srgbClr val="A4C2F4"/>
                </a:solidFill>
                <a:latin typeface="Ubuntu"/>
                <a:ea typeface="Ubuntu"/>
                <a:cs typeface="Ubuntu"/>
                <a:sym typeface="Ubuntu"/>
              </a:rPr>
              <a:t>6 stations de 5 minutes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Noter les combinaisons sur une feuille ou au tableau</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Faire un consensus lors d’une mise en commun</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Prioriser l’ordre des essais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Organiser qui ouvre les cadenas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Donner 5 minutes pour ouvrir les cadenas</a:t>
            </a:r>
            <a:endParaRPr>
              <a:solidFill>
                <a:srgbClr val="A4C2F4"/>
              </a:solidFill>
              <a:latin typeface="Ubuntu"/>
              <a:ea typeface="Ubuntu"/>
              <a:cs typeface="Ubuntu"/>
              <a:sym typeface="Ubuntu"/>
            </a:endParaRPr>
          </a:p>
        </p:txBody>
      </p:sp>
      <p:pic>
        <p:nvPicPr>
          <p:cNvPr id="686" name="Google Shape;686;p41"/>
          <p:cNvPicPr preferRelativeResize="0"/>
          <p:nvPr/>
        </p:nvPicPr>
        <p:blipFill>
          <a:blip r:embed="rId3">
            <a:alphaModFix/>
          </a:blip>
          <a:stretch>
            <a:fillRect/>
          </a:stretch>
        </p:blipFill>
        <p:spPr>
          <a:xfrm>
            <a:off x="299100" y="1075350"/>
            <a:ext cx="452025" cy="434967"/>
          </a:xfrm>
          <a:prstGeom prst="rect">
            <a:avLst/>
          </a:prstGeom>
          <a:noFill/>
          <a:ln>
            <a:noFill/>
          </a:ln>
        </p:spPr>
      </p:pic>
      <p:pic>
        <p:nvPicPr>
          <p:cNvPr id="687" name="Google Shape;687;p41"/>
          <p:cNvPicPr preferRelativeResize="0"/>
          <p:nvPr/>
        </p:nvPicPr>
        <p:blipFill>
          <a:blip r:embed="rId3">
            <a:alphaModFix/>
          </a:blip>
          <a:stretch>
            <a:fillRect/>
          </a:stretch>
        </p:blipFill>
        <p:spPr>
          <a:xfrm>
            <a:off x="299100" y="1913550"/>
            <a:ext cx="452025" cy="434967"/>
          </a:xfrm>
          <a:prstGeom prst="rect">
            <a:avLst/>
          </a:prstGeom>
          <a:noFill/>
          <a:ln>
            <a:noFill/>
          </a:ln>
        </p:spPr>
      </p:pic>
      <p:pic>
        <p:nvPicPr>
          <p:cNvPr id="688" name="Google Shape;688;p41"/>
          <p:cNvPicPr preferRelativeResize="0"/>
          <p:nvPr/>
        </p:nvPicPr>
        <p:blipFill>
          <a:blip r:embed="rId3">
            <a:alphaModFix/>
          </a:blip>
          <a:stretch>
            <a:fillRect/>
          </a:stretch>
        </p:blipFill>
        <p:spPr>
          <a:xfrm>
            <a:off x="299100" y="2599350"/>
            <a:ext cx="452025" cy="434967"/>
          </a:xfrm>
          <a:prstGeom prst="rect">
            <a:avLst/>
          </a:prstGeom>
          <a:noFill/>
          <a:ln>
            <a:noFill/>
          </a:ln>
        </p:spPr>
      </p:pic>
      <p:pic>
        <p:nvPicPr>
          <p:cNvPr id="689" name="Google Shape;689;p41"/>
          <p:cNvPicPr preferRelativeResize="0"/>
          <p:nvPr/>
        </p:nvPicPr>
        <p:blipFill>
          <a:blip r:embed="rId3">
            <a:alphaModFix/>
          </a:blip>
          <a:stretch>
            <a:fillRect/>
          </a:stretch>
        </p:blipFill>
        <p:spPr>
          <a:xfrm>
            <a:off x="299100" y="3208950"/>
            <a:ext cx="452025" cy="434967"/>
          </a:xfrm>
          <a:prstGeom prst="rect">
            <a:avLst/>
          </a:prstGeom>
          <a:noFill/>
          <a:ln>
            <a:noFill/>
          </a:ln>
        </p:spPr>
      </p:pic>
      <p:pic>
        <p:nvPicPr>
          <p:cNvPr id="690" name="Google Shape;690;p41"/>
          <p:cNvPicPr preferRelativeResize="0"/>
          <p:nvPr/>
        </p:nvPicPr>
        <p:blipFill>
          <a:blip r:embed="rId3">
            <a:alphaModFix/>
          </a:blip>
          <a:stretch>
            <a:fillRect/>
          </a:stretch>
        </p:blipFill>
        <p:spPr>
          <a:xfrm>
            <a:off x="299100" y="3666150"/>
            <a:ext cx="452025" cy="434967"/>
          </a:xfrm>
          <a:prstGeom prst="rect">
            <a:avLst/>
          </a:prstGeom>
          <a:noFill/>
          <a:ln>
            <a:noFill/>
          </a:ln>
        </p:spPr>
      </p:pic>
      <p:pic>
        <p:nvPicPr>
          <p:cNvPr id="691" name="Google Shape;691;p41"/>
          <p:cNvPicPr preferRelativeResize="0"/>
          <p:nvPr/>
        </p:nvPicPr>
        <p:blipFill>
          <a:blip r:embed="rId3">
            <a:alphaModFix/>
          </a:blip>
          <a:stretch>
            <a:fillRect/>
          </a:stretch>
        </p:blipFill>
        <p:spPr>
          <a:xfrm>
            <a:off x="299100" y="4123350"/>
            <a:ext cx="452025" cy="4349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2"/>
          <p:cNvSpPr txBox="1">
            <a:spLocks noGrp="1"/>
          </p:cNvSpPr>
          <p:nvPr>
            <p:ph type="ctrTitle"/>
          </p:nvPr>
        </p:nvSpPr>
        <p:spPr>
          <a:xfrm>
            <a:off x="273475" y="640925"/>
            <a:ext cx="8315100" cy="164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Exemple d’adaptation</a:t>
            </a:r>
            <a:endParaRPr sz="3000">
              <a:latin typeface="Ubuntu"/>
              <a:ea typeface="Ubuntu"/>
              <a:cs typeface="Ubuntu"/>
              <a:sym typeface="Ubuntu"/>
            </a:endParaRPr>
          </a:p>
          <a:p>
            <a:pPr marL="0" lvl="0" indent="0" algn="ctr" rtl="0">
              <a:spcBef>
                <a:spcPts val="0"/>
              </a:spcBef>
              <a:spcAft>
                <a:spcPts val="0"/>
              </a:spcAft>
              <a:buNone/>
            </a:pPr>
            <a:r>
              <a:rPr lang="en" sz="3000">
                <a:latin typeface="Ubuntu"/>
                <a:ea typeface="Ubuntu"/>
                <a:cs typeface="Ubuntu"/>
                <a:sym typeface="Ubuntu"/>
              </a:rPr>
              <a:t>Combinaisons trouvées :</a:t>
            </a:r>
            <a:endParaRPr sz="3000">
              <a:latin typeface="Ubuntu"/>
              <a:ea typeface="Ubuntu"/>
              <a:cs typeface="Ubuntu"/>
              <a:sym typeface="Ubuntu"/>
            </a:endParaRPr>
          </a:p>
          <a:p>
            <a:pPr marL="0" lvl="0" indent="0" algn="ctr" rtl="0">
              <a:spcBef>
                <a:spcPts val="0"/>
              </a:spcBef>
              <a:spcAft>
                <a:spcPts val="0"/>
              </a:spcAft>
              <a:buNone/>
            </a:pPr>
            <a:endParaRPr sz="3000">
              <a:latin typeface="Ubuntu"/>
              <a:ea typeface="Ubuntu"/>
              <a:cs typeface="Ubuntu"/>
              <a:sym typeface="Ubuntu"/>
            </a:endParaRPr>
          </a:p>
          <a:p>
            <a:pPr marL="0" lvl="0" indent="0" algn="ctr" rtl="0">
              <a:spcBef>
                <a:spcPts val="0"/>
              </a:spcBef>
              <a:spcAft>
                <a:spcPts val="0"/>
              </a:spcAft>
              <a:buNone/>
            </a:pPr>
            <a:r>
              <a:rPr lang="en" sz="2400">
                <a:latin typeface="Ubuntu"/>
                <a:ea typeface="Ubuntu"/>
                <a:cs typeface="Ubuntu"/>
                <a:sym typeface="Ubuntu"/>
              </a:rPr>
              <a:t>station 1 station 2 station 3 station 4 station 5 station 6 </a:t>
            </a:r>
            <a:endParaRPr sz="2400">
              <a:latin typeface="Ubuntu"/>
              <a:ea typeface="Ubuntu"/>
              <a:cs typeface="Ubuntu"/>
              <a:sym typeface="Ubuntu"/>
            </a:endParaRPr>
          </a:p>
        </p:txBody>
      </p:sp>
      <p:sp>
        <p:nvSpPr>
          <p:cNvPr id="697" name="Google Shape;697;p42"/>
          <p:cNvSpPr txBox="1"/>
          <p:nvPr/>
        </p:nvSpPr>
        <p:spPr>
          <a:xfrm>
            <a:off x="529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DBDBGB</a:t>
            </a:r>
            <a:endParaRPr>
              <a:latin typeface="Barlow Light"/>
              <a:ea typeface="Barlow Light"/>
              <a:cs typeface="Barlow Light"/>
              <a:sym typeface="Barlow Light"/>
            </a:endParaRPr>
          </a:p>
        </p:txBody>
      </p:sp>
      <p:sp>
        <p:nvSpPr>
          <p:cNvPr id="698" name="Google Shape;698;p42"/>
          <p:cNvSpPr txBox="1"/>
          <p:nvPr/>
        </p:nvSpPr>
        <p:spPr>
          <a:xfrm>
            <a:off x="1825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forêt</a:t>
            </a:r>
            <a:endParaRPr>
              <a:latin typeface="Barlow Light"/>
              <a:ea typeface="Barlow Light"/>
              <a:cs typeface="Barlow Light"/>
              <a:sym typeface="Barlow Light"/>
            </a:endParaRPr>
          </a:p>
        </p:txBody>
      </p:sp>
      <p:sp>
        <p:nvSpPr>
          <p:cNvPr id="699" name="Google Shape;699;p42"/>
          <p:cNvSpPr txBox="1"/>
          <p:nvPr/>
        </p:nvSpPr>
        <p:spPr>
          <a:xfrm>
            <a:off x="32730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815</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700" name="Google Shape;700;p42"/>
          <p:cNvSpPr txBox="1"/>
          <p:nvPr/>
        </p:nvSpPr>
        <p:spPr>
          <a:xfrm>
            <a:off x="4720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p:txBody>
      </p:sp>
      <p:sp>
        <p:nvSpPr>
          <p:cNvPr id="701" name="Google Shape;701;p42"/>
          <p:cNvSpPr txBox="1"/>
          <p:nvPr/>
        </p:nvSpPr>
        <p:spPr>
          <a:xfrm>
            <a:off x="6016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1224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1324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2134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p:txBody>
      </p:sp>
      <p:sp>
        <p:nvSpPr>
          <p:cNvPr id="702" name="Google Shape;702;p42"/>
          <p:cNvSpPr txBox="1"/>
          <p:nvPr/>
        </p:nvSpPr>
        <p:spPr>
          <a:xfrm>
            <a:off x="7387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Rouge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Jaune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43"/>
          <p:cNvSpPr txBox="1">
            <a:spLocks noGrp="1"/>
          </p:cNvSpPr>
          <p:nvPr>
            <p:ph type="ctrTitle"/>
          </p:nvPr>
        </p:nvSpPr>
        <p:spPr>
          <a:xfrm>
            <a:off x="273475" y="252625"/>
            <a:ext cx="8315100" cy="458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Questions de rétroaction :</a:t>
            </a: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De quelle façon votre groupe a-t-il bien collaboré?</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pensez-vous que votre groupe aurait pu être plus </a:t>
            </a:r>
            <a:r>
              <a:rPr lang="en" sz="1800">
                <a:solidFill>
                  <a:srgbClr val="FFFFFF"/>
                </a:solidFill>
                <a:latin typeface="Ubuntu"/>
                <a:ea typeface="Ubuntu"/>
                <a:cs typeface="Ubuntu"/>
                <a:sym typeface="Ubuntu"/>
              </a:rPr>
              <a:t>efficace?</a:t>
            </a:r>
            <a:r>
              <a:rPr lang="en" sz="1800">
                <a:solidFill>
                  <a:srgbClr val="595959"/>
                </a:solidFill>
                <a:latin typeface="Ubuntu"/>
                <a:ea typeface="Ubuntu"/>
                <a:cs typeface="Ubuntu"/>
                <a:sym typeface="Ubuntu"/>
              </a:rPr>
              <a:t>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Quelles énigmes avez-vous trouvées les plus difficiles?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utilisé les forces de chaque individu?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déterminé les forces des autres joueurs?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as-tu contribué au succès de ton équipe?</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 ferais-tu différemment la prochaine fois?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As-tu l’impression que tes idées ont été entendues?</a:t>
            </a:r>
            <a:endParaRPr sz="3000">
              <a:latin typeface="Ubuntu"/>
              <a:ea typeface="Ubuntu"/>
              <a:cs typeface="Ubuntu"/>
              <a:sym typeface="Ubuntu"/>
            </a:endParaRPr>
          </a:p>
          <a:p>
            <a:pPr marL="0" lvl="0" indent="0" algn="ctr" rtl="0">
              <a:spcBef>
                <a:spcPts val="1600"/>
              </a:spcBef>
              <a:spcAft>
                <a:spcPts val="0"/>
              </a:spcAft>
              <a:buNone/>
            </a:pP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708" name="Google Shape;708;p43"/>
          <p:cNvPicPr preferRelativeResize="0"/>
          <p:nvPr/>
        </p:nvPicPr>
        <p:blipFill>
          <a:blip r:embed="rId3">
            <a:alphaModFix/>
          </a:blip>
          <a:stretch>
            <a:fillRect/>
          </a:stretch>
        </p:blipFill>
        <p:spPr>
          <a:xfrm>
            <a:off x="3019513" y="4250250"/>
            <a:ext cx="3257380" cy="507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txBox="1">
            <a:spLocks noGrp="1"/>
          </p:cNvSpPr>
          <p:nvPr>
            <p:ph type="ctrTitle"/>
          </p:nvPr>
        </p:nvSpPr>
        <p:spPr>
          <a:xfrm>
            <a:off x="2626350" y="740750"/>
            <a:ext cx="3891300" cy="68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Déroulement :</a:t>
            </a:r>
            <a:endParaRPr/>
          </a:p>
        </p:txBody>
      </p:sp>
      <p:sp>
        <p:nvSpPr>
          <p:cNvPr id="481" name="Google Shape;481;p26"/>
          <p:cNvSpPr txBox="1">
            <a:spLocks noGrp="1"/>
          </p:cNvSpPr>
          <p:nvPr>
            <p:ph type="subTitle" idx="1"/>
          </p:nvPr>
        </p:nvSpPr>
        <p:spPr>
          <a:xfrm>
            <a:off x="3153175" y="1523675"/>
            <a:ext cx="3364500" cy="2406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Ubuntu"/>
                <a:ea typeface="Ubuntu"/>
                <a:cs typeface="Ubuntu"/>
                <a:sym typeface="Ubuntu"/>
              </a:rPr>
              <a:t>Explications</a:t>
            </a:r>
            <a:endParaRPr>
              <a:latin typeface="Ubuntu"/>
              <a:ea typeface="Ubuntu"/>
              <a:cs typeface="Ubuntu"/>
              <a:sym typeface="Ubuntu"/>
            </a:endParaRPr>
          </a:p>
          <a:p>
            <a:pPr marL="0" lvl="0" indent="0" algn="l" rtl="0">
              <a:lnSpc>
                <a:spcPct val="115000"/>
              </a:lnSpc>
              <a:spcBef>
                <a:spcPts val="0"/>
              </a:spcBef>
              <a:spcAft>
                <a:spcPts val="0"/>
              </a:spcAft>
              <a:buNone/>
            </a:pPr>
            <a:r>
              <a:rPr lang="en">
                <a:latin typeface="Ubuntu"/>
                <a:ea typeface="Ubuntu"/>
                <a:cs typeface="Ubuntu"/>
                <a:sym typeface="Ubuntu"/>
              </a:rPr>
              <a:t>Jeu : L’antidote</a:t>
            </a:r>
            <a:endParaRPr>
              <a:latin typeface="Ubuntu"/>
              <a:ea typeface="Ubuntu"/>
              <a:cs typeface="Ubuntu"/>
              <a:sym typeface="Ubuntu"/>
            </a:endParaRPr>
          </a:p>
          <a:p>
            <a:pPr marL="0" lvl="0" indent="0" algn="l" rtl="0">
              <a:lnSpc>
                <a:spcPct val="115000"/>
              </a:lnSpc>
              <a:spcBef>
                <a:spcPts val="0"/>
              </a:spcBef>
              <a:spcAft>
                <a:spcPts val="0"/>
              </a:spcAft>
              <a:buNone/>
            </a:pPr>
            <a:r>
              <a:rPr lang="en">
                <a:latin typeface="Ubuntu"/>
                <a:ea typeface="Ubuntu"/>
                <a:cs typeface="Ubuntu"/>
                <a:sym typeface="Ubuntu"/>
              </a:rPr>
              <a:t>Retour </a:t>
            </a:r>
            <a:endParaRPr>
              <a:latin typeface="Ubuntu"/>
              <a:ea typeface="Ubuntu"/>
              <a:cs typeface="Ubuntu"/>
              <a:sym typeface="Ubuntu"/>
            </a:endParaRPr>
          </a:p>
          <a:p>
            <a:pPr marL="0" lvl="0" indent="0" algn="l" rtl="0">
              <a:lnSpc>
                <a:spcPct val="115000"/>
              </a:lnSpc>
              <a:spcBef>
                <a:spcPts val="0"/>
              </a:spcBef>
              <a:spcAft>
                <a:spcPts val="0"/>
              </a:spcAft>
              <a:buNone/>
            </a:pPr>
            <a:r>
              <a:rPr lang="en">
                <a:latin typeface="Ubuntu"/>
                <a:ea typeface="Ubuntu"/>
                <a:cs typeface="Ubuntu"/>
                <a:sym typeface="Ubuntu"/>
              </a:rPr>
              <a:t>Badge</a:t>
            </a:r>
            <a:endParaRPr>
              <a:latin typeface="Ubuntu"/>
              <a:ea typeface="Ubuntu"/>
              <a:cs typeface="Ubuntu"/>
              <a:sym typeface="Ubuntu"/>
            </a:endParaRPr>
          </a:p>
          <a:p>
            <a:pPr marL="0" lvl="0" indent="0" algn="l" rtl="0">
              <a:lnSpc>
                <a:spcPct val="115000"/>
              </a:lnSpc>
              <a:spcBef>
                <a:spcPts val="0"/>
              </a:spcBef>
              <a:spcAft>
                <a:spcPts val="0"/>
              </a:spcAft>
              <a:buNone/>
            </a:pPr>
            <a:r>
              <a:rPr lang="en">
                <a:latin typeface="Ubuntu"/>
                <a:ea typeface="Ubuntu"/>
                <a:cs typeface="Ubuntu"/>
                <a:sym typeface="Ubuntu"/>
              </a:rPr>
              <a:t>Sondage</a:t>
            </a:r>
            <a:endParaRPr>
              <a:latin typeface="Ubuntu"/>
              <a:ea typeface="Ubuntu"/>
              <a:cs typeface="Ubuntu"/>
              <a:sym typeface="Ubuntu"/>
            </a:endParaRPr>
          </a:p>
          <a:p>
            <a:pPr marL="0" lvl="0" indent="0" algn="ctr" rtl="0">
              <a:spcBef>
                <a:spcPts val="0"/>
              </a:spcBef>
              <a:spcAft>
                <a:spcPts val="0"/>
              </a:spcAft>
              <a:buNone/>
            </a:pPr>
            <a:endParaRPr/>
          </a:p>
        </p:txBody>
      </p:sp>
      <p:grpSp>
        <p:nvGrpSpPr>
          <p:cNvPr id="482" name="Google Shape;482;p26"/>
          <p:cNvGrpSpPr/>
          <p:nvPr/>
        </p:nvGrpSpPr>
        <p:grpSpPr>
          <a:xfrm>
            <a:off x="2814907" y="1672500"/>
            <a:ext cx="275326" cy="295707"/>
            <a:chOff x="616425" y="2329600"/>
            <a:chExt cx="361700" cy="388475"/>
          </a:xfrm>
        </p:grpSpPr>
        <p:sp>
          <p:nvSpPr>
            <p:cNvPr id="483" name="Google Shape;483;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26"/>
          <p:cNvGrpSpPr/>
          <p:nvPr/>
        </p:nvGrpSpPr>
        <p:grpSpPr>
          <a:xfrm>
            <a:off x="2814907" y="2112850"/>
            <a:ext cx="275326" cy="295707"/>
            <a:chOff x="616425" y="2329600"/>
            <a:chExt cx="361700" cy="388475"/>
          </a:xfrm>
        </p:grpSpPr>
        <p:sp>
          <p:nvSpPr>
            <p:cNvPr id="492" name="Google Shape;492;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6"/>
          <p:cNvGrpSpPr/>
          <p:nvPr/>
        </p:nvGrpSpPr>
        <p:grpSpPr>
          <a:xfrm>
            <a:off x="2814907" y="2513475"/>
            <a:ext cx="275326" cy="295707"/>
            <a:chOff x="616425" y="2329600"/>
            <a:chExt cx="361700" cy="388475"/>
          </a:xfrm>
        </p:grpSpPr>
        <p:sp>
          <p:nvSpPr>
            <p:cNvPr id="501" name="Google Shape;501;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26"/>
          <p:cNvGrpSpPr/>
          <p:nvPr/>
        </p:nvGrpSpPr>
        <p:grpSpPr>
          <a:xfrm>
            <a:off x="2814907" y="2963775"/>
            <a:ext cx="275326" cy="295707"/>
            <a:chOff x="616425" y="2329600"/>
            <a:chExt cx="361700" cy="388475"/>
          </a:xfrm>
        </p:grpSpPr>
        <p:sp>
          <p:nvSpPr>
            <p:cNvPr id="510" name="Google Shape;510;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26"/>
          <p:cNvGrpSpPr/>
          <p:nvPr/>
        </p:nvGrpSpPr>
        <p:grpSpPr>
          <a:xfrm>
            <a:off x="2814907" y="3354450"/>
            <a:ext cx="275326" cy="295707"/>
            <a:chOff x="616425" y="2329600"/>
            <a:chExt cx="361700" cy="388475"/>
          </a:xfrm>
        </p:grpSpPr>
        <p:sp>
          <p:nvSpPr>
            <p:cNvPr id="519" name="Google Shape;519;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7" name="Google Shape;527;p26"/>
          <p:cNvPicPr preferRelativeResize="0"/>
          <p:nvPr/>
        </p:nvPicPr>
        <p:blipFill>
          <a:blip r:embed="rId3">
            <a:alphaModFix/>
          </a:blip>
          <a:stretch>
            <a:fillRect/>
          </a:stretch>
        </p:blipFill>
        <p:spPr>
          <a:xfrm>
            <a:off x="550001" y="543851"/>
            <a:ext cx="1021350" cy="1648325"/>
          </a:xfrm>
          <a:prstGeom prst="rect">
            <a:avLst/>
          </a:prstGeom>
          <a:noFill/>
          <a:ln>
            <a:noFill/>
          </a:ln>
        </p:spPr>
      </p:pic>
      <p:pic>
        <p:nvPicPr>
          <p:cNvPr id="528" name="Google Shape;528;p26"/>
          <p:cNvPicPr preferRelativeResize="0"/>
          <p:nvPr/>
        </p:nvPicPr>
        <p:blipFill>
          <a:blip r:embed="rId4">
            <a:alphaModFix/>
          </a:blip>
          <a:stretch>
            <a:fillRect/>
          </a:stretch>
        </p:blipFill>
        <p:spPr>
          <a:xfrm>
            <a:off x="550000" y="2466950"/>
            <a:ext cx="1160100" cy="992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4"/>
          <p:cNvSpPr txBox="1">
            <a:spLocks noGrp="1"/>
          </p:cNvSpPr>
          <p:nvPr>
            <p:ph type="ctrTitle" idx="4294967295"/>
          </p:nvPr>
        </p:nvSpPr>
        <p:spPr>
          <a:xfrm>
            <a:off x="60100" y="371200"/>
            <a:ext cx="2688000" cy="11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latin typeface="Ubuntu"/>
                <a:ea typeface="Ubuntu"/>
                <a:cs typeface="Ubuntu"/>
                <a:sym typeface="Ubuntu"/>
              </a:rPr>
              <a:t>Conseils pour l’animation :</a:t>
            </a:r>
            <a:endParaRPr>
              <a:solidFill>
                <a:srgbClr val="A4C2F4"/>
              </a:solidFill>
              <a:latin typeface="Ubuntu"/>
              <a:ea typeface="Ubuntu"/>
              <a:cs typeface="Ubuntu"/>
              <a:sym typeface="Ubuntu"/>
            </a:endParaRPr>
          </a:p>
        </p:txBody>
      </p:sp>
      <p:grpSp>
        <p:nvGrpSpPr>
          <p:cNvPr id="714" name="Google Shape;714;p44"/>
          <p:cNvGrpSpPr/>
          <p:nvPr/>
        </p:nvGrpSpPr>
        <p:grpSpPr>
          <a:xfrm>
            <a:off x="4989430" y="480048"/>
            <a:ext cx="2688023" cy="2687984"/>
            <a:chOff x="6643075" y="3664250"/>
            <a:chExt cx="407950" cy="407975"/>
          </a:xfrm>
        </p:grpSpPr>
        <p:sp>
          <p:nvSpPr>
            <p:cNvPr id="715" name="Google Shape;715;p44"/>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4"/>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44"/>
          <p:cNvGrpSpPr/>
          <p:nvPr/>
        </p:nvGrpSpPr>
        <p:grpSpPr>
          <a:xfrm rot="-587295">
            <a:off x="4831103" y="3518436"/>
            <a:ext cx="1105140" cy="1105077"/>
            <a:chOff x="576250" y="4319400"/>
            <a:chExt cx="442075" cy="442050"/>
          </a:xfrm>
        </p:grpSpPr>
        <p:sp>
          <p:nvSpPr>
            <p:cNvPr id="718" name="Google Shape;718;p44"/>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4"/>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4"/>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4"/>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44"/>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4"/>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4"/>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4"/>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727" name="Google Shape;727;p44"/>
          <p:cNvSpPr txBox="1"/>
          <p:nvPr/>
        </p:nvSpPr>
        <p:spPr>
          <a:xfrm>
            <a:off x="3281575" y="192825"/>
            <a:ext cx="5526300" cy="3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Ubuntu"/>
                <a:ea typeface="Ubuntu"/>
                <a:cs typeface="Ubuntu"/>
                <a:sym typeface="Ubuntu"/>
              </a:rPr>
              <a:t>Encourager les participants à utiliser les cartes d’indices.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Essayer le jeu avec de l’animer afin d’être capable d’offrir des indices pertinents.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Suggérer aux participants qui restent à l’écart d’essayer de résoudre une énigme afin d’encourager la participation.</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Récupérer les cadenas dès l’ouverture afin de minimiser les bris.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Donner une voix aux élèves en difficulté.</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Gardez-vous du temps pour faire le retour.</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solidFill>
                  <a:srgbClr val="FFFFFF"/>
                </a:solidFill>
                <a:latin typeface="Ubuntu"/>
                <a:ea typeface="Ubuntu"/>
                <a:cs typeface="Ubuntu"/>
                <a:sym typeface="Ubuntu"/>
              </a:rPr>
              <a:t>Laisser le jeu disponible pour les élèves qui voudraient solutionner les autres énigmes.</a:t>
            </a:r>
            <a:endParaRPr sz="1600">
              <a:solidFill>
                <a:srgbClr val="FFFFFF"/>
              </a:solidFill>
              <a:latin typeface="Ubuntu"/>
              <a:ea typeface="Ubuntu"/>
              <a:cs typeface="Ubuntu"/>
              <a:sym typeface="Ubuntu"/>
            </a:endParaRPr>
          </a:p>
        </p:txBody>
      </p:sp>
      <p:sp>
        <p:nvSpPr>
          <p:cNvPr id="728" name="Google Shape;728;p44"/>
          <p:cNvSpPr/>
          <p:nvPr/>
        </p:nvSpPr>
        <p:spPr>
          <a:xfrm>
            <a:off x="2995401" y="241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4"/>
          <p:cNvSpPr/>
          <p:nvPr/>
        </p:nvSpPr>
        <p:spPr>
          <a:xfrm>
            <a:off x="2995401" y="808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4"/>
          <p:cNvSpPr/>
          <p:nvPr/>
        </p:nvSpPr>
        <p:spPr>
          <a:xfrm>
            <a:off x="2995401" y="15687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2995401" y="24846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a:off x="2995401" y="324412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a:off x="2995401" y="37468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a:off x="2995401" y="42838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5"/>
          <p:cNvSpPr/>
          <p:nvPr/>
        </p:nvSpPr>
        <p:spPr>
          <a:xfrm>
            <a:off x="5924896"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741" name="Google Shape;741;p45"/>
          <p:cNvGrpSpPr/>
          <p:nvPr/>
        </p:nvGrpSpPr>
        <p:grpSpPr>
          <a:xfrm>
            <a:off x="1670220" y="2692244"/>
            <a:ext cx="936061" cy="2451262"/>
            <a:chOff x="7556500" y="3806825"/>
            <a:chExt cx="838313" cy="2195488"/>
          </a:xfrm>
        </p:grpSpPr>
        <p:sp>
          <p:nvSpPr>
            <p:cNvPr id="742" name="Google Shape;742;p45"/>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45"/>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45"/>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45"/>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45"/>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45"/>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45"/>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9" name="Google Shape;749;p45"/>
          <p:cNvSpPr txBox="1">
            <a:spLocks noGrp="1"/>
          </p:cNvSpPr>
          <p:nvPr>
            <p:ph type="body" idx="4294967295"/>
          </p:nvPr>
        </p:nvSpPr>
        <p:spPr>
          <a:xfrm>
            <a:off x="340875" y="671150"/>
            <a:ext cx="40071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A4C2F4"/>
                </a:solidFill>
                <a:latin typeface="Ubuntu"/>
                <a:ea typeface="Ubuntu"/>
                <a:cs typeface="Ubuntu"/>
                <a:sym typeface="Ubuntu"/>
              </a:rPr>
              <a:t>Célébrer les réussites et afficher le diplôme des jeux!</a:t>
            </a:r>
            <a:endParaRPr sz="1800">
              <a:solidFill>
                <a:srgbClr val="A4C2F4"/>
              </a:solidFill>
              <a:latin typeface="Ubuntu"/>
              <a:ea typeface="Ubuntu"/>
              <a:cs typeface="Ubuntu"/>
              <a:sym typeface="Ubuntu"/>
            </a:endParaRPr>
          </a:p>
        </p:txBody>
      </p:sp>
      <p:pic>
        <p:nvPicPr>
          <p:cNvPr id="750" name="Google Shape;750;p45"/>
          <p:cNvPicPr preferRelativeResize="0"/>
          <p:nvPr/>
        </p:nvPicPr>
        <p:blipFill>
          <a:blip r:embed="rId3">
            <a:alphaModFix/>
          </a:blip>
          <a:stretch>
            <a:fillRect/>
          </a:stretch>
        </p:blipFill>
        <p:spPr>
          <a:xfrm>
            <a:off x="5510950" y="123200"/>
            <a:ext cx="3225799" cy="4838699"/>
          </a:xfrm>
          <a:prstGeom prst="rect">
            <a:avLst/>
          </a:prstGeom>
          <a:noFill/>
          <a:ln>
            <a:noFill/>
          </a:ln>
        </p:spPr>
      </p:pic>
      <p:pic>
        <p:nvPicPr>
          <p:cNvPr id="751" name="Google Shape;751;p45"/>
          <p:cNvPicPr preferRelativeResize="0"/>
          <p:nvPr/>
        </p:nvPicPr>
        <p:blipFill>
          <a:blip r:embed="rId3">
            <a:alphaModFix/>
          </a:blip>
          <a:stretch>
            <a:fillRect/>
          </a:stretch>
        </p:blipFill>
        <p:spPr>
          <a:xfrm>
            <a:off x="2991130" y="1759375"/>
            <a:ext cx="2134975" cy="3202515"/>
          </a:xfrm>
          <a:prstGeom prst="rect">
            <a:avLst/>
          </a:prstGeom>
          <a:noFill/>
          <a:ln>
            <a:noFill/>
          </a:ln>
        </p:spPr>
      </p:pic>
      <p:sp>
        <p:nvSpPr>
          <p:cNvPr id="752" name="Google Shape;752;p45"/>
          <p:cNvSpPr txBox="1"/>
          <p:nvPr/>
        </p:nvSpPr>
        <p:spPr>
          <a:xfrm rot="-1636940">
            <a:off x="3141168" y="3078812"/>
            <a:ext cx="1971964" cy="562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presque</a:t>
            </a:r>
            <a:endParaRPr sz="3600">
              <a:solidFill>
                <a:srgbClr val="FFFFFF"/>
              </a:solidFill>
              <a:latin typeface="Ubuntu"/>
              <a:ea typeface="Ubuntu"/>
              <a:cs typeface="Ubuntu"/>
              <a:sym typeface="Ubuntu"/>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6"/>
          <p:cNvSpPr txBox="1">
            <a:spLocks noGrp="1"/>
          </p:cNvSpPr>
          <p:nvPr>
            <p:ph type="ctrTitle"/>
          </p:nvPr>
        </p:nvSpPr>
        <p:spPr>
          <a:xfrm>
            <a:off x="2503925" y="512750"/>
            <a:ext cx="4666200" cy="431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FFFFFF"/>
                </a:solidFill>
                <a:latin typeface="Ubuntu"/>
                <a:ea typeface="Ubuntu"/>
                <a:cs typeface="Ubuntu"/>
                <a:sym typeface="Ubuntu"/>
              </a:rPr>
              <a:t>Comment?</a:t>
            </a:r>
            <a:endParaRPr sz="3000">
              <a:solidFill>
                <a:srgbClr val="FFFFFF"/>
              </a:solidFill>
              <a:latin typeface="Ubuntu"/>
              <a:ea typeface="Ubuntu"/>
              <a:cs typeface="Ubuntu"/>
              <a:sym typeface="Ubuntu"/>
            </a:endParaRPr>
          </a:p>
          <a:p>
            <a:pPr marL="0" lvl="0" indent="0" algn="l" rtl="0">
              <a:spcBef>
                <a:spcPts val="0"/>
              </a:spcBef>
              <a:spcAft>
                <a:spcPts val="0"/>
              </a:spcAft>
              <a:buNone/>
            </a:pPr>
            <a:endParaRPr sz="30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Avoir un plan B, si le Wifi ne fonctionne pas</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Surprise ou pas dans le coffre, pourquoi pas 15 minutes de temps libres ou de récréation</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Un ou plusieurs jeux en même temps?</a:t>
            </a:r>
            <a:r>
              <a:rPr lang="en" sz="3000">
                <a:solidFill>
                  <a:srgbClr val="595959"/>
                </a:solidFill>
                <a:latin typeface="Ubuntu"/>
                <a:ea typeface="Ubuntu"/>
                <a:cs typeface="Ubuntu"/>
                <a:sym typeface="Ubuntu"/>
              </a:rPr>
              <a:t> </a:t>
            </a:r>
            <a:endParaRPr sz="3000">
              <a:solidFill>
                <a:srgbClr val="595959"/>
              </a:solidFill>
              <a:latin typeface="Ubuntu"/>
              <a:ea typeface="Ubuntu"/>
              <a:cs typeface="Ubuntu"/>
              <a:sym typeface="Ubuntu"/>
            </a:endParaRPr>
          </a:p>
        </p:txBody>
      </p:sp>
      <p:sp>
        <p:nvSpPr>
          <p:cNvPr id="758" name="Google Shape;758;p46"/>
          <p:cNvSpPr/>
          <p:nvPr/>
        </p:nvSpPr>
        <p:spPr>
          <a:xfrm>
            <a:off x="2234826" y="18311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6"/>
          <p:cNvSpPr/>
          <p:nvPr/>
        </p:nvSpPr>
        <p:spPr>
          <a:xfrm>
            <a:off x="2234826" y="25073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6"/>
          <p:cNvSpPr/>
          <p:nvPr/>
        </p:nvSpPr>
        <p:spPr>
          <a:xfrm>
            <a:off x="2234826" y="36144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47"/>
          <p:cNvPicPr preferRelativeResize="0"/>
          <p:nvPr/>
        </p:nvPicPr>
        <p:blipFill>
          <a:blip r:embed="rId3">
            <a:alphaModFix/>
          </a:blip>
          <a:stretch>
            <a:fillRect/>
          </a:stretch>
        </p:blipFill>
        <p:spPr>
          <a:xfrm>
            <a:off x="1524000" y="76200"/>
            <a:ext cx="6257925" cy="4726525"/>
          </a:xfrm>
          <a:prstGeom prst="rect">
            <a:avLst/>
          </a:prstGeom>
          <a:noFill/>
          <a:ln>
            <a:noFill/>
          </a:ln>
        </p:spPr>
      </p:pic>
      <p:sp>
        <p:nvSpPr>
          <p:cNvPr id="766" name="Google Shape;766;p47"/>
          <p:cNvSpPr txBox="1"/>
          <p:nvPr/>
        </p:nvSpPr>
        <p:spPr>
          <a:xfrm>
            <a:off x="1579550" y="4802725"/>
            <a:ext cx="5299800" cy="35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hlink"/>
                </a:solidFill>
                <a:hlinkClick r:id="rId4"/>
              </a:rPr>
              <a:t>http://scape.enepe.fr/EG-infotableau.html</a:t>
            </a:r>
            <a:r>
              <a:rPr lang="en" sz="1200">
                <a:solidFill>
                  <a:srgbClr val="434343"/>
                </a:solidFill>
              </a:rPr>
              <a:t>(Julia Dumont, 2018) </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8"/>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772" name="Google Shape;772;p48"/>
          <p:cNvSpPr txBox="1"/>
          <p:nvPr/>
        </p:nvSpPr>
        <p:spPr>
          <a:xfrm>
            <a:off x="512750" y="341825"/>
            <a:ext cx="7853400" cy="102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Ubuntu"/>
                <a:ea typeface="Ubuntu"/>
                <a:cs typeface="Ubuntu"/>
                <a:sym typeface="Ubuntu"/>
              </a:rPr>
              <a:t>Matériel habituellement contenu dans un jeu Breakout éducation :</a:t>
            </a:r>
            <a:r>
              <a:rPr lang="en">
                <a:latin typeface="Barlow Light"/>
                <a:ea typeface="Barlow Light"/>
                <a:cs typeface="Barlow Light"/>
                <a:sym typeface="Barlow Light"/>
              </a:rPr>
              <a:t> </a:t>
            </a:r>
            <a:endParaRPr>
              <a:latin typeface="Barlow Light"/>
              <a:ea typeface="Barlow Light"/>
              <a:cs typeface="Barlow Light"/>
              <a:sym typeface="Barlow Light"/>
            </a:endParaRPr>
          </a:p>
        </p:txBody>
      </p:sp>
      <p:pic>
        <p:nvPicPr>
          <p:cNvPr id="773" name="Google Shape;773;p48"/>
          <p:cNvPicPr preferRelativeResize="0"/>
          <p:nvPr/>
        </p:nvPicPr>
        <p:blipFill>
          <a:blip r:embed="rId3">
            <a:alphaModFix/>
          </a:blip>
          <a:stretch>
            <a:fillRect/>
          </a:stretch>
        </p:blipFill>
        <p:spPr>
          <a:xfrm>
            <a:off x="1912825" y="1581175"/>
            <a:ext cx="5816426" cy="3133600"/>
          </a:xfrm>
          <a:prstGeom prst="rect">
            <a:avLst/>
          </a:prstGeom>
          <a:noFill/>
          <a:ln>
            <a:noFill/>
          </a:ln>
        </p:spPr>
      </p:pic>
      <p:sp>
        <p:nvSpPr>
          <p:cNvPr id="774" name="Google Shape;774;p48"/>
          <p:cNvSpPr txBox="1"/>
          <p:nvPr/>
        </p:nvSpPr>
        <p:spPr>
          <a:xfrm>
            <a:off x="282000" y="4714775"/>
            <a:ext cx="8571300" cy="2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Image trouvée : </a:t>
            </a:r>
            <a:r>
              <a:rPr lang="en" sz="1100" u="sng">
                <a:solidFill>
                  <a:schemeClr val="hlink"/>
                </a:solidFill>
                <a:hlinkClick r:id="rId4"/>
              </a:rPr>
              <a:t>https://www.slj.com/?detailStory=breakout-edu-brings-escape-room-strategy-to-the-classroom-slj-review</a:t>
            </a:r>
            <a:endParaRPr>
              <a:latin typeface="Barlow Light"/>
              <a:ea typeface="Barlow Light"/>
              <a:cs typeface="Barlow Light"/>
              <a:sym typeface="Barlow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49"/>
          <p:cNvSpPr txBox="1">
            <a:spLocks noGrp="1"/>
          </p:cNvSpPr>
          <p:nvPr>
            <p:ph type="title"/>
          </p:nvPr>
        </p:nvSpPr>
        <p:spPr>
          <a:xfrm>
            <a:off x="457200" y="244100"/>
            <a:ext cx="51387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rPr>
              <a:t>Des ressources à explorer :</a:t>
            </a:r>
            <a:endParaRPr>
              <a:solidFill>
                <a:srgbClr val="A4C2F4"/>
              </a:solidFill>
            </a:endParaRPr>
          </a:p>
        </p:txBody>
      </p:sp>
      <p:sp>
        <p:nvSpPr>
          <p:cNvPr id="780" name="Google Shape;780;p49"/>
          <p:cNvSpPr txBox="1">
            <a:spLocks noGrp="1"/>
          </p:cNvSpPr>
          <p:nvPr>
            <p:ph type="body" idx="1"/>
          </p:nvPr>
        </p:nvSpPr>
        <p:spPr>
          <a:xfrm>
            <a:off x="45720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u="sng">
                <a:solidFill>
                  <a:srgbClr val="A4C2F4"/>
                </a:solidFill>
                <a:latin typeface="Ubuntu"/>
                <a:ea typeface="Ubuntu"/>
                <a:cs typeface="Ubuntu"/>
                <a:sym typeface="Ubuntu"/>
                <a:hlinkClick r:id="rId3"/>
              </a:rPr>
              <a:t>Padlet de jeux d’évasion variés</a:t>
            </a:r>
            <a:endParaRPr/>
          </a:p>
          <a:p>
            <a:pPr marL="0" lvl="0" indent="0" algn="l" rtl="0">
              <a:lnSpc>
                <a:spcPct val="115000"/>
              </a:lnSpc>
              <a:spcBef>
                <a:spcPts val="1600"/>
              </a:spcBef>
              <a:spcAft>
                <a:spcPts val="0"/>
              </a:spcAft>
              <a:buNone/>
            </a:pPr>
            <a:r>
              <a:rPr lang="en" sz="1400" u="sng">
                <a:solidFill>
                  <a:srgbClr val="A4C2F4"/>
                </a:solidFill>
                <a:latin typeface="Ubuntu"/>
                <a:ea typeface="Ubuntu"/>
                <a:cs typeface="Ubuntu"/>
                <a:sym typeface="Ubuntu"/>
                <a:hlinkClick r:id="rId4"/>
              </a:rPr>
              <a:t>Timer officiel (YouTube)</a:t>
            </a:r>
            <a:endParaRPr sz="1400">
              <a:solidFill>
                <a:srgbClr val="A4C2F4"/>
              </a:solidFill>
              <a:latin typeface="Ubuntu"/>
              <a:ea typeface="Ubuntu"/>
              <a:cs typeface="Ubuntu"/>
              <a:sym typeface="Ubuntu"/>
            </a:endParaRPr>
          </a:p>
          <a:p>
            <a:pPr marL="0" lvl="0" indent="0" algn="l" rtl="0">
              <a:spcBef>
                <a:spcPts val="1600"/>
              </a:spcBef>
              <a:spcAft>
                <a:spcPts val="0"/>
              </a:spcAft>
              <a:buNone/>
            </a:pPr>
            <a:r>
              <a:rPr lang="en" sz="1400" u="sng">
                <a:solidFill>
                  <a:srgbClr val="A4C2F4"/>
                </a:solidFill>
                <a:latin typeface="Ubuntu"/>
                <a:ea typeface="Ubuntu"/>
                <a:cs typeface="Ubuntu"/>
                <a:sym typeface="Ubuntu"/>
                <a:hlinkClick r:id="rId5"/>
              </a:rPr>
              <a:t>Site des jeux d’évasion en français</a:t>
            </a:r>
            <a:endParaRPr sz="1400">
              <a:solidFill>
                <a:srgbClr val="A4C2F4"/>
              </a:solidFill>
              <a:latin typeface="Ubuntu"/>
              <a:ea typeface="Ubuntu"/>
              <a:cs typeface="Ubuntu"/>
              <a:sym typeface="Ubuntu"/>
            </a:endParaRPr>
          </a:p>
          <a:p>
            <a:pPr marL="0" lvl="0" indent="0" algn="l" rtl="0">
              <a:spcBef>
                <a:spcPts val="0"/>
              </a:spcBef>
              <a:spcAft>
                <a:spcPts val="0"/>
              </a:spcAft>
              <a:buNone/>
            </a:pPr>
            <a:endParaRPr sz="1400">
              <a:solidFill>
                <a:srgbClr val="A4C2F4"/>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A4C2F4"/>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0"/>
              </a:spcAft>
              <a:buNone/>
            </a:pPr>
            <a:endParaRPr/>
          </a:p>
        </p:txBody>
      </p:sp>
      <p:sp>
        <p:nvSpPr>
          <p:cNvPr id="781" name="Google Shape;781;p49"/>
          <p:cNvSpPr txBox="1">
            <a:spLocks noGrp="1"/>
          </p:cNvSpPr>
          <p:nvPr>
            <p:ph type="body" idx="2"/>
          </p:nvPr>
        </p:nvSpPr>
        <p:spPr>
          <a:xfrm>
            <a:off x="219835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6"/>
              </a:rPr>
              <a:t>Groupe Facebook</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7"/>
              </a:rPr>
              <a:t>Site Officiel Breakout EDU (anglais)</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8"/>
              </a:rPr>
              <a:t>Album Pinterest de ressources</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1600"/>
              </a:spcAft>
              <a:buClr>
                <a:schemeClr val="dk1"/>
              </a:buClr>
              <a:buSzPts val="1100"/>
              <a:buFont typeface="Arial"/>
              <a:buNone/>
            </a:pPr>
            <a:r>
              <a:rPr lang="en" sz="1400" u="sng">
                <a:solidFill>
                  <a:srgbClr val="A4C2F4"/>
                </a:solidFill>
                <a:latin typeface="Ubuntu"/>
                <a:ea typeface="Ubuntu"/>
                <a:cs typeface="Ubuntu"/>
                <a:sym typeface="Ubuntu"/>
                <a:hlinkClick r:id="rId9"/>
              </a:rPr>
              <a:t>Application Locks by Breakout EDU (vidéo )</a:t>
            </a:r>
            <a:endParaRPr sz="1400">
              <a:latin typeface="Ubuntu"/>
              <a:ea typeface="Ubuntu"/>
              <a:cs typeface="Ubuntu"/>
              <a:sym typeface="Ubuntu"/>
            </a:endParaRPr>
          </a:p>
        </p:txBody>
      </p:sp>
      <p:sp>
        <p:nvSpPr>
          <p:cNvPr id="782" name="Google Shape;782;p49"/>
          <p:cNvSpPr txBox="1">
            <a:spLocks noGrp="1"/>
          </p:cNvSpPr>
          <p:nvPr>
            <p:ph type="body" idx="3"/>
          </p:nvPr>
        </p:nvSpPr>
        <p:spPr>
          <a:xfrm>
            <a:off x="393950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10"/>
              </a:rPr>
              <a:t>breakout digital</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r>
              <a:rPr lang="en" sz="1400">
                <a:solidFill>
                  <a:srgbClr val="A4C2F4"/>
                </a:solidFill>
                <a:latin typeface="Ubuntu"/>
                <a:ea typeface="Ubuntu"/>
                <a:cs typeface="Ubuntu"/>
                <a:sym typeface="Ubuntu"/>
              </a:rPr>
              <a:t>Partagez vos jeux:</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r>
              <a:rPr lang="en" sz="1400" u="sng">
                <a:solidFill>
                  <a:srgbClr val="A4C2F4"/>
                </a:solidFill>
                <a:latin typeface="Ubuntu"/>
                <a:ea typeface="Ubuntu"/>
                <a:cs typeface="Ubuntu"/>
                <a:sym typeface="Ubuntu"/>
                <a:hlinkClick r:id="rId11"/>
              </a:rPr>
              <a:t>Document de partage</a:t>
            </a:r>
            <a:r>
              <a:rPr lang="en" sz="1400">
                <a:solidFill>
                  <a:srgbClr val="A4C2F4"/>
                </a:solidFill>
                <a:latin typeface="Ubuntu"/>
                <a:ea typeface="Ubuntu"/>
                <a:cs typeface="Ubuntu"/>
                <a:sym typeface="Ubuntu"/>
              </a:rPr>
              <a:t> </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1600"/>
              </a:spcAft>
              <a:buClr>
                <a:schemeClr val="dk1"/>
              </a:buClr>
              <a:buSzPts val="1100"/>
              <a:buFont typeface="Arial"/>
              <a:buNone/>
            </a:pPr>
            <a:endParaRPr sz="1400">
              <a:solidFill>
                <a:srgbClr val="A4C2F4"/>
              </a:solidFill>
              <a:latin typeface="Ubuntu"/>
              <a:ea typeface="Ubuntu"/>
              <a:cs typeface="Ubuntu"/>
              <a:sym typeface="Ubuntu"/>
            </a:endParaRPr>
          </a:p>
        </p:txBody>
      </p:sp>
      <p:sp>
        <p:nvSpPr>
          <p:cNvPr id="783" name="Google Shape;783;p4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7"/>
        <p:cNvGrpSpPr/>
        <p:nvPr/>
      </p:nvGrpSpPr>
      <p:grpSpPr>
        <a:xfrm>
          <a:off x="0" y="0"/>
          <a:ext cx="0" cy="0"/>
          <a:chOff x="0" y="0"/>
          <a:chExt cx="0" cy="0"/>
        </a:xfrm>
      </p:grpSpPr>
      <p:pic>
        <p:nvPicPr>
          <p:cNvPr id="788" name="Google Shape;788;p50"/>
          <p:cNvPicPr preferRelativeResize="0"/>
          <p:nvPr/>
        </p:nvPicPr>
        <p:blipFill>
          <a:blip r:embed="rId3">
            <a:alphaModFix/>
          </a:blip>
          <a:stretch>
            <a:fillRect/>
          </a:stretch>
        </p:blipFill>
        <p:spPr>
          <a:xfrm>
            <a:off x="3374350" y="813625"/>
            <a:ext cx="5660162" cy="933225"/>
          </a:xfrm>
          <a:prstGeom prst="rect">
            <a:avLst/>
          </a:prstGeom>
          <a:noFill/>
          <a:ln>
            <a:noFill/>
          </a:ln>
        </p:spPr>
      </p:pic>
      <p:pic>
        <p:nvPicPr>
          <p:cNvPr id="789" name="Google Shape;789;p50"/>
          <p:cNvPicPr preferRelativeResize="0"/>
          <p:nvPr/>
        </p:nvPicPr>
        <p:blipFill>
          <a:blip r:embed="rId4">
            <a:alphaModFix/>
          </a:blip>
          <a:stretch>
            <a:fillRect/>
          </a:stretch>
        </p:blipFill>
        <p:spPr>
          <a:xfrm>
            <a:off x="6188124" y="2164600"/>
            <a:ext cx="2804976" cy="2292601"/>
          </a:xfrm>
          <a:prstGeom prst="rect">
            <a:avLst/>
          </a:prstGeom>
          <a:noFill/>
          <a:ln>
            <a:noFill/>
          </a:ln>
        </p:spPr>
      </p:pic>
      <p:sp>
        <p:nvSpPr>
          <p:cNvPr id="790" name="Google Shape;790;p50"/>
          <p:cNvSpPr/>
          <p:nvPr/>
        </p:nvSpPr>
        <p:spPr>
          <a:xfrm>
            <a:off x="3940950" y="2192050"/>
            <a:ext cx="1791000" cy="14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0"/>
          <p:cNvSpPr/>
          <p:nvPr/>
        </p:nvSpPr>
        <p:spPr>
          <a:xfrm>
            <a:off x="3675875" y="4550650"/>
            <a:ext cx="5403000" cy="50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a:off x="84250" y="1999050"/>
            <a:ext cx="30312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125775" y="1354750"/>
            <a:ext cx="3031200" cy="43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a:off x="125775" y="794225"/>
            <a:ext cx="3031200" cy="43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txBox="1">
            <a:spLocks noGrp="1"/>
          </p:cNvSpPr>
          <p:nvPr>
            <p:ph type="title"/>
          </p:nvPr>
        </p:nvSpPr>
        <p:spPr>
          <a:xfrm>
            <a:off x="84250" y="97200"/>
            <a:ext cx="8994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rgbClr val="A4C2F4"/>
                </a:solidFill>
              </a:rPr>
              <a:t>POUR OBTENIR UN BADGE DE PARTICIPATION</a:t>
            </a:r>
            <a:endParaRPr sz="3000" b="1">
              <a:solidFill>
                <a:srgbClr val="A4C2F4"/>
              </a:solidFill>
            </a:endParaRPr>
          </a:p>
        </p:txBody>
      </p:sp>
      <p:pic>
        <p:nvPicPr>
          <p:cNvPr id="796" name="Google Shape;796;p50"/>
          <p:cNvPicPr preferRelativeResize="0"/>
          <p:nvPr/>
        </p:nvPicPr>
        <p:blipFill>
          <a:blip r:embed="rId5">
            <a:alphaModFix/>
          </a:blip>
          <a:stretch>
            <a:fillRect/>
          </a:stretch>
        </p:blipFill>
        <p:spPr>
          <a:xfrm>
            <a:off x="706775" y="2688768"/>
            <a:ext cx="2635500" cy="2203082"/>
          </a:xfrm>
          <a:prstGeom prst="rect">
            <a:avLst/>
          </a:prstGeom>
          <a:noFill/>
          <a:ln>
            <a:noFill/>
          </a:ln>
        </p:spPr>
      </p:pic>
      <p:sp>
        <p:nvSpPr>
          <p:cNvPr id="797" name="Google Shape;797;p50"/>
          <p:cNvSpPr txBox="1"/>
          <p:nvPr/>
        </p:nvSpPr>
        <p:spPr>
          <a:xfrm>
            <a:off x="565775" y="794225"/>
            <a:ext cx="2721900" cy="4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Allez à campus.recit.qc.ca</a:t>
            </a:r>
            <a:endParaRPr/>
          </a:p>
        </p:txBody>
      </p:sp>
      <p:sp>
        <p:nvSpPr>
          <p:cNvPr id="798" name="Google Shape;798;p50"/>
          <p:cNvSpPr txBox="1"/>
          <p:nvPr/>
        </p:nvSpPr>
        <p:spPr>
          <a:xfrm>
            <a:off x="565775" y="1354750"/>
            <a:ext cx="2635500" cy="4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Ouvrez la page de connexion</a:t>
            </a:r>
            <a:endParaRPr/>
          </a:p>
        </p:txBody>
      </p:sp>
      <p:sp>
        <p:nvSpPr>
          <p:cNvPr id="799" name="Google Shape;799;p50"/>
          <p:cNvSpPr txBox="1"/>
          <p:nvPr/>
        </p:nvSpPr>
        <p:spPr>
          <a:xfrm>
            <a:off x="434975" y="1979100"/>
            <a:ext cx="3240900" cy="572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lphaLcPeriod"/>
            </a:pPr>
            <a:r>
              <a:rPr lang="en"/>
              <a:t>Connectez-vous </a:t>
            </a:r>
            <a:r>
              <a:rPr lang="en" i="1"/>
              <a:t>ou</a:t>
            </a:r>
            <a:endParaRPr i="1"/>
          </a:p>
          <a:p>
            <a:pPr marL="457200" lvl="0" indent="-317500" algn="l" rtl="0">
              <a:spcBef>
                <a:spcPts val="0"/>
              </a:spcBef>
              <a:spcAft>
                <a:spcPts val="0"/>
              </a:spcAft>
              <a:buSzPts val="1400"/>
              <a:buAutoNum type="alphaLcPeriod"/>
            </a:pPr>
            <a:r>
              <a:rPr lang="en"/>
              <a:t>Créez un nouveau compte</a:t>
            </a:r>
            <a:endParaRPr/>
          </a:p>
        </p:txBody>
      </p:sp>
      <p:sp>
        <p:nvSpPr>
          <p:cNvPr id="800" name="Google Shape;800;p50"/>
          <p:cNvSpPr txBox="1"/>
          <p:nvPr/>
        </p:nvSpPr>
        <p:spPr>
          <a:xfrm>
            <a:off x="3979625" y="2310250"/>
            <a:ext cx="1866600" cy="16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Inscrivez-vous au webinaire du 15 janvier 2020</a:t>
            </a:r>
            <a:endParaRPr/>
          </a:p>
          <a:p>
            <a:pPr marL="0" lvl="0" indent="0" algn="l" rtl="0">
              <a:spcBef>
                <a:spcPts val="0"/>
              </a:spcBef>
              <a:spcAft>
                <a:spcPts val="0"/>
              </a:spcAft>
              <a:buNone/>
            </a:pPr>
            <a:r>
              <a:rPr lang="en"/>
              <a:t>(</a:t>
            </a:r>
            <a:r>
              <a:rPr lang="en" sz="1200"/>
              <a:t>AUTOFORMATIONS</a:t>
            </a:r>
            <a:r>
              <a:rPr lang="en"/>
              <a:t> : </a:t>
            </a:r>
            <a:r>
              <a:rPr lang="en" sz="1200"/>
              <a:t>section </a:t>
            </a:r>
            <a:r>
              <a:rPr lang="en" b="1"/>
              <a:t>Évènements</a:t>
            </a:r>
            <a:r>
              <a:rPr lang="en"/>
              <a:t>)</a:t>
            </a:r>
            <a:endParaRPr/>
          </a:p>
        </p:txBody>
      </p:sp>
      <p:sp>
        <p:nvSpPr>
          <p:cNvPr id="801" name="Google Shape;801;p50"/>
          <p:cNvSpPr txBox="1"/>
          <p:nvPr/>
        </p:nvSpPr>
        <p:spPr>
          <a:xfrm>
            <a:off x="4203600" y="4576500"/>
            <a:ext cx="4986300" cy="4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Demandez le badge désiré dans la section du webinaire</a:t>
            </a:r>
            <a:endParaRPr/>
          </a:p>
        </p:txBody>
      </p:sp>
      <p:sp>
        <p:nvSpPr>
          <p:cNvPr id="802" name="Google Shape;802;p50"/>
          <p:cNvSpPr/>
          <p:nvPr/>
        </p:nvSpPr>
        <p:spPr>
          <a:xfrm>
            <a:off x="4480025" y="733925"/>
            <a:ext cx="379500" cy="3480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803" name="Google Shape;803;p50"/>
          <p:cNvSpPr/>
          <p:nvPr/>
        </p:nvSpPr>
        <p:spPr>
          <a:xfrm>
            <a:off x="8368225" y="940475"/>
            <a:ext cx="379500" cy="3480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a:t>
            </a:r>
            <a:endParaRPr/>
          </a:p>
        </p:txBody>
      </p:sp>
      <p:sp>
        <p:nvSpPr>
          <p:cNvPr id="804" name="Google Shape;804;p50"/>
          <p:cNvSpPr/>
          <p:nvPr/>
        </p:nvSpPr>
        <p:spPr>
          <a:xfrm>
            <a:off x="186275" y="818588"/>
            <a:ext cx="379500" cy="3480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805" name="Google Shape;805;p50"/>
          <p:cNvSpPr/>
          <p:nvPr/>
        </p:nvSpPr>
        <p:spPr>
          <a:xfrm>
            <a:off x="186275" y="1398850"/>
            <a:ext cx="379500" cy="3480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a:t>
            </a:r>
            <a:endParaRPr/>
          </a:p>
        </p:txBody>
      </p:sp>
      <p:sp>
        <p:nvSpPr>
          <p:cNvPr id="806" name="Google Shape;806;p50"/>
          <p:cNvSpPr/>
          <p:nvPr/>
        </p:nvSpPr>
        <p:spPr>
          <a:xfrm>
            <a:off x="186275" y="2111400"/>
            <a:ext cx="379500" cy="3480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807" name="Google Shape;807;p50"/>
          <p:cNvSpPr/>
          <p:nvPr/>
        </p:nvSpPr>
        <p:spPr>
          <a:xfrm>
            <a:off x="3676325" y="2895900"/>
            <a:ext cx="379500" cy="3480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sp>
        <p:nvSpPr>
          <p:cNvPr id="808" name="Google Shape;808;p50"/>
          <p:cNvSpPr/>
          <p:nvPr/>
        </p:nvSpPr>
        <p:spPr>
          <a:xfrm>
            <a:off x="3737425" y="4629700"/>
            <a:ext cx="379500" cy="3480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5</a:t>
            </a:r>
            <a:endParaRPr/>
          </a:p>
        </p:txBody>
      </p:sp>
      <p:sp>
        <p:nvSpPr>
          <p:cNvPr id="809" name="Google Shape;809;p50"/>
          <p:cNvSpPr/>
          <p:nvPr/>
        </p:nvSpPr>
        <p:spPr>
          <a:xfrm>
            <a:off x="7912525" y="4041675"/>
            <a:ext cx="379500" cy="3480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sp>
        <p:nvSpPr>
          <p:cNvPr id="810" name="Google Shape;810;p50"/>
          <p:cNvSpPr/>
          <p:nvPr/>
        </p:nvSpPr>
        <p:spPr>
          <a:xfrm>
            <a:off x="84250" y="3243900"/>
            <a:ext cx="520500" cy="5061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3a</a:t>
            </a:r>
            <a:endParaRPr sz="1200"/>
          </a:p>
        </p:txBody>
      </p:sp>
      <p:sp>
        <p:nvSpPr>
          <p:cNvPr id="811" name="Google Shape;811;p50"/>
          <p:cNvSpPr/>
          <p:nvPr/>
        </p:nvSpPr>
        <p:spPr>
          <a:xfrm>
            <a:off x="1443225" y="3812075"/>
            <a:ext cx="520500" cy="506100"/>
          </a:xfrm>
          <a:prstGeom prst="ellipse">
            <a:avLst/>
          </a:prstGeom>
          <a:solidFill>
            <a:srgbClr val="FAA22A"/>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3b</a:t>
            </a:r>
            <a:endParaRPr sz="1200"/>
          </a:p>
        </p:txBody>
      </p:sp>
      <p:sp>
        <p:nvSpPr>
          <p:cNvPr id="812" name="Google Shape;812;p50"/>
          <p:cNvSpPr/>
          <p:nvPr/>
        </p:nvSpPr>
        <p:spPr>
          <a:xfrm>
            <a:off x="773338" y="2923500"/>
            <a:ext cx="217500" cy="1146900"/>
          </a:xfrm>
          <a:prstGeom prst="leftBrace">
            <a:avLst>
              <a:gd name="adj1" fmla="val 8333"/>
              <a:gd name="adj2" fmla="val 52110"/>
            </a:avLst>
          </a:prstGeom>
          <a:noFill/>
          <a:ln w="38100" cap="flat" cmpd="sng">
            <a:solidFill>
              <a:srgbClr val="0069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813" name="Google Shape;813;p50"/>
          <p:cNvSpPr/>
          <p:nvPr/>
        </p:nvSpPr>
        <p:spPr>
          <a:xfrm>
            <a:off x="2000724" y="3999250"/>
            <a:ext cx="421500" cy="226200"/>
          </a:xfrm>
          <a:prstGeom prst="stripedRightArrow">
            <a:avLst>
              <a:gd name="adj1" fmla="val 50000"/>
              <a:gd name="adj2" fmla="val 50000"/>
            </a:avLst>
          </a:prstGeom>
          <a:solidFill>
            <a:srgbClr val="FAA22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0"/>
          <p:cNvSpPr/>
          <p:nvPr/>
        </p:nvSpPr>
        <p:spPr>
          <a:xfrm rot="6898367">
            <a:off x="1188221" y="4340821"/>
            <a:ext cx="376610" cy="191658"/>
          </a:xfrm>
          <a:prstGeom prst="stripedRightArrow">
            <a:avLst>
              <a:gd name="adj1" fmla="val 50000"/>
              <a:gd name="adj2" fmla="val 50000"/>
            </a:avLst>
          </a:prstGeom>
          <a:solidFill>
            <a:srgbClr val="FAA22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0"/>
          <p:cNvSpPr/>
          <p:nvPr/>
        </p:nvSpPr>
        <p:spPr>
          <a:xfrm rot="10800000">
            <a:off x="3115450" y="695550"/>
            <a:ext cx="217500" cy="1202400"/>
          </a:xfrm>
          <a:prstGeom prst="leftBrace">
            <a:avLst>
              <a:gd name="adj1" fmla="val 8333"/>
              <a:gd name="adj2" fmla="val 52110"/>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816" name="Google Shape;816;p50"/>
          <p:cNvSpPr/>
          <p:nvPr/>
        </p:nvSpPr>
        <p:spPr>
          <a:xfrm rot="10800000">
            <a:off x="5904825" y="2164875"/>
            <a:ext cx="235200" cy="1456200"/>
          </a:xfrm>
          <a:prstGeom prst="leftBrace">
            <a:avLst>
              <a:gd name="adj1" fmla="val 0"/>
              <a:gd name="adj2" fmla="val 52110"/>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51"/>
          <p:cNvSpPr txBox="1">
            <a:spLocks noGrp="1"/>
          </p:cNvSpPr>
          <p:nvPr>
            <p:ph type="title"/>
          </p:nvPr>
        </p:nvSpPr>
        <p:spPr>
          <a:xfrm>
            <a:off x="457200" y="586975"/>
            <a:ext cx="55410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rPr>
              <a:t>Merci de compléter ce court sondage!</a:t>
            </a:r>
            <a:endParaRPr>
              <a:solidFill>
                <a:srgbClr val="A4C2F4"/>
              </a:solidFill>
            </a:endParaRPr>
          </a:p>
        </p:txBody>
      </p:sp>
      <p:sp>
        <p:nvSpPr>
          <p:cNvPr id="822" name="Google Shape;822;p51"/>
          <p:cNvSpPr txBox="1">
            <a:spLocks noGrp="1"/>
          </p:cNvSpPr>
          <p:nvPr>
            <p:ph type="body" idx="1"/>
          </p:nvPr>
        </p:nvSpPr>
        <p:spPr>
          <a:xfrm>
            <a:off x="457200" y="1657350"/>
            <a:ext cx="5585700" cy="31809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a:solidFill>
                  <a:schemeClr val="dk1"/>
                </a:solidFill>
              </a:rPr>
              <a:t>Nous pourrons prendre connaissance de vos commentaires! </a:t>
            </a:r>
            <a:endParaRPr>
              <a:solidFill>
                <a:schemeClr val="dk1"/>
              </a:solidFill>
            </a:endParaRPr>
          </a:p>
          <a:p>
            <a:pPr marL="0" lvl="0" indent="0" algn="l" rtl="0">
              <a:lnSpc>
                <a:spcPct val="100000"/>
              </a:lnSpc>
              <a:spcBef>
                <a:spcPts val="600"/>
              </a:spcBef>
              <a:spcAft>
                <a:spcPts val="0"/>
              </a:spcAft>
              <a:buNone/>
            </a:pPr>
            <a:r>
              <a:rPr lang="en">
                <a:solidFill>
                  <a:schemeClr val="dk1"/>
                </a:solidFill>
              </a:rPr>
              <a:t>L’équipe du RÉCIT</a:t>
            </a:r>
            <a:endParaRPr>
              <a:solidFill>
                <a:schemeClr val="dk1"/>
              </a:solidFill>
            </a:endParaRPr>
          </a:p>
          <a:p>
            <a:pPr marL="0" lvl="0" indent="0" algn="l" rtl="0">
              <a:lnSpc>
                <a:spcPct val="100000"/>
              </a:lnSpc>
              <a:spcBef>
                <a:spcPts val="600"/>
              </a:spcBef>
              <a:spcAft>
                <a:spcPts val="0"/>
              </a:spcAft>
              <a:buNone/>
            </a:pPr>
            <a:endParaRPr>
              <a:solidFill>
                <a:schemeClr val="dk1"/>
              </a:solidFill>
            </a:endParaRPr>
          </a:p>
          <a:p>
            <a:pPr marL="457200" lvl="0" indent="-381000" algn="l" rtl="0">
              <a:spcBef>
                <a:spcPts val="600"/>
              </a:spcBef>
              <a:spcAft>
                <a:spcPts val="0"/>
              </a:spcAft>
              <a:buSzPts val="2400"/>
              <a:buChar char="▹"/>
            </a:pPr>
            <a:r>
              <a:rPr lang="en" u="sng">
                <a:solidFill>
                  <a:schemeClr val="hlink"/>
                </a:solidFill>
                <a:hlinkClick r:id="rId3"/>
              </a:rPr>
              <a:t>Sondage</a:t>
            </a:r>
            <a:endParaRPr/>
          </a:p>
          <a:p>
            <a:pPr marL="0" lvl="0" indent="0" algn="l" rtl="0">
              <a:spcBef>
                <a:spcPts val="600"/>
              </a:spcBef>
              <a:spcAft>
                <a:spcPts val="0"/>
              </a:spcAft>
              <a:buNone/>
            </a:pPr>
            <a:r>
              <a:rPr lang="en"/>
              <a:t>Lien du raccourci pour le clavardage :</a:t>
            </a:r>
            <a:endParaRPr/>
          </a:p>
          <a:p>
            <a:pPr marL="0" lvl="0" indent="0" algn="l" rtl="0">
              <a:spcBef>
                <a:spcPts val="600"/>
              </a:spcBef>
              <a:spcAft>
                <a:spcPts val="0"/>
              </a:spcAft>
              <a:buClr>
                <a:schemeClr val="dk1"/>
              </a:buClr>
              <a:buSzPts val="1100"/>
              <a:buFont typeface="Arial"/>
              <a:buNone/>
            </a:pPr>
            <a:r>
              <a:rPr lang="en" u="sng">
                <a:solidFill>
                  <a:schemeClr val="hlink"/>
                </a:solidFill>
                <a:hlinkClick r:id="rId3"/>
              </a:rPr>
              <a:t>https://monurl.ca/rdv15jan</a:t>
            </a:r>
            <a:r>
              <a:rPr lang="en">
                <a:solidFill>
                  <a:schemeClr val="dk1"/>
                </a:solidFill>
              </a:rPr>
              <a:t> </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52"/>
          <p:cNvSpPr txBox="1">
            <a:spLocks noGrp="1"/>
          </p:cNvSpPr>
          <p:nvPr>
            <p:ph type="ctrTitle" idx="4294967295"/>
          </p:nvPr>
        </p:nvSpPr>
        <p:spPr>
          <a:xfrm>
            <a:off x="634525" y="504925"/>
            <a:ext cx="3219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A4C2F4"/>
                </a:solidFill>
                <a:latin typeface="Ubuntu"/>
                <a:ea typeface="Ubuntu"/>
                <a:cs typeface="Ubuntu"/>
                <a:sym typeface="Ubuntu"/>
              </a:rPr>
              <a:t>Merci!</a:t>
            </a:r>
            <a:endParaRPr sz="6000">
              <a:solidFill>
                <a:srgbClr val="A4C2F4"/>
              </a:solidFill>
              <a:latin typeface="Ubuntu"/>
              <a:ea typeface="Ubuntu"/>
              <a:cs typeface="Ubuntu"/>
              <a:sym typeface="Ubuntu"/>
            </a:endParaRPr>
          </a:p>
        </p:txBody>
      </p:sp>
      <p:sp>
        <p:nvSpPr>
          <p:cNvPr id="828" name="Google Shape;828;p52"/>
          <p:cNvSpPr txBox="1">
            <a:spLocks noGrp="1"/>
          </p:cNvSpPr>
          <p:nvPr>
            <p:ph type="body" idx="4294967295"/>
          </p:nvPr>
        </p:nvSpPr>
        <p:spPr>
          <a:xfrm>
            <a:off x="685800" y="1931350"/>
            <a:ext cx="3849000" cy="299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latin typeface="Ubuntu"/>
                <a:ea typeface="Ubuntu"/>
                <a:cs typeface="Ubuntu"/>
                <a:sym typeface="Ubuntu"/>
              </a:rPr>
              <a:t>Sonya Fiset</a:t>
            </a:r>
            <a:endParaRPr sz="1800">
              <a:latin typeface="Ubuntu"/>
              <a:ea typeface="Ubuntu"/>
              <a:cs typeface="Ubuntu"/>
              <a:sym typeface="Ubuntu"/>
            </a:endParaRPr>
          </a:p>
          <a:p>
            <a:pPr marL="0" lvl="0" indent="0" algn="l" rtl="0">
              <a:spcBef>
                <a:spcPts val="600"/>
              </a:spcBef>
              <a:spcAft>
                <a:spcPts val="0"/>
              </a:spcAft>
              <a:buNone/>
            </a:pPr>
            <a:r>
              <a:rPr lang="en" sz="1800">
                <a:latin typeface="Ubuntu"/>
                <a:ea typeface="Ubuntu"/>
                <a:cs typeface="Ubuntu"/>
                <a:sym typeface="Ubuntu"/>
              </a:rPr>
              <a:t>Service national du Récit</a:t>
            </a:r>
            <a:endParaRPr sz="1800">
              <a:latin typeface="Ubuntu"/>
              <a:ea typeface="Ubuntu"/>
              <a:cs typeface="Ubuntu"/>
              <a:sym typeface="Ubuntu"/>
            </a:endParaRPr>
          </a:p>
          <a:p>
            <a:pPr marL="0" lvl="0" indent="0" algn="l" rtl="0">
              <a:spcBef>
                <a:spcPts val="600"/>
              </a:spcBef>
              <a:spcAft>
                <a:spcPts val="0"/>
              </a:spcAft>
              <a:buNone/>
            </a:pPr>
            <a:r>
              <a:rPr lang="en" sz="1800" u="sng">
                <a:solidFill>
                  <a:schemeClr val="hlink"/>
                </a:solidFill>
                <a:latin typeface="Ubuntu"/>
                <a:ea typeface="Ubuntu"/>
                <a:cs typeface="Ubuntu"/>
                <a:sym typeface="Ubuntu"/>
                <a:hlinkClick r:id="rId3"/>
              </a:rPr>
              <a:t>sonya.fiset@recitmst.qc.ca</a:t>
            </a:r>
            <a:endParaRPr sz="1800">
              <a:latin typeface="Ubuntu"/>
              <a:ea typeface="Ubuntu"/>
              <a:cs typeface="Ubuntu"/>
              <a:sym typeface="Ubuntu"/>
            </a:endParaRPr>
          </a:p>
          <a:p>
            <a:pPr marL="0" lvl="0" indent="0" algn="l" rtl="0">
              <a:spcBef>
                <a:spcPts val="600"/>
              </a:spcBef>
              <a:spcAft>
                <a:spcPts val="0"/>
              </a:spcAft>
              <a:buNone/>
            </a:pPr>
            <a:endParaRPr sz="1800">
              <a:latin typeface="Ubuntu"/>
              <a:ea typeface="Ubuntu"/>
              <a:cs typeface="Ubuntu"/>
              <a:sym typeface="Ubuntu"/>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829" name="Google Shape;829;p5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830" name="Google Shape;830;p52"/>
          <p:cNvPicPr preferRelativeResize="0"/>
          <p:nvPr/>
        </p:nvPicPr>
        <p:blipFill>
          <a:blip r:embed="rId4">
            <a:alphaModFix/>
          </a:blip>
          <a:stretch>
            <a:fillRect/>
          </a:stretch>
        </p:blipFill>
        <p:spPr>
          <a:xfrm>
            <a:off x="685800" y="3339975"/>
            <a:ext cx="3096666" cy="1159800"/>
          </a:xfrm>
          <a:prstGeom prst="rect">
            <a:avLst/>
          </a:prstGeom>
          <a:noFill/>
          <a:ln>
            <a:noFill/>
          </a:ln>
        </p:spPr>
      </p:pic>
      <p:sp>
        <p:nvSpPr>
          <p:cNvPr id="831" name="Google Shape;831;p52"/>
          <p:cNvSpPr txBox="1"/>
          <p:nvPr/>
        </p:nvSpPr>
        <p:spPr>
          <a:xfrm>
            <a:off x="4956575" y="2208175"/>
            <a:ext cx="3973800" cy="22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Ubuntu"/>
                <a:ea typeface="Ubuntu"/>
                <a:cs typeface="Ubuntu"/>
                <a:sym typeface="Ubuntu"/>
              </a:rPr>
              <a:t>Présentation sur le site du </a:t>
            </a:r>
            <a:r>
              <a:rPr lang="en" sz="2400" u="sng">
                <a:solidFill>
                  <a:schemeClr val="hlink"/>
                </a:solidFill>
                <a:latin typeface="Ubuntu"/>
                <a:ea typeface="Ubuntu"/>
                <a:cs typeface="Ubuntu"/>
                <a:sym typeface="Ubuntu"/>
                <a:hlinkClick r:id="rId5"/>
              </a:rPr>
              <a:t>recitmst.qc.ca</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FFFFFF"/>
                </a:solidFill>
                <a:latin typeface="Ubuntu"/>
                <a:ea typeface="Ubuntu"/>
                <a:cs typeface="Ubuntu"/>
                <a:sym typeface="Ubuntu"/>
              </a:rPr>
              <a:t>Padlet : </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6"/>
              </a:rPr>
              <a:t>http://bit.ly/mstbreakout</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u="sng">
                <a:solidFill>
                  <a:schemeClr val="hlink"/>
                </a:solidFill>
                <a:latin typeface="Ubuntu"/>
                <a:ea typeface="Ubuntu"/>
                <a:cs typeface="Ubuntu"/>
                <a:sym typeface="Ubuntu"/>
                <a:hlinkClick r:id="rId7"/>
              </a:rPr>
              <a:t>Version améliorée présentée à la FCC 2019</a:t>
            </a:r>
            <a:endParaRPr sz="2400">
              <a:solidFill>
                <a:srgbClr val="FFFFFF"/>
              </a:solidFill>
              <a:latin typeface="Ubuntu"/>
              <a:ea typeface="Ubuntu"/>
              <a:cs typeface="Ubuntu"/>
              <a:sym typeface="Ubuntu"/>
            </a:endParaRPr>
          </a:p>
        </p:txBody>
      </p:sp>
      <p:pic>
        <p:nvPicPr>
          <p:cNvPr id="832" name="Google Shape;832;p52"/>
          <p:cNvPicPr preferRelativeResize="0"/>
          <p:nvPr/>
        </p:nvPicPr>
        <p:blipFill>
          <a:blip r:embed="rId8">
            <a:alphaModFix/>
          </a:blip>
          <a:stretch>
            <a:fillRect/>
          </a:stretch>
        </p:blipFill>
        <p:spPr>
          <a:xfrm>
            <a:off x="6840925" y="343975"/>
            <a:ext cx="1914525" cy="1638300"/>
          </a:xfrm>
          <a:prstGeom prst="rect">
            <a:avLst/>
          </a:prstGeom>
          <a:noFill/>
          <a:ln>
            <a:noFill/>
          </a:ln>
        </p:spPr>
      </p:pic>
      <p:sp>
        <p:nvSpPr>
          <p:cNvPr id="833" name="Google Shape;833;p52"/>
          <p:cNvSpPr txBox="1"/>
          <p:nvPr/>
        </p:nvSpPr>
        <p:spPr>
          <a:xfrm>
            <a:off x="634525" y="4536375"/>
            <a:ext cx="30000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ixie One"/>
                <a:ea typeface="Nixie One"/>
                <a:cs typeface="Nixie One"/>
                <a:sym typeface="Nixie One"/>
              </a:rPr>
              <a:t>CC by-nc-sa RÉCIT MST</a:t>
            </a:r>
            <a:endParaRPr/>
          </a:p>
        </p:txBody>
      </p:sp>
      <p:pic>
        <p:nvPicPr>
          <p:cNvPr id="834" name="Google Shape;834;p52">
            <a:hlinkClick r:id="rId9"/>
          </p:cNvPr>
          <p:cNvPicPr preferRelativeResize="0"/>
          <p:nvPr/>
        </p:nvPicPr>
        <p:blipFill>
          <a:blip r:embed="rId10">
            <a:alphaModFix/>
          </a:blip>
          <a:stretch>
            <a:fillRect/>
          </a:stretch>
        </p:blipFill>
        <p:spPr>
          <a:xfrm>
            <a:off x="3222100" y="4562625"/>
            <a:ext cx="1076325" cy="381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53"/>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840" name="Google Shape;840;p53"/>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rgbClr val="6463BD"/>
                </a:solidFill>
                <a:hlinkClick r:id="rId3"/>
              </a:rPr>
              <a:t>SlidesCarnival</a:t>
            </a:r>
            <a:endParaRPr sz="2400">
              <a:solidFill>
                <a:srgbClr val="6463BD"/>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6463BD"/>
                </a:solidFill>
                <a:hlinkClick r:id="rId4"/>
              </a:rPr>
              <a:t>Unsplash</a:t>
            </a:r>
            <a:endParaRPr sz="2400">
              <a:solidFill>
                <a:srgbClr val="6463BD"/>
              </a:solidFill>
            </a:endParaRPr>
          </a:p>
        </p:txBody>
      </p:sp>
      <p:sp>
        <p:nvSpPr>
          <p:cNvPr id="841" name="Google Shape;841;p53"/>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7"/>
          <p:cNvSpPr txBox="1">
            <a:spLocks noGrp="1"/>
          </p:cNvSpPr>
          <p:nvPr>
            <p:ph type="ctrTitle"/>
          </p:nvPr>
        </p:nvSpPr>
        <p:spPr>
          <a:xfrm>
            <a:off x="2064325" y="1392125"/>
            <a:ext cx="66753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34" name="Google Shape;534;p27"/>
          <p:cNvSpPr txBox="1"/>
          <p:nvPr/>
        </p:nvSpPr>
        <p:spPr>
          <a:xfrm>
            <a:off x="2444100" y="692200"/>
            <a:ext cx="5425500" cy="17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rgbClr val="FFFFFF"/>
                </a:solidFill>
                <a:latin typeface="Ubuntu"/>
                <a:ea typeface="Ubuntu"/>
                <a:cs typeface="Ubuntu"/>
                <a:sym typeface="Ubuntu"/>
              </a:rPr>
              <a:t>Quoi?</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Jeux d’évasion, breakout ou Escape Game?</a:t>
            </a:r>
            <a:endParaRPr sz="36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Histoire qui intègre des           connaissances des élèves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Énigmes à résoudre pour </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trouver le trésor</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Apprendre par le jeu</a:t>
            </a:r>
            <a:endParaRPr sz="2400">
              <a:solidFill>
                <a:srgbClr val="617A86"/>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3600">
              <a:solidFill>
                <a:srgbClr val="617A86"/>
              </a:solidFill>
              <a:latin typeface="Ubuntu"/>
              <a:ea typeface="Ubuntu"/>
              <a:cs typeface="Ubuntu"/>
              <a:sym typeface="Ubuntu"/>
            </a:endParaRPr>
          </a:p>
        </p:txBody>
      </p:sp>
      <p:grpSp>
        <p:nvGrpSpPr>
          <p:cNvPr id="535" name="Google Shape;535;p27"/>
          <p:cNvGrpSpPr/>
          <p:nvPr/>
        </p:nvGrpSpPr>
        <p:grpSpPr>
          <a:xfrm>
            <a:off x="2590457" y="2551920"/>
            <a:ext cx="310532" cy="317040"/>
            <a:chOff x="3951850" y="2985350"/>
            <a:chExt cx="407950" cy="416500"/>
          </a:xfrm>
        </p:grpSpPr>
        <p:sp>
          <p:nvSpPr>
            <p:cNvPr id="536" name="Google Shape;536;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27"/>
          <p:cNvGrpSpPr/>
          <p:nvPr/>
        </p:nvGrpSpPr>
        <p:grpSpPr>
          <a:xfrm>
            <a:off x="2590457" y="3412520"/>
            <a:ext cx="310532" cy="317040"/>
            <a:chOff x="3951850" y="2985350"/>
            <a:chExt cx="407950" cy="416500"/>
          </a:xfrm>
        </p:grpSpPr>
        <p:sp>
          <p:nvSpPr>
            <p:cNvPr id="541" name="Google Shape;541;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27"/>
          <p:cNvGrpSpPr/>
          <p:nvPr/>
        </p:nvGrpSpPr>
        <p:grpSpPr>
          <a:xfrm>
            <a:off x="2674507" y="4273120"/>
            <a:ext cx="310532" cy="317040"/>
            <a:chOff x="3951850" y="2985350"/>
            <a:chExt cx="407950" cy="416500"/>
          </a:xfrm>
        </p:grpSpPr>
        <p:sp>
          <p:nvSpPr>
            <p:cNvPr id="546" name="Google Shape;546;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0" name="Google Shape;550;p27"/>
          <p:cNvPicPr preferRelativeResize="0"/>
          <p:nvPr/>
        </p:nvPicPr>
        <p:blipFill>
          <a:blip r:embed="rId3">
            <a:alphaModFix/>
          </a:blip>
          <a:stretch>
            <a:fillRect/>
          </a:stretch>
        </p:blipFill>
        <p:spPr>
          <a:xfrm>
            <a:off x="956323" y="1795472"/>
            <a:ext cx="718649" cy="1159800"/>
          </a:xfrm>
          <a:prstGeom prst="rect">
            <a:avLst/>
          </a:prstGeom>
          <a:noFill/>
          <a:ln>
            <a:noFill/>
          </a:ln>
        </p:spPr>
      </p:pic>
      <p:pic>
        <p:nvPicPr>
          <p:cNvPr id="551" name="Google Shape;551;p27"/>
          <p:cNvPicPr preferRelativeResize="0"/>
          <p:nvPr/>
        </p:nvPicPr>
        <p:blipFill>
          <a:blip r:embed="rId4">
            <a:alphaModFix/>
          </a:blip>
          <a:stretch>
            <a:fillRect/>
          </a:stretch>
        </p:blipFill>
        <p:spPr>
          <a:xfrm>
            <a:off x="7149575" y="2546675"/>
            <a:ext cx="1228350" cy="1051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45"/>
        <p:cNvGrpSpPr/>
        <p:nvPr/>
      </p:nvGrpSpPr>
      <p:grpSpPr>
        <a:xfrm>
          <a:off x="0" y="0"/>
          <a:ext cx="0" cy="0"/>
          <a:chOff x="0" y="0"/>
          <a:chExt cx="0" cy="0"/>
        </a:xfrm>
      </p:grpSpPr>
      <p:sp>
        <p:nvSpPr>
          <p:cNvPr id="846" name="Google Shape;846;p5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p>
        </p:txBody>
      </p:sp>
      <p:sp>
        <p:nvSpPr>
          <p:cNvPr id="847" name="Google Shape;847;p54"/>
          <p:cNvSpPr txBox="1">
            <a:spLocks noGrp="1"/>
          </p:cNvSpPr>
          <p:nvPr>
            <p:ph type="title" idx="4294967295"/>
          </p:nvPr>
        </p:nvSpPr>
        <p:spPr>
          <a:xfrm>
            <a:off x="241900" y="228125"/>
            <a:ext cx="8669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000000"/>
                </a:solidFill>
              </a:rPr>
              <a:t>EXTRA GRAPHICS</a:t>
            </a:r>
            <a:endParaRPr sz="2400">
              <a:solidFill>
                <a:srgbClr val="000000"/>
              </a:solidFill>
            </a:endParaRPr>
          </a:p>
        </p:txBody>
      </p:sp>
      <p:grpSp>
        <p:nvGrpSpPr>
          <p:cNvPr id="848" name="Google Shape;848;p54"/>
          <p:cNvGrpSpPr/>
          <p:nvPr/>
        </p:nvGrpSpPr>
        <p:grpSpPr>
          <a:xfrm rot="10800000">
            <a:off x="5141199" y="1272662"/>
            <a:ext cx="1047339" cy="1438885"/>
            <a:chOff x="0" y="855663"/>
            <a:chExt cx="1652475" cy="2270250"/>
          </a:xfrm>
        </p:grpSpPr>
        <p:sp>
          <p:nvSpPr>
            <p:cNvPr id="849" name="Google Shape;849;p54"/>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54"/>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54"/>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54"/>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54"/>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54"/>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54"/>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54"/>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54"/>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8" name="Google Shape;858;p54"/>
          <p:cNvGrpSpPr/>
          <p:nvPr/>
        </p:nvGrpSpPr>
        <p:grpSpPr>
          <a:xfrm>
            <a:off x="3106235" y="3017102"/>
            <a:ext cx="983079" cy="1564615"/>
            <a:chOff x="715963" y="3538538"/>
            <a:chExt cx="1551087" cy="2468625"/>
          </a:xfrm>
        </p:grpSpPr>
        <p:sp>
          <p:nvSpPr>
            <p:cNvPr id="859" name="Google Shape;859;p54"/>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54"/>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54"/>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54"/>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54"/>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54"/>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54"/>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54"/>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54"/>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54"/>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54"/>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0" name="Google Shape;870;p54"/>
          <p:cNvGrpSpPr/>
          <p:nvPr/>
        </p:nvGrpSpPr>
        <p:grpSpPr>
          <a:xfrm>
            <a:off x="724990" y="3401518"/>
            <a:ext cx="1362282" cy="1180199"/>
            <a:chOff x="3305175" y="4144963"/>
            <a:chExt cx="2149388" cy="1862100"/>
          </a:xfrm>
        </p:grpSpPr>
        <p:sp>
          <p:nvSpPr>
            <p:cNvPr id="871" name="Google Shape;871;p54"/>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54"/>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54"/>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54"/>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54"/>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54"/>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54"/>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54"/>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54"/>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0" name="Google Shape;880;p54"/>
          <p:cNvGrpSpPr/>
          <p:nvPr/>
        </p:nvGrpSpPr>
        <p:grpSpPr>
          <a:xfrm rot="10800000">
            <a:off x="3049043" y="1161145"/>
            <a:ext cx="1193271" cy="1550402"/>
            <a:chOff x="3357563" y="850900"/>
            <a:chExt cx="1882725" cy="2446200"/>
          </a:xfrm>
        </p:grpSpPr>
        <p:sp>
          <p:nvSpPr>
            <p:cNvPr id="881" name="Google Shape;881;p54"/>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54"/>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54"/>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54"/>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54"/>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54"/>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54"/>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54"/>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54"/>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54"/>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54"/>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54"/>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54"/>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4" name="Google Shape;894;p54"/>
          <p:cNvGrpSpPr/>
          <p:nvPr/>
        </p:nvGrpSpPr>
        <p:grpSpPr>
          <a:xfrm rot="10800000">
            <a:off x="662076" y="1272726"/>
            <a:ext cx="1488099" cy="1438821"/>
            <a:chOff x="6545263" y="855663"/>
            <a:chExt cx="2347900" cy="2270150"/>
          </a:xfrm>
        </p:grpSpPr>
        <p:sp>
          <p:nvSpPr>
            <p:cNvPr id="895" name="Google Shape;895;p54"/>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54"/>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54"/>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54"/>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54"/>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54"/>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54"/>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54"/>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54"/>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54"/>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54"/>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54"/>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54"/>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8" name="Google Shape;908;p54"/>
          <p:cNvGrpSpPr/>
          <p:nvPr/>
        </p:nvGrpSpPr>
        <p:grpSpPr>
          <a:xfrm>
            <a:off x="5108276" y="3190217"/>
            <a:ext cx="1097789" cy="1391500"/>
            <a:chOff x="6662738" y="3806825"/>
            <a:chExt cx="1732075" cy="2195488"/>
          </a:xfrm>
        </p:grpSpPr>
        <p:sp>
          <p:nvSpPr>
            <p:cNvPr id="909" name="Google Shape;909;p54"/>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54"/>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54"/>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54"/>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54"/>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54"/>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54"/>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54"/>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54"/>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54"/>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54"/>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54"/>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54"/>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54"/>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54"/>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54"/>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54"/>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54"/>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7" name="Google Shape;927;p54"/>
          <p:cNvGrpSpPr/>
          <p:nvPr/>
        </p:nvGrpSpPr>
        <p:grpSpPr>
          <a:xfrm rot="10800000" flipH="1">
            <a:off x="7087421" y="1599747"/>
            <a:ext cx="1436785" cy="1111812"/>
            <a:chOff x="9598025" y="882650"/>
            <a:chExt cx="2266938" cy="1754200"/>
          </a:xfrm>
        </p:grpSpPr>
        <p:sp>
          <p:nvSpPr>
            <p:cNvPr id="928" name="Google Shape;928;p5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5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5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5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2" name="Google Shape;932;p54"/>
          <p:cNvGrpSpPr/>
          <p:nvPr/>
        </p:nvGrpSpPr>
        <p:grpSpPr>
          <a:xfrm>
            <a:off x="7225029" y="3438757"/>
            <a:ext cx="1436856" cy="1142979"/>
            <a:chOff x="9925050" y="4203700"/>
            <a:chExt cx="2267050" cy="1803375"/>
          </a:xfrm>
        </p:grpSpPr>
        <p:sp>
          <p:nvSpPr>
            <p:cNvPr id="933" name="Google Shape;933;p5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5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5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5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5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5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5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5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5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5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5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5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948"/>
        <p:cNvGrpSpPr/>
        <p:nvPr/>
      </p:nvGrpSpPr>
      <p:grpSpPr>
        <a:xfrm>
          <a:off x="0" y="0"/>
          <a:ext cx="0" cy="0"/>
          <a:chOff x="0" y="0"/>
          <a:chExt cx="0" cy="0"/>
        </a:xfrm>
      </p:grpSpPr>
      <p:sp>
        <p:nvSpPr>
          <p:cNvPr id="949" name="Google Shape;949;p55"/>
          <p:cNvSpPr txBox="1"/>
          <p:nvPr/>
        </p:nvSpPr>
        <p:spPr>
          <a:xfrm>
            <a:off x="6096175" y="5406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SlidesCarnival icons are editable shapes. </a:t>
            </a: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This means that you can:</a:t>
            </a:r>
            <a:endParaRPr sz="90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a:latin typeface="Barlow Light"/>
                <a:ea typeface="Barlow Light"/>
                <a:cs typeface="Barlow Light"/>
                <a:sym typeface="Barlow Light"/>
              </a:rPr>
              <a:t>Resize them without losing quality.</a:t>
            </a:r>
            <a:endParaRPr sz="90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a:latin typeface="Barlow Light"/>
                <a:ea typeface="Barlow Light"/>
                <a:cs typeface="Barlow Light"/>
                <a:sym typeface="Barlow Light"/>
              </a:rPr>
              <a:t>Change line color, width and style.</a:t>
            </a: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a:p>
            <a:pPr marL="0" lvl="0" indent="0" algn="l" rtl="0">
              <a:spcBef>
                <a:spcPts val="0"/>
              </a:spcBef>
              <a:spcAft>
                <a:spcPts val="0"/>
              </a:spcAft>
              <a:buNone/>
            </a:pPr>
            <a:r>
              <a:rPr lang="en" sz="900">
                <a:latin typeface="Barlow Light"/>
                <a:ea typeface="Barlow Light"/>
                <a:cs typeface="Barlow Light"/>
                <a:sym typeface="Barlow Light"/>
              </a:rPr>
              <a:t>Isn’t that nice? :)</a:t>
            </a: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a:p>
            <a:pPr marL="0" lvl="0" indent="0" algn="l" rtl="0">
              <a:spcBef>
                <a:spcPts val="0"/>
              </a:spcBef>
              <a:spcAft>
                <a:spcPts val="0"/>
              </a:spcAft>
              <a:buNone/>
            </a:pPr>
            <a:r>
              <a:rPr lang="en" sz="900">
                <a:latin typeface="Barlow Light"/>
                <a:ea typeface="Barlow Light"/>
                <a:cs typeface="Barlow Light"/>
                <a:sym typeface="Barlow Light"/>
              </a:rPr>
              <a:t>Examples:</a:t>
            </a: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p:txBody>
      </p:sp>
      <p:grpSp>
        <p:nvGrpSpPr>
          <p:cNvPr id="950" name="Google Shape;950;p55"/>
          <p:cNvGrpSpPr/>
          <p:nvPr/>
        </p:nvGrpSpPr>
        <p:grpSpPr>
          <a:xfrm>
            <a:off x="604182" y="540331"/>
            <a:ext cx="310551" cy="405092"/>
            <a:chOff x="590250" y="244200"/>
            <a:chExt cx="407975" cy="532175"/>
          </a:xfrm>
        </p:grpSpPr>
        <p:sp>
          <p:nvSpPr>
            <p:cNvPr id="951" name="Google Shape;951;p55"/>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5"/>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5"/>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5"/>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5"/>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5"/>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5"/>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5"/>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5"/>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5"/>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5"/>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5"/>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5"/>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5"/>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5"/>
          <p:cNvGrpSpPr/>
          <p:nvPr/>
        </p:nvGrpSpPr>
        <p:grpSpPr>
          <a:xfrm>
            <a:off x="1104728" y="600124"/>
            <a:ext cx="337440" cy="280883"/>
            <a:chOff x="1247825" y="322750"/>
            <a:chExt cx="443300" cy="369000"/>
          </a:xfrm>
        </p:grpSpPr>
        <p:sp>
          <p:nvSpPr>
            <p:cNvPr id="966" name="Google Shape;966;p55"/>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5"/>
            <p:cNvSpPr/>
            <p:nvPr/>
          </p:nvSpPr>
          <p:spPr>
            <a:xfrm>
              <a:off x="1398225" y="386675"/>
              <a:ext cx="142500" cy="25"/>
            </a:xfrm>
            <a:custGeom>
              <a:avLst/>
              <a:gdLst/>
              <a:ahLst/>
              <a:cxnLst/>
              <a:rect l="l" t="t" r="r" b="b"/>
              <a:pathLst>
                <a:path w="5700" h="1" fill="none" extrusionOk="0">
                  <a:moveTo>
                    <a:pt x="5700"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5"/>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5"/>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5"/>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55"/>
          <p:cNvGrpSpPr/>
          <p:nvPr/>
        </p:nvGrpSpPr>
        <p:grpSpPr>
          <a:xfrm>
            <a:off x="1623829" y="598734"/>
            <a:ext cx="322597" cy="283661"/>
            <a:chOff x="1929775" y="320925"/>
            <a:chExt cx="423800" cy="372650"/>
          </a:xfrm>
        </p:grpSpPr>
        <p:sp>
          <p:nvSpPr>
            <p:cNvPr id="972" name="Google Shape;972;p55"/>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5"/>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5"/>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5"/>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5"/>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55"/>
          <p:cNvSpPr/>
          <p:nvPr/>
        </p:nvSpPr>
        <p:spPr>
          <a:xfrm>
            <a:off x="2164700" y="588535"/>
            <a:ext cx="264193" cy="304061"/>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5"/>
          <p:cNvSpPr/>
          <p:nvPr/>
        </p:nvSpPr>
        <p:spPr>
          <a:xfrm>
            <a:off x="2694458" y="589468"/>
            <a:ext cx="228036" cy="302196"/>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9" name="Google Shape;979;p55"/>
          <p:cNvGrpSpPr/>
          <p:nvPr/>
        </p:nvGrpSpPr>
        <p:grpSpPr>
          <a:xfrm>
            <a:off x="3679335" y="566745"/>
            <a:ext cx="304994" cy="347621"/>
            <a:chOff x="4630125" y="278900"/>
            <a:chExt cx="400675" cy="456675"/>
          </a:xfrm>
        </p:grpSpPr>
        <p:sp>
          <p:nvSpPr>
            <p:cNvPr id="980" name="Google Shape;980;p55"/>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5"/>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5"/>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5"/>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 name="Google Shape;984;p55"/>
          <p:cNvSpPr/>
          <p:nvPr/>
        </p:nvSpPr>
        <p:spPr>
          <a:xfrm>
            <a:off x="4168770" y="588078"/>
            <a:ext cx="349486" cy="304975"/>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 name="Google Shape;985;p55"/>
          <p:cNvGrpSpPr/>
          <p:nvPr/>
        </p:nvGrpSpPr>
        <p:grpSpPr>
          <a:xfrm>
            <a:off x="608826" y="1061734"/>
            <a:ext cx="310532" cy="378678"/>
            <a:chOff x="596350" y="929175"/>
            <a:chExt cx="407950" cy="497475"/>
          </a:xfrm>
        </p:grpSpPr>
        <p:sp>
          <p:nvSpPr>
            <p:cNvPr id="986" name="Google Shape;986;p55"/>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5"/>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5"/>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5"/>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5"/>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5"/>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5"/>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55"/>
          <p:cNvGrpSpPr/>
          <p:nvPr/>
        </p:nvGrpSpPr>
        <p:grpSpPr>
          <a:xfrm>
            <a:off x="1627064" y="1116902"/>
            <a:ext cx="316126" cy="270683"/>
            <a:chOff x="1934025" y="1001650"/>
            <a:chExt cx="415300" cy="355600"/>
          </a:xfrm>
        </p:grpSpPr>
        <p:sp>
          <p:nvSpPr>
            <p:cNvPr id="994" name="Google Shape;994;p5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 name="Google Shape;998;p55"/>
          <p:cNvSpPr/>
          <p:nvPr/>
        </p:nvSpPr>
        <p:spPr>
          <a:xfrm>
            <a:off x="2137830" y="1094183"/>
            <a:ext cx="317953" cy="316107"/>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5"/>
          <p:cNvSpPr/>
          <p:nvPr/>
        </p:nvSpPr>
        <p:spPr>
          <a:xfrm>
            <a:off x="2649966" y="1109940"/>
            <a:ext cx="317040" cy="284594"/>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5"/>
          <p:cNvSpPr/>
          <p:nvPr/>
        </p:nvSpPr>
        <p:spPr>
          <a:xfrm>
            <a:off x="3166269" y="1112261"/>
            <a:ext cx="307772" cy="27995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5"/>
          <p:cNvSpPr/>
          <p:nvPr/>
        </p:nvSpPr>
        <p:spPr>
          <a:xfrm>
            <a:off x="3688148" y="1115040"/>
            <a:ext cx="287372" cy="2743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55"/>
          <p:cNvGrpSpPr/>
          <p:nvPr/>
        </p:nvGrpSpPr>
        <p:grpSpPr>
          <a:xfrm>
            <a:off x="4184981" y="1096502"/>
            <a:ext cx="317040" cy="317497"/>
            <a:chOff x="5294400" y="974850"/>
            <a:chExt cx="416500" cy="417100"/>
          </a:xfrm>
        </p:grpSpPr>
        <p:sp>
          <p:nvSpPr>
            <p:cNvPr id="1003" name="Google Shape;1003;p55"/>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5"/>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55"/>
          <p:cNvGrpSpPr/>
          <p:nvPr/>
        </p:nvGrpSpPr>
        <p:grpSpPr>
          <a:xfrm>
            <a:off x="4658657" y="1060821"/>
            <a:ext cx="393046" cy="382846"/>
            <a:chOff x="5916675" y="927975"/>
            <a:chExt cx="516350" cy="502950"/>
          </a:xfrm>
        </p:grpSpPr>
        <p:sp>
          <p:nvSpPr>
            <p:cNvPr id="1006" name="Google Shape;1006;p55"/>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5"/>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55"/>
          <p:cNvGrpSpPr/>
          <p:nvPr/>
        </p:nvGrpSpPr>
        <p:grpSpPr>
          <a:xfrm>
            <a:off x="584715" y="1648962"/>
            <a:ext cx="354110" cy="239169"/>
            <a:chOff x="564675" y="1700625"/>
            <a:chExt cx="465200" cy="314200"/>
          </a:xfrm>
        </p:grpSpPr>
        <p:sp>
          <p:nvSpPr>
            <p:cNvPr id="1009" name="Google Shape;1009;p55"/>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5"/>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5"/>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55"/>
          <p:cNvGrpSpPr/>
          <p:nvPr/>
        </p:nvGrpSpPr>
        <p:grpSpPr>
          <a:xfrm>
            <a:off x="1096393" y="1590559"/>
            <a:ext cx="354110" cy="346708"/>
            <a:chOff x="1236875" y="1623900"/>
            <a:chExt cx="465200" cy="455475"/>
          </a:xfrm>
        </p:grpSpPr>
        <p:sp>
          <p:nvSpPr>
            <p:cNvPr id="1013" name="Google Shape;1013;p55"/>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5"/>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5"/>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5"/>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5"/>
            <p:cNvSpPr/>
            <p:nvPr/>
          </p:nvSpPr>
          <p:spPr>
            <a:xfrm>
              <a:off x="1402500" y="18102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5"/>
            <p:cNvSpPr/>
            <p:nvPr/>
          </p:nvSpPr>
          <p:spPr>
            <a:xfrm>
              <a:off x="1402500" y="18443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5"/>
            <p:cNvSpPr/>
            <p:nvPr/>
          </p:nvSpPr>
          <p:spPr>
            <a:xfrm>
              <a:off x="1402500" y="1878425"/>
              <a:ext cx="85250" cy="25"/>
            </a:xfrm>
            <a:custGeom>
              <a:avLst/>
              <a:gdLst/>
              <a:ahLst/>
              <a:cxnLst/>
              <a:rect l="l" t="t" r="r" b="b"/>
              <a:pathLst>
                <a:path w="3410" h="1" fill="none" extrusionOk="0">
                  <a:moveTo>
                    <a:pt x="0" y="0"/>
                  </a:moveTo>
                  <a:lnTo>
                    <a:pt x="34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55"/>
          <p:cNvGrpSpPr/>
          <p:nvPr/>
        </p:nvGrpSpPr>
        <p:grpSpPr>
          <a:xfrm>
            <a:off x="1619185" y="1597981"/>
            <a:ext cx="331883" cy="331864"/>
            <a:chOff x="1923675" y="1633650"/>
            <a:chExt cx="436000" cy="435975"/>
          </a:xfrm>
        </p:grpSpPr>
        <p:sp>
          <p:nvSpPr>
            <p:cNvPr id="1021" name="Google Shape;1021;p55"/>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5"/>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5"/>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55"/>
          <p:cNvGrpSpPr/>
          <p:nvPr/>
        </p:nvGrpSpPr>
        <p:grpSpPr>
          <a:xfrm>
            <a:off x="2129475" y="1596591"/>
            <a:ext cx="334643" cy="334643"/>
            <a:chOff x="2594050" y="1631825"/>
            <a:chExt cx="439625" cy="439625"/>
          </a:xfrm>
        </p:grpSpPr>
        <p:sp>
          <p:nvSpPr>
            <p:cNvPr id="1028" name="Google Shape;1028;p55"/>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5"/>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5"/>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5"/>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55"/>
          <p:cNvSpPr/>
          <p:nvPr/>
        </p:nvSpPr>
        <p:spPr>
          <a:xfrm>
            <a:off x="2655979" y="16114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55"/>
          <p:cNvGrpSpPr/>
          <p:nvPr/>
        </p:nvGrpSpPr>
        <p:grpSpPr>
          <a:xfrm>
            <a:off x="3184346" y="1571567"/>
            <a:ext cx="271615" cy="384691"/>
            <a:chOff x="3979850" y="1598950"/>
            <a:chExt cx="356825" cy="505375"/>
          </a:xfrm>
        </p:grpSpPr>
        <p:sp>
          <p:nvSpPr>
            <p:cNvPr id="1034" name="Google Shape;1034;p55"/>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5"/>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55"/>
          <p:cNvGrpSpPr/>
          <p:nvPr/>
        </p:nvGrpSpPr>
        <p:grpSpPr>
          <a:xfrm>
            <a:off x="3652921" y="1654062"/>
            <a:ext cx="357821" cy="219701"/>
            <a:chOff x="4595425" y="1707325"/>
            <a:chExt cx="470075" cy="288625"/>
          </a:xfrm>
        </p:grpSpPr>
        <p:sp>
          <p:nvSpPr>
            <p:cNvPr id="1037" name="Google Shape;1037;p55"/>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5"/>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5"/>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5"/>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5"/>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55"/>
          <p:cNvGrpSpPr/>
          <p:nvPr/>
        </p:nvGrpSpPr>
        <p:grpSpPr>
          <a:xfrm>
            <a:off x="4181746" y="1600302"/>
            <a:ext cx="323529" cy="327221"/>
            <a:chOff x="5290150" y="1636700"/>
            <a:chExt cx="425025" cy="429875"/>
          </a:xfrm>
        </p:grpSpPr>
        <p:sp>
          <p:nvSpPr>
            <p:cNvPr id="1043" name="Google Shape;1043;p55"/>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5"/>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55"/>
          <p:cNvGrpSpPr/>
          <p:nvPr/>
        </p:nvGrpSpPr>
        <p:grpSpPr>
          <a:xfrm>
            <a:off x="4692492" y="1590559"/>
            <a:ext cx="325375" cy="341151"/>
            <a:chOff x="5961125" y="1623900"/>
            <a:chExt cx="427450" cy="448175"/>
          </a:xfrm>
        </p:grpSpPr>
        <p:sp>
          <p:nvSpPr>
            <p:cNvPr id="1046" name="Google Shape;1046;p55"/>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5"/>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5"/>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5"/>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5"/>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5"/>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5"/>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55"/>
          <p:cNvGrpSpPr/>
          <p:nvPr/>
        </p:nvGrpSpPr>
        <p:grpSpPr>
          <a:xfrm>
            <a:off x="5193038" y="1599370"/>
            <a:ext cx="347621" cy="329086"/>
            <a:chOff x="6618700" y="1635475"/>
            <a:chExt cx="456675" cy="432325"/>
          </a:xfrm>
        </p:grpSpPr>
        <p:sp>
          <p:nvSpPr>
            <p:cNvPr id="1054" name="Google Shape;1054;p55"/>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5"/>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5"/>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5"/>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5"/>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55"/>
          <p:cNvGrpSpPr/>
          <p:nvPr/>
        </p:nvGrpSpPr>
        <p:grpSpPr>
          <a:xfrm>
            <a:off x="640332" y="2099450"/>
            <a:ext cx="275326" cy="295707"/>
            <a:chOff x="616425" y="2329600"/>
            <a:chExt cx="361700" cy="388475"/>
          </a:xfrm>
        </p:grpSpPr>
        <p:sp>
          <p:nvSpPr>
            <p:cNvPr id="1060" name="Google Shape;1060;p55"/>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5"/>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5"/>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5"/>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5"/>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5"/>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5"/>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5"/>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55"/>
          <p:cNvGrpSpPr/>
          <p:nvPr/>
        </p:nvGrpSpPr>
        <p:grpSpPr>
          <a:xfrm>
            <a:off x="1128383" y="2130516"/>
            <a:ext cx="290150" cy="290150"/>
            <a:chOff x="1278900" y="2333250"/>
            <a:chExt cx="381175" cy="381175"/>
          </a:xfrm>
        </p:grpSpPr>
        <p:sp>
          <p:nvSpPr>
            <p:cNvPr id="1069" name="Google Shape;1069;p55"/>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5"/>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5"/>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5"/>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55"/>
          <p:cNvGrpSpPr/>
          <p:nvPr/>
        </p:nvGrpSpPr>
        <p:grpSpPr>
          <a:xfrm>
            <a:off x="1640042" y="2130516"/>
            <a:ext cx="290169" cy="290150"/>
            <a:chOff x="1951075" y="2333250"/>
            <a:chExt cx="381200" cy="381175"/>
          </a:xfrm>
        </p:grpSpPr>
        <p:sp>
          <p:nvSpPr>
            <p:cNvPr id="1074" name="Google Shape;1074;p55"/>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5"/>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5"/>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5"/>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55"/>
          <p:cNvGrpSpPr/>
          <p:nvPr/>
        </p:nvGrpSpPr>
        <p:grpSpPr>
          <a:xfrm>
            <a:off x="2151721" y="2130516"/>
            <a:ext cx="290150" cy="290150"/>
            <a:chOff x="2623275" y="2333250"/>
            <a:chExt cx="381175" cy="381175"/>
          </a:xfrm>
        </p:grpSpPr>
        <p:sp>
          <p:nvSpPr>
            <p:cNvPr id="1079" name="Google Shape;1079;p55"/>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5"/>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5"/>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5"/>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55"/>
          <p:cNvGrpSpPr/>
          <p:nvPr/>
        </p:nvGrpSpPr>
        <p:grpSpPr>
          <a:xfrm>
            <a:off x="2731070" y="2080467"/>
            <a:ext cx="154809" cy="386556"/>
            <a:chOff x="3384375" y="2267500"/>
            <a:chExt cx="203375" cy="507825"/>
          </a:xfrm>
        </p:grpSpPr>
        <p:sp>
          <p:nvSpPr>
            <p:cNvPr id="1084" name="Google Shape;1084;p55"/>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5"/>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55"/>
          <p:cNvGrpSpPr/>
          <p:nvPr/>
        </p:nvGrpSpPr>
        <p:grpSpPr>
          <a:xfrm>
            <a:off x="3768319" y="2129584"/>
            <a:ext cx="127006" cy="288305"/>
            <a:chOff x="4747025" y="2332025"/>
            <a:chExt cx="166850" cy="378750"/>
          </a:xfrm>
        </p:grpSpPr>
        <p:sp>
          <p:nvSpPr>
            <p:cNvPr id="1087" name="Google Shape;1087;p55"/>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5"/>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55"/>
          <p:cNvGrpSpPr/>
          <p:nvPr/>
        </p:nvGrpSpPr>
        <p:grpSpPr>
          <a:xfrm>
            <a:off x="3254338" y="2082313"/>
            <a:ext cx="131631" cy="382846"/>
            <a:chOff x="4071800" y="2269925"/>
            <a:chExt cx="172925" cy="502950"/>
          </a:xfrm>
        </p:grpSpPr>
        <p:sp>
          <p:nvSpPr>
            <p:cNvPr id="1090" name="Google Shape;1090;p55"/>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5"/>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55"/>
          <p:cNvSpPr/>
          <p:nvPr/>
        </p:nvSpPr>
        <p:spPr>
          <a:xfrm>
            <a:off x="4198438" y="2122644"/>
            <a:ext cx="290150" cy="305907"/>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55"/>
          <p:cNvGrpSpPr/>
          <p:nvPr/>
        </p:nvGrpSpPr>
        <p:grpSpPr>
          <a:xfrm>
            <a:off x="4701303" y="2128194"/>
            <a:ext cx="313329" cy="294794"/>
            <a:chOff x="5972700" y="2330200"/>
            <a:chExt cx="411625" cy="387275"/>
          </a:xfrm>
        </p:grpSpPr>
        <p:sp>
          <p:nvSpPr>
            <p:cNvPr id="1094" name="Google Shape;1094;p5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55"/>
          <p:cNvGrpSpPr/>
          <p:nvPr/>
        </p:nvGrpSpPr>
        <p:grpSpPr>
          <a:xfrm>
            <a:off x="712177" y="2606494"/>
            <a:ext cx="99203" cy="361532"/>
            <a:chOff x="732125" y="2958550"/>
            <a:chExt cx="130325" cy="474950"/>
          </a:xfrm>
        </p:grpSpPr>
        <p:sp>
          <p:nvSpPr>
            <p:cNvPr id="1097" name="Google Shape;1097;p55"/>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5"/>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5"/>
            <p:cNvSpPr/>
            <p:nvPr/>
          </p:nvSpPr>
          <p:spPr>
            <a:xfrm>
              <a:off x="802750" y="312905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5"/>
            <p:cNvSpPr/>
            <p:nvPr/>
          </p:nvSpPr>
          <p:spPr>
            <a:xfrm>
              <a:off x="802750" y="316252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5"/>
            <p:cNvSpPr/>
            <p:nvPr/>
          </p:nvSpPr>
          <p:spPr>
            <a:xfrm>
              <a:off x="802750" y="3196025"/>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5"/>
            <p:cNvSpPr/>
            <p:nvPr/>
          </p:nvSpPr>
          <p:spPr>
            <a:xfrm>
              <a:off x="802750" y="3229500"/>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5"/>
            <p:cNvSpPr/>
            <p:nvPr/>
          </p:nvSpPr>
          <p:spPr>
            <a:xfrm>
              <a:off x="802750" y="326300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5"/>
            <p:cNvSpPr/>
            <p:nvPr/>
          </p:nvSpPr>
          <p:spPr>
            <a:xfrm>
              <a:off x="802750" y="329647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55"/>
          <p:cNvSpPr/>
          <p:nvPr/>
        </p:nvSpPr>
        <p:spPr>
          <a:xfrm>
            <a:off x="1633097" y="2592134"/>
            <a:ext cx="304061" cy="390267"/>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5"/>
          <p:cNvSpPr/>
          <p:nvPr/>
        </p:nvSpPr>
        <p:spPr>
          <a:xfrm>
            <a:off x="1160810" y="2592134"/>
            <a:ext cx="225277" cy="390267"/>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 name="Google Shape;1107;p55"/>
          <p:cNvGrpSpPr/>
          <p:nvPr/>
        </p:nvGrpSpPr>
        <p:grpSpPr>
          <a:xfrm>
            <a:off x="2121140" y="2618084"/>
            <a:ext cx="351332" cy="332797"/>
            <a:chOff x="2583100" y="2973775"/>
            <a:chExt cx="461550" cy="437200"/>
          </a:xfrm>
        </p:grpSpPr>
        <p:sp>
          <p:nvSpPr>
            <p:cNvPr id="1108" name="Google Shape;1108;p55"/>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5"/>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55"/>
          <p:cNvSpPr/>
          <p:nvPr/>
        </p:nvSpPr>
        <p:spPr>
          <a:xfrm>
            <a:off x="3670526" y="26259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55"/>
          <p:cNvGrpSpPr/>
          <p:nvPr/>
        </p:nvGrpSpPr>
        <p:grpSpPr>
          <a:xfrm>
            <a:off x="4149300" y="2643584"/>
            <a:ext cx="393978" cy="292929"/>
            <a:chOff x="5247525" y="3007275"/>
            <a:chExt cx="517575" cy="384825"/>
          </a:xfrm>
        </p:grpSpPr>
        <p:sp>
          <p:nvSpPr>
            <p:cNvPr id="1112" name="Google Shape;1112;p55"/>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5"/>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55"/>
          <p:cNvGrpSpPr/>
          <p:nvPr/>
        </p:nvGrpSpPr>
        <p:grpSpPr>
          <a:xfrm>
            <a:off x="3163032" y="2626895"/>
            <a:ext cx="310532" cy="317040"/>
            <a:chOff x="3951850" y="2985350"/>
            <a:chExt cx="407950" cy="416500"/>
          </a:xfrm>
        </p:grpSpPr>
        <p:sp>
          <p:nvSpPr>
            <p:cNvPr id="1115" name="Google Shape;1115;p5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55"/>
          <p:cNvGrpSpPr/>
          <p:nvPr/>
        </p:nvGrpSpPr>
        <p:grpSpPr>
          <a:xfrm>
            <a:off x="587969" y="3160819"/>
            <a:ext cx="359667" cy="276239"/>
            <a:chOff x="568950" y="3686775"/>
            <a:chExt cx="472500" cy="362900"/>
          </a:xfrm>
        </p:grpSpPr>
        <p:sp>
          <p:nvSpPr>
            <p:cNvPr id="1120" name="Google Shape;1120;p55"/>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5"/>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5"/>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55"/>
          <p:cNvSpPr/>
          <p:nvPr/>
        </p:nvSpPr>
        <p:spPr>
          <a:xfrm>
            <a:off x="4732819" y="2611145"/>
            <a:ext cx="244726" cy="352264"/>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55"/>
          <p:cNvGrpSpPr/>
          <p:nvPr/>
        </p:nvGrpSpPr>
        <p:grpSpPr>
          <a:xfrm>
            <a:off x="1102426" y="3183998"/>
            <a:ext cx="342064" cy="229901"/>
            <a:chOff x="1244800" y="3717225"/>
            <a:chExt cx="449375" cy="302025"/>
          </a:xfrm>
        </p:grpSpPr>
        <p:sp>
          <p:nvSpPr>
            <p:cNvPr id="1125" name="Google Shape;1125;p55"/>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5"/>
            <p:cNvSpPr/>
            <p:nvPr/>
          </p:nvSpPr>
          <p:spPr>
            <a:xfrm>
              <a:off x="1244800" y="3795150"/>
              <a:ext cx="449375" cy="25"/>
            </a:xfrm>
            <a:custGeom>
              <a:avLst/>
              <a:gdLst/>
              <a:ahLst/>
              <a:cxnLst/>
              <a:rect l="l" t="t" r="r" b="b"/>
              <a:pathLst>
                <a:path w="17975" h="1" fill="none" extrusionOk="0">
                  <a:moveTo>
                    <a:pt x="17974"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5"/>
            <p:cNvSpPr/>
            <p:nvPr/>
          </p:nvSpPr>
          <p:spPr>
            <a:xfrm>
              <a:off x="1244800" y="3853000"/>
              <a:ext cx="449375" cy="25"/>
            </a:xfrm>
            <a:custGeom>
              <a:avLst/>
              <a:gdLst/>
              <a:ahLst/>
              <a:cxnLst/>
              <a:rect l="l" t="t" r="r" b="b"/>
              <a:pathLst>
                <a:path w="17975" h="1" fill="none" extrusionOk="0">
                  <a:moveTo>
                    <a:pt x="0" y="0"/>
                  </a:move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5"/>
            <p:cNvSpPr/>
            <p:nvPr/>
          </p:nvSpPr>
          <p:spPr>
            <a:xfrm>
              <a:off x="1302625" y="3893800"/>
              <a:ext cx="161375" cy="25"/>
            </a:xfrm>
            <a:custGeom>
              <a:avLst/>
              <a:gdLst/>
              <a:ahLst/>
              <a:cxnLst/>
              <a:rect l="l" t="t" r="r" b="b"/>
              <a:pathLst>
                <a:path w="6455" h="1" fill="none" extrusionOk="0">
                  <a:moveTo>
                    <a:pt x="6455"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5"/>
            <p:cNvSpPr/>
            <p:nvPr/>
          </p:nvSpPr>
          <p:spPr>
            <a:xfrm>
              <a:off x="1302625" y="3933975"/>
              <a:ext cx="110250" cy="25"/>
            </a:xfrm>
            <a:custGeom>
              <a:avLst/>
              <a:gdLst/>
              <a:ahLst/>
              <a:cxnLst/>
              <a:rect l="l" t="t" r="r" b="b"/>
              <a:pathLst>
                <a:path w="4410" h="1" fill="none" extrusionOk="0">
                  <a:moveTo>
                    <a:pt x="4409"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5"/>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55"/>
          <p:cNvGrpSpPr/>
          <p:nvPr/>
        </p:nvGrpSpPr>
        <p:grpSpPr>
          <a:xfrm>
            <a:off x="1618729" y="3166376"/>
            <a:ext cx="332797" cy="260026"/>
            <a:chOff x="1923075" y="3694075"/>
            <a:chExt cx="437200" cy="341600"/>
          </a:xfrm>
        </p:grpSpPr>
        <p:sp>
          <p:nvSpPr>
            <p:cNvPr id="1132" name="Google Shape;1132;p55"/>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5"/>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5"/>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5"/>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5"/>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5"/>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5"/>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5"/>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5"/>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55"/>
          <p:cNvGrpSpPr/>
          <p:nvPr/>
        </p:nvGrpSpPr>
        <p:grpSpPr>
          <a:xfrm>
            <a:off x="2133642" y="3162209"/>
            <a:ext cx="326307" cy="267904"/>
            <a:chOff x="2599525" y="3688600"/>
            <a:chExt cx="428675" cy="351950"/>
          </a:xfrm>
        </p:grpSpPr>
        <p:sp>
          <p:nvSpPr>
            <p:cNvPr id="1142" name="Google Shape;1142;p55"/>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5"/>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5"/>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55"/>
          <p:cNvGrpSpPr/>
          <p:nvPr/>
        </p:nvGrpSpPr>
        <p:grpSpPr>
          <a:xfrm>
            <a:off x="2661078" y="3143673"/>
            <a:ext cx="302215" cy="298029"/>
            <a:chOff x="3292425" y="3664250"/>
            <a:chExt cx="397025" cy="391525"/>
          </a:xfrm>
        </p:grpSpPr>
        <p:sp>
          <p:nvSpPr>
            <p:cNvPr id="1146" name="Google Shape;1146;p55"/>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5"/>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5"/>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55"/>
          <p:cNvGrpSpPr/>
          <p:nvPr/>
        </p:nvGrpSpPr>
        <p:grpSpPr>
          <a:xfrm>
            <a:off x="3148189" y="3182133"/>
            <a:ext cx="334662" cy="242880"/>
            <a:chOff x="3932350" y="3714775"/>
            <a:chExt cx="439650" cy="319075"/>
          </a:xfrm>
        </p:grpSpPr>
        <p:sp>
          <p:nvSpPr>
            <p:cNvPr id="1150" name="Google Shape;1150;p55"/>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5"/>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5"/>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5"/>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5"/>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55"/>
          <p:cNvGrpSpPr/>
          <p:nvPr/>
        </p:nvGrpSpPr>
        <p:grpSpPr>
          <a:xfrm>
            <a:off x="3659867" y="3182133"/>
            <a:ext cx="334643" cy="242880"/>
            <a:chOff x="4604550" y="3714775"/>
            <a:chExt cx="439625" cy="319075"/>
          </a:xfrm>
        </p:grpSpPr>
        <p:sp>
          <p:nvSpPr>
            <p:cNvPr id="1156" name="Google Shape;1156;p55"/>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5"/>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55"/>
          <p:cNvGrpSpPr/>
          <p:nvPr/>
        </p:nvGrpSpPr>
        <p:grpSpPr>
          <a:xfrm>
            <a:off x="4183592" y="3157108"/>
            <a:ext cx="319818" cy="284137"/>
            <a:chOff x="5292575" y="3681900"/>
            <a:chExt cx="420150" cy="373275"/>
          </a:xfrm>
        </p:grpSpPr>
        <p:sp>
          <p:nvSpPr>
            <p:cNvPr id="1159" name="Google Shape;1159;p55"/>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5"/>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5"/>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5"/>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5"/>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5"/>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5"/>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55"/>
          <p:cNvGrpSpPr/>
          <p:nvPr/>
        </p:nvGrpSpPr>
        <p:grpSpPr>
          <a:xfrm>
            <a:off x="4677192" y="3120951"/>
            <a:ext cx="355975" cy="355975"/>
            <a:chOff x="5941025" y="3634400"/>
            <a:chExt cx="467650" cy="467650"/>
          </a:xfrm>
        </p:grpSpPr>
        <p:sp>
          <p:nvSpPr>
            <p:cNvPr id="1167" name="Google Shape;1167;p55"/>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5"/>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5"/>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5"/>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5"/>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5"/>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55"/>
          <p:cNvGrpSpPr/>
          <p:nvPr/>
        </p:nvGrpSpPr>
        <p:grpSpPr>
          <a:xfrm>
            <a:off x="5211593" y="3143673"/>
            <a:ext cx="310532" cy="310551"/>
            <a:chOff x="6643075" y="3664250"/>
            <a:chExt cx="407950" cy="407975"/>
          </a:xfrm>
        </p:grpSpPr>
        <p:sp>
          <p:nvSpPr>
            <p:cNvPr id="1174" name="Google Shape;1174;p55"/>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5"/>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55"/>
          <p:cNvGrpSpPr/>
          <p:nvPr/>
        </p:nvGrpSpPr>
        <p:grpSpPr>
          <a:xfrm>
            <a:off x="593525" y="3642373"/>
            <a:ext cx="336507" cy="336488"/>
            <a:chOff x="576250" y="4319400"/>
            <a:chExt cx="442075" cy="442050"/>
          </a:xfrm>
        </p:grpSpPr>
        <p:sp>
          <p:nvSpPr>
            <p:cNvPr id="1177" name="Google Shape;1177;p55"/>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5"/>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5"/>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5"/>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55"/>
          <p:cNvSpPr/>
          <p:nvPr/>
        </p:nvSpPr>
        <p:spPr>
          <a:xfrm>
            <a:off x="1091294" y="3707734"/>
            <a:ext cx="364310" cy="205790"/>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5"/>
          <p:cNvSpPr/>
          <p:nvPr/>
        </p:nvSpPr>
        <p:spPr>
          <a:xfrm>
            <a:off x="3165812" y="3656276"/>
            <a:ext cx="308686" cy="30870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5"/>
          <p:cNvSpPr/>
          <p:nvPr/>
        </p:nvSpPr>
        <p:spPr>
          <a:xfrm>
            <a:off x="2654133" y="3675744"/>
            <a:ext cx="308686" cy="269769"/>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5"/>
          <p:cNvSpPr/>
          <p:nvPr/>
        </p:nvSpPr>
        <p:spPr>
          <a:xfrm>
            <a:off x="3676102" y="3654887"/>
            <a:ext cx="311464" cy="31148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55"/>
          <p:cNvGrpSpPr/>
          <p:nvPr/>
        </p:nvGrpSpPr>
        <p:grpSpPr>
          <a:xfrm>
            <a:off x="4165057" y="3659520"/>
            <a:ext cx="356889" cy="294794"/>
            <a:chOff x="5268225" y="4341925"/>
            <a:chExt cx="468850" cy="387275"/>
          </a:xfrm>
        </p:grpSpPr>
        <p:sp>
          <p:nvSpPr>
            <p:cNvPr id="1186" name="Google Shape;1186;p55"/>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5"/>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5"/>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5"/>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5"/>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5"/>
            <p:cNvSpPr/>
            <p:nvPr/>
          </p:nvSpPr>
          <p:spPr>
            <a:xfrm>
              <a:off x="5447225" y="4615925"/>
              <a:ext cx="110850" cy="25"/>
            </a:xfrm>
            <a:custGeom>
              <a:avLst/>
              <a:gdLst/>
              <a:ahLst/>
              <a:cxnLst/>
              <a:rect l="l" t="t" r="r" b="b"/>
              <a:pathLst>
                <a:path w="4434" h="1" fill="none" extrusionOk="0">
                  <a:moveTo>
                    <a:pt x="1" y="0"/>
                  </a:moveTo>
                  <a:lnTo>
                    <a:pt x="44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5"/>
            <p:cNvSpPr/>
            <p:nvPr/>
          </p:nvSpPr>
          <p:spPr>
            <a:xfrm>
              <a:off x="5439925" y="4589125"/>
              <a:ext cx="125450" cy="25"/>
            </a:xfrm>
            <a:custGeom>
              <a:avLst/>
              <a:gdLst/>
              <a:ahLst/>
              <a:cxnLst/>
              <a:rect l="l" t="t" r="r" b="b"/>
              <a:pathLst>
                <a:path w="5018" h="1" fill="none" extrusionOk="0">
                  <a:moveTo>
                    <a:pt x="1" y="0"/>
                  </a:move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5"/>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55"/>
          <p:cNvGrpSpPr/>
          <p:nvPr/>
        </p:nvGrpSpPr>
        <p:grpSpPr>
          <a:xfrm>
            <a:off x="4694814" y="3650252"/>
            <a:ext cx="320732" cy="320732"/>
            <a:chOff x="5964175" y="4329750"/>
            <a:chExt cx="421350" cy="421350"/>
          </a:xfrm>
        </p:grpSpPr>
        <p:sp>
          <p:nvSpPr>
            <p:cNvPr id="1195" name="Google Shape;1195;p55"/>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5"/>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55"/>
          <p:cNvGrpSpPr/>
          <p:nvPr/>
        </p:nvGrpSpPr>
        <p:grpSpPr>
          <a:xfrm>
            <a:off x="1104728" y="4161931"/>
            <a:ext cx="337440" cy="326307"/>
            <a:chOff x="1247825" y="5001950"/>
            <a:chExt cx="443300" cy="428675"/>
          </a:xfrm>
        </p:grpSpPr>
        <p:sp>
          <p:nvSpPr>
            <p:cNvPr id="1198" name="Google Shape;1198;p55"/>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5"/>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5"/>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5"/>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5"/>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5"/>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55"/>
          <p:cNvGrpSpPr/>
          <p:nvPr/>
        </p:nvGrpSpPr>
        <p:grpSpPr>
          <a:xfrm>
            <a:off x="1646531" y="4145698"/>
            <a:ext cx="277191" cy="353197"/>
            <a:chOff x="1959600" y="4980625"/>
            <a:chExt cx="364150" cy="464000"/>
          </a:xfrm>
        </p:grpSpPr>
        <p:sp>
          <p:nvSpPr>
            <p:cNvPr id="1205" name="Google Shape;1205;p55"/>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5"/>
            <p:cNvSpPr/>
            <p:nvPr/>
          </p:nvSpPr>
          <p:spPr>
            <a:xfrm>
              <a:off x="2053375" y="5121275"/>
              <a:ext cx="176600" cy="25"/>
            </a:xfrm>
            <a:custGeom>
              <a:avLst/>
              <a:gdLst/>
              <a:ahLst/>
              <a:cxnLst/>
              <a:rect l="l" t="t" r="r" b="b"/>
              <a:pathLst>
                <a:path w="7064" h="1" fill="none" extrusionOk="0">
                  <a:moveTo>
                    <a:pt x="1" y="1"/>
                  </a:moveTo>
                  <a:lnTo>
                    <a:pt x="70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5"/>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5"/>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5"/>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5"/>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5"/>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55"/>
          <p:cNvGrpSpPr/>
          <p:nvPr/>
        </p:nvGrpSpPr>
        <p:grpSpPr>
          <a:xfrm>
            <a:off x="2137829" y="4159152"/>
            <a:ext cx="317953" cy="326764"/>
            <a:chOff x="2605025" y="4998300"/>
            <a:chExt cx="417700" cy="429275"/>
          </a:xfrm>
        </p:grpSpPr>
        <p:sp>
          <p:nvSpPr>
            <p:cNvPr id="1213" name="Google Shape;1213;p55"/>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5"/>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5"/>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55"/>
          <p:cNvGrpSpPr/>
          <p:nvPr/>
        </p:nvGrpSpPr>
        <p:grpSpPr>
          <a:xfrm>
            <a:off x="2618451" y="4161931"/>
            <a:ext cx="380067" cy="316564"/>
            <a:chOff x="3236425" y="5001950"/>
            <a:chExt cx="499300" cy="415875"/>
          </a:xfrm>
        </p:grpSpPr>
        <p:sp>
          <p:nvSpPr>
            <p:cNvPr id="1217" name="Google Shape;1217;p55"/>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5"/>
            <p:cNvSpPr/>
            <p:nvPr/>
          </p:nvSpPr>
          <p:spPr>
            <a:xfrm>
              <a:off x="3294875" y="5330725"/>
              <a:ext cx="382400" cy="25"/>
            </a:xfrm>
            <a:custGeom>
              <a:avLst/>
              <a:gdLst/>
              <a:ahLst/>
              <a:cxnLst/>
              <a:rect l="l" t="t" r="r" b="b"/>
              <a:pathLst>
                <a:path w="15296" h="1" fill="none" extrusionOk="0">
                  <a:moveTo>
                    <a:pt x="0" y="1"/>
                  </a:moveTo>
                  <a:lnTo>
                    <a:pt x="152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5"/>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5"/>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5"/>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5"/>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55"/>
          <p:cNvGrpSpPr/>
          <p:nvPr/>
        </p:nvGrpSpPr>
        <p:grpSpPr>
          <a:xfrm>
            <a:off x="3175535" y="4145698"/>
            <a:ext cx="289237" cy="344386"/>
            <a:chOff x="3968275" y="4980625"/>
            <a:chExt cx="379975" cy="452425"/>
          </a:xfrm>
        </p:grpSpPr>
        <p:sp>
          <p:nvSpPr>
            <p:cNvPr id="1224" name="Google Shape;1224;p55"/>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5"/>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55"/>
          <p:cNvGrpSpPr/>
          <p:nvPr/>
        </p:nvGrpSpPr>
        <p:grpSpPr>
          <a:xfrm>
            <a:off x="4674871" y="4222636"/>
            <a:ext cx="366175" cy="199320"/>
            <a:chOff x="5937975" y="5081700"/>
            <a:chExt cx="481050" cy="261850"/>
          </a:xfrm>
        </p:grpSpPr>
        <p:sp>
          <p:nvSpPr>
            <p:cNvPr id="1228" name="Google Shape;1228;p55"/>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5"/>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55"/>
          <p:cNvGrpSpPr/>
          <p:nvPr/>
        </p:nvGrpSpPr>
        <p:grpSpPr>
          <a:xfrm>
            <a:off x="5234752" y="4184177"/>
            <a:ext cx="262804" cy="302196"/>
            <a:chOff x="6673500" y="5031175"/>
            <a:chExt cx="345250" cy="397000"/>
          </a:xfrm>
        </p:grpSpPr>
        <p:sp>
          <p:nvSpPr>
            <p:cNvPr id="1232" name="Google Shape;1232;p55"/>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5"/>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5"/>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55"/>
          <p:cNvGrpSpPr/>
          <p:nvPr/>
        </p:nvGrpSpPr>
        <p:grpSpPr>
          <a:xfrm>
            <a:off x="3144497" y="583891"/>
            <a:ext cx="351332" cy="313329"/>
            <a:chOff x="3927500" y="301425"/>
            <a:chExt cx="461550" cy="411625"/>
          </a:xfrm>
        </p:grpSpPr>
        <p:sp>
          <p:nvSpPr>
            <p:cNvPr id="1238" name="Google Shape;1238;p55"/>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5"/>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5"/>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5"/>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5"/>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5"/>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5"/>
            <p:cNvSpPr/>
            <p:nvPr/>
          </p:nvSpPr>
          <p:spPr>
            <a:xfrm>
              <a:off x="3970725" y="558375"/>
              <a:ext cx="1850" cy="12200"/>
            </a:xfrm>
            <a:custGeom>
              <a:avLst/>
              <a:gdLst/>
              <a:ahLst/>
              <a:cxnLst/>
              <a:rect l="l" t="t" r="r" b="b"/>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5"/>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5"/>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5"/>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5"/>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5"/>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5"/>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5"/>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5"/>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5"/>
            <p:cNvSpPr/>
            <p:nvPr/>
          </p:nvSpPr>
          <p:spPr>
            <a:xfrm>
              <a:off x="4141800" y="502975"/>
              <a:ext cx="3700" cy="11600"/>
            </a:xfrm>
            <a:custGeom>
              <a:avLst/>
              <a:gdLst/>
              <a:ahLst/>
              <a:cxnLst/>
              <a:rect l="l" t="t" r="r" b="b"/>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5"/>
            <p:cNvSpPr/>
            <p:nvPr/>
          </p:nvSpPr>
          <p:spPr>
            <a:xfrm>
              <a:off x="4150950" y="533425"/>
              <a:ext cx="3675" cy="11575"/>
            </a:xfrm>
            <a:custGeom>
              <a:avLst/>
              <a:gdLst/>
              <a:ahLst/>
              <a:cxnLst/>
              <a:rect l="l" t="t" r="r" b="b"/>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5"/>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5"/>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5"/>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5"/>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5"/>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5"/>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5"/>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5"/>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5"/>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5"/>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55"/>
          <p:cNvGrpSpPr/>
          <p:nvPr/>
        </p:nvGrpSpPr>
        <p:grpSpPr>
          <a:xfrm>
            <a:off x="5216217" y="589923"/>
            <a:ext cx="301283" cy="301283"/>
            <a:chOff x="6649150" y="309350"/>
            <a:chExt cx="395800" cy="395800"/>
          </a:xfrm>
        </p:grpSpPr>
        <p:sp>
          <p:nvSpPr>
            <p:cNvPr id="1266" name="Google Shape;1266;p55"/>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5"/>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5"/>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5"/>
            <p:cNvSpPr/>
            <p:nvPr/>
          </p:nvSpPr>
          <p:spPr>
            <a:xfrm>
              <a:off x="6847025" y="333700"/>
              <a:ext cx="25" cy="29250"/>
            </a:xfrm>
            <a:custGeom>
              <a:avLst/>
              <a:gdLst/>
              <a:ahLst/>
              <a:cxnLst/>
              <a:rect l="l" t="t" r="r" b="b"/>
              <a:pathLst>
                <a:path w="1" h="1170" fill="none" extrusionOk="0">
                  <a:moveTo>
                    <a:pt x="1" y="1170"/>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5"/>
            <p:cNvSpPr/>
            <p:nvPr/>
          </p:nvSpPr>
          <p:spPr>
            <a:xfrm>
              <a:off x="6760575" y="35685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5"/>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5"/>
            <p:cNvSpPr/>
            <p:nvPr/>
          </p:nvSpPr>
          <p:spPr>
            <a:xfrm>
              <a:off x="6696650" y="420775"/>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5"/>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5"/>
            <p:cNvSpPr/>
            <p:nvPr/>
          </p:nvSpPr>
          <p:spPr>
            <a:xfrm>
              <a:off x="6673500" y="507225"/>
              <a:ext cx="29250" cy="25"/>
            </a:xfrm>
            <a:custGeom>
              <a:avLst/>
              <a:gdLst/>
              <a:ahLst/>
              <a:cxnLst/>
              <a:rect l="l" t="t" r="r" b="b"/>
              <a:pathLst>
                <a:path w="1170" h="1" fill="none" extrusionOk="0">
                  <a:moveTo>
                    <a:pt x="1" y="1"/>
                  </a:moveTo>
                  <a:lnTo>
                    <a:pt x="117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5"/>
            <p:cNvSpPr/>
            <p:nvPr/>
          </p:nvSpPr>
          <p:spPr>
            <a:xfrm>
              <a:off x="6696650" y="59370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5"/>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5"/>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5"/>
            <p:cNvSpPr/>
            <p:nvPr/>
          </p:nvSpPr>
          <p:spPr>
            <a:xfrm>
              <a:off x="6760575" y="657625"/>
              <a:ext cx="25" cy="25"/>
            </a:xfrm>
            <a:custGeom>
              <a:avLst/>
              <a:gdLst/>
              <a:ahLst/>
              <a:cxnLst/>
              <a:rect l="l" t="t" r="r" b="b"/>
              <a:pathLst>
                <a:path w="1" h="1" fill="none" extrusionOk="0">
                  <a:moveTo>
                    <a:pt x="1"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5"/>
            <p:cNvSpPr/>
            <p:nvPr/>
          </p:nvSpPr>
          <p:spPr>
            <a:xfrm>
              <a:off x="6847025" y="651550"/>
              <a:ext cx="25" cy="29250"/>
            </a:xfrm>
            <a:custGeom>
              <a:avLst/>
              <a:gdLst/>
              <a:ahLst/>
              <a:cxnLst/>
              <a:rect l="l" t="t" r="r" b="b"/>
              <a:pathLst>
                <a:path w="1" h="1170" fill="none" extrusionOk="0">
                  <a:moveTo>
                    <a:pt x="1" y="0"/>
                  </a:moveTo>
                  <a:lnTo>
                    <a:pt x="1" y="116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5"/>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5"/>
            <p:cNvSpPr/>
            <p:nvPr/>
          </p:nvSpPr>
          <p:spPr>
            <a:xfrm>
              <a:off x="6933500" y="657625"/>
              <a:ext cx="25" cy="25"/>
            </a:xfrm>
            <a:custGeom>
              <a:avLst/>
              <a:gdLst/>
              <a:ahLst/>
              <a:cxnLst/>
              <a:rect l="l" t="t" r="r" b="b"/>
              <a:pathLst>
                <a:path w="1" h="1" fill="none" extrusionOk="0">
                  <a:moveTo>
                    <a:pt x="0"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5"/>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5"/>
            <p:cNvSpPr/>
            <p:nvPr/>
          </p:nvSpPr>
          <p:spPr>
            <a:xfrm>
              <a:off x="6997425" y="59370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5"/>
            <p:cNvSpPr/>
            <p:nvPr/>
          </p:nvSpPr>
          <p:spPr>
            <a:xfrm>
              <a:off x="6991350" y="507225"/>
              <a:ext cx="29250" cy="25"/>
            </a:xfrm>
            <a:custGeom>
              <a:avLst/>
              <a:gdLst/>
              <a:ahLst/>
              <a:cxnLst/>
              <a:rect l="l" t="t" r="r" b="b"/>
              <a:pathLst>
                <a:path w="1170" h="1" fill="none" extrusionOk="0">
                  <a:moveTo>
                    <a:pt x="116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5"/>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5"/>
            <p:cNvSpPr/>
            <p:nvPr/>
          </p:nvSpPr>
          <p:spPr>
            <a:xfrm>
              <a:off x="6997425" y="420775"/>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5"/>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5"/>
            <p:cNvSpPr/>
            <p:nvPr/>
          </p:nvSpPr>
          <p:spPr>
            <a:xfrm>
              <a:off x="6933500" y="35685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55"/>
          <p:cNvGrpSpPr/>
          <p:nvPr/>
        </p:nvGrpSpPr>
        <p:grpSpPr>
          <a:xfrm>
            <a:off x="4702217" y="596869"/>
            <a:ext cx="305926" cy="289694"/>
            <a:chOff x="5973900" y="318475"/>
            <a:chExt cx="401900" cy="380575"/>
          </a:xfrm>
        </p:grpSpPr>
        <p:sp>
          <p:nvSpPr>
            <p:cNvPr id="1290" name="Google Shape;1290;p55"/>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5"/>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5"/>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6024450" y="57300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6024450" y="51455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626495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6204675" y="456100"/>
              <a:ext cx="25" cy="175375"/>
            </a:xfrm>
            <a:custGeom>
              <a:avLst/>
              <a:gdLst/>
              <a:ahLst/>
              <a:cxnLst/>
              <a:rect l="l" t="t" r="r" b="b"/>
              <a:pathLst>
                <a:path w="1" h="7015" fill="none" extrusionOk="0">
                  <a:moveTo>
                    <a:pt x="0" y="0"/>
                  </a:moveTo>
                  <a:lnTo>
                    <a:pt x="0"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614500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6084725"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55"/>
          <p:cNvGrpSpPr/>
          <p:nvPr/>
        </p:nvGrpSpPr>
        <p:grpSpPr>
          <a:xfrm>
            <a:off x="1120504" y="1061734"/>
            <a:ext cx="310532" cy="378678"/>
            <a:chOff x="1268550" y="929175"/>
            <a:chExt cx="407950" cy="497475"/>
          </a:xfrm>
        </p:grpSpPr>
        <p:sp>
          <p:nvSpPr>
            <p:cNvPr id="1305" name="Google Shape;1305;p55"/>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55"/>
          <p:cNvGrpSpPr/>
          <p:nvPr/>
        </p:nvGrpSpPr>
        <p:grpSpPr>
          <a:xfrm>
            <a:off x="5183314" y="1076102"/>
            <a:ext cx="367089" cy="352264"/>
            <a:chOff x="6605925" y="948050"/>
            <a:chExt cx="482250" cy="462775"/>
          </a:xfrm>
        </p:grpSpPr>
        <p:sp>
          <p:nvSpPr>
            <p:cNvPr id="1309" name="Google Shape;1309;p55"/>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6847025" y="948050"/>
              <a:ext cx="25" cy="23775"/>
            </a:xfrm>
            <a:custGeom>
              <a:avLst/>
              <a:gdLst/>
              <a:ahLst/>
              <a:cxnLst/>
              <a:rect l="l" t="t" r="r" b="b"/>
              <a:pathLst>
                <a:path w="1" h="951" fill="none" extrusionOk="0">
                  <a:moveTo>
                    <a:pt x="1" y="95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6847025" y="1001025"/>
              <a:ext cx="25" cy="183900"/>
            </a:xfrm>
            <a:custGeom>
              <a:avLst/>
              <a:gdLst/>
              <a:ahLst/>
              <a:cxnLst/>
              <a:rect l="l" t="t" r="r" b="b"/>
              <a:pathLst>
                <a:path w="1" h="7356" fill="none" extrusionOk="0">
                  <a:moveTo>
                    <a:pt x="1" y="1"/>
                  </a:moveTo>
                  <a:lnTo>
                    <a:pt x="1" y="735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5" name="Google Shape;1315;p55"/>
          <p:cNvGrpSpPr/>
          <p:nvPr/>
        </p:nvGrpSpPr>
        <p:grpSpPr>
          <a:xfrm>
            <a:off x="5269063" y="2119384"/>
            <a:ext cx="195590" cy="310094"/>
            <a:chOff x="6718575" y="2318625"/>
            <a:chExt cx="256950" cy="407375"/>
          </a:xfrm>
        </p:grpSpPr>
        <p:sp>
          <p:nvSpPr>
            <p:cNvPr id="1316" name="Google Shape;1316;p5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6795900" y="2628550"/>
              <a:ext cx="102300" cy="25"/>
            </a:xfrm>
            <a:custGeom>
              <a:avLst/>
              <a:gdLst/>
              <a:ahLst/>
              <a:cxnLst/>
              <a:rect l="l" t="t" r="r" b="b"/>
              <a:pathLst>
                <a:path w="4092" h="1" fill="none" extrusionOk="0">
                  <a:moveTo>
                    <a:pt x="0" y="1"/>
                  </a:moveTo>
                  <a:lnTo>
                    <a:pt x="409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55"/>
          <p:cNvGrpSpPr/>
          <p:nvPr/>
        </p:nvGrpSpPr>
        <p:grpSpPr>
          <a:xfrm>
            <a:off x="2643932" y="2687144"/>
            <a:ext cx="329086" cy="200253"/>
            <a:chOff x="3269900" y="3064500"/>
            <a:chExt cx="432325" cy="263075"/>
          </a:xfrm>
        </p:grpSpPr>
        <p:sp>
          <p:nvSpPr>
            <p:cNvPr id="1325" name="Google Shape;1325;p55"/>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5"/>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5"/>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55"/>
          <p:cNvGrpSpPr/>
          <p:nvPr/>
        </p:nvGrpSpPr>
        <p:grpSpPr>
          <a:xfrm>
            <a:off x="5246798" y="2625962"/>
            <a:ext cx="240102" cy="337440"/>
            <a:chOff x="6689325" y="2984125"/>
            <a:chExt cx="315425" cy="443300"/>
          </a:xfrm>
        </p:grpSpPr>
        <p:sp>
          <p:nvSpPr>
            <p:cNvPr id="1329" name="Google Shape;1329;p55"/>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5"/>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5"/>
            <p:cNvSpPr/>
            <p:nvPr/>
          </p:nvSpPr>
          <p:spPr>
            <a:xfrm>
              <a:off x="6761175" y="3117475"/>
              <a:ext cx="25" cy="261850"/>
            </a:xfrm>
            <a:custGeom>
              <a:avLst/>
              <a:gdLst/>
              <a:ahLst/>
              <a:cxnLst/>
              <a:rect l="l" t="t" r="r" b="b"/>
              <a:pathLst>
                <a:path w="1" h="10474" fill="none" extrusionOk="0">
                  <a:moveTo>
                    <a:pt x="1" y="10473"/>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5"/>
            <p:cNvSpPr/>
            <p:nvPr/>
          </p:nvSpPr>
          <p:spPr>
            <a:xfrm>
              <a:off x="684702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5"/>
            <p:cNvSpPr/>
            <p:nvPr/>
          </p:nvSpPr>
          <p:spPr>
            <a:xfrm>
              <a:off x="693287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55"/>
          <p:cNvGrpSpPr/>
          <p:nvPr/>
        </p:nvGrpSpPr>
        <p:grpSpPr>
          <a:xfrm>
            <a:off x="1668321" y="3617349"/>
            <a:ext cx="232223" cy="375424"/>
            <a:chOff x="1988225" y="4286525"/>
            <a:chExt cx="305075" cy="493200"/>
          </a:xfrm>
        </p:grpSpPr>
        <p:sp>
          <p:nvSpPr>
            <p:cNvPr id="1335" name="Google Shape;1335;p55"/>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5"/>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5"/>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5"/>
            <p:cNvSpPr/>
            <p:nvPr/>
          </p:nvSpPr>
          <p:spPr>
            <a:xfrm>
              <a:off x="2161750" y="4522750"/>
              <a:ext cx="25" cy="256975"/>
            </a:xfrm>
            <a:custGeom>
              <a:avLst/>
              <a:gdLst/>
              <a:ahLst/>
              <a:cxnLst/>
              <a:rect l="l" t="t" r="r" b="b"/>
              <a:pathLst>
                <a:path w="1" h="10279" fill="none" extrusionOk="0">
                  <a:moveTo>
                    <a:pt x="1" y="10279"/>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5"/>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5"/>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5"/>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55"/>
          <p:cNvGrpSpPr/>
          <p:nvPr/>
        </p:nvGrpSpPr>
        <p:grpSpPr>
          <a:xfrm>
            <a:off x="2160988" y="3643763"/>
            <a:ext cx="280426" cy="355043"/>
            <a:chOff x="2635450" y="4321225"/>
            <a:chExt cx="368400" cy="466425"/>
          </a:xfrm>
        </p:grpSpPr>
        <p:sp>
          <p:nvSpPr>
            <p:cNvPr id="1343" name="Google Shape;1343;p55"/>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5"/>
            <p:cNvSpPr/>
            <p:nvPr/>
          </p:nvSpPr>
          <p:spPr>
            <a:xfrm>
              <a:off x="2819350" y="4321225"/>
              <a:ext cx="25" cy="347075"/>
            </a:xfrm>
            <a:custGeom>
              <a:avLst/>
              <a:gdLst/>
              <a:ahLst/>
              <a:cxnLst/>
              <a:rect l="l" t="t" r="r" b="b"/>
              <a:pathLst>
                <a:path w="1" h="13883" fill="none" extrusionOk="0">
                  <a:moveTo>
                    <a:pt x="0" y="13883"/>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5"/>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5"/>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5"/>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5"/>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55"/>
          <p:cNvGrpSpPr/>
          <p:nvPr/>
        </p:nvGrpSpPr>
        <p:grpSpPr>
          <a:xfrm>
            <a:off x="5211593" y="3634952"/>
            <a:ext cx="310532" cy="347621"/>
            <a:chOff x="6643075" y="4309650"/>
            <a:chExt cx="407950" cy="456675"/>
          </a:xfrm>
        </p:grpSpPr>
        <p:sp>
          <p:nvSpPr>
            <p:cNvPr id="1350" name="Google Shape;1350;p55"/>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5"/>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5"/>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5"/>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5"/>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5"/>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5"/>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5"/>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5"/>
            <p:cNvSpPr/>
            <p:nvPr/>
          </p:nvSpPr>
          <p:spPr>
            <a:xfrm>
              <a:off x="6847025" y="4414975"/>
              <a:ext cx="25" cy="145550"/>
            </a:xfrm>
            <a:custGeom>
              <a:avLst/>
              <a:gdLst/>
              <a:ahLst/>
              <a:cxnLst/>
              <a:rect l="l" t="t" r="r" b="b"/>
              <a:pathLst>
                <a:path w="1" h="5822" fill="none" extrusionOk="0">
                  <a:moveTo>
                    <a:pt x="1" y="1"/>
                  </a:moveTo>
                  <a:lnTo>
                    <a:pt x="1" y="582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55"/>
          <p:cNvGrpSpPr/>
          <p:nvPr/>
        </p:nvGrpSpPr>
        <p:grpSpPr>
          <a:xfrm>
            <a:off x="4138643" y="4125774"/>
            <a:ext cx="409735" cy="393046"/>
            <a:chOff x="5233525" y="4954450"/>
            <a:chExt cx="538275" cy="516350"/>
          </a:xfrm>
        </p:grpSpPr>
        <p:sp>
          <p:nvSpPr>
            <p:cNvPr id="1360" name="Google Shape;1360;p55"/>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5"/>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5"/>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5"/>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5"/>
          <p:cNvGrpSpPr/>
          <p:nvPr/>
        </p:nvGrpSpPr>
        <p:grpSpPr>
          <a:xfrm>
            <a:off x="3623254" y="4132720"/>
            <a:ext cx="417157" cy="379154"/>
            <a:chOff x="4556450" y="4963575"/>
            <a:chExt cx="548025" cy="498100"/>
          </a:xfrm>
        </p:grpSpPr>
        <p:sp>
          <p:nvSpPr>
            <p:cNvPr id="1372" name="Google Shape;1372;p55"/>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4830450" y="5213225"/>
              <a:ext cx="25" cy="248450"/>
            </a:xfrm>
            <a:custGeom>
              <a:avLst/>
              <a:gdLst/>
              <a:ahLst/>
              <a:cxnLst/>
              <a:rect l="l" t="t" r="r" b="b"/>
              <a:pathLst>
                <a:path w="1" h="9938" fill="none" extrusionOk="0">
                  <a:moveTo>
                    <a:pt x="0" y="0"/>
                  </a:moveTo>
                  <a:lnTo>
                    <a:pt x="0" y="993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55"/>
          <p:cNvGrpSpPr/>
          <p:nvPr/>
        </p:nvGrpSpPr>
        <p:grpSpPr>
          <a:xfrm>
            <a:off x="559690" y="4214758"/>
            <a:ext cx="403246" cy="222955"/>
            <a:chOff x="531800" y="5071350"/>
            <a:chExt cx="529750" cy="292900"/>
          </a:xfrm>
        </p:grpSpPr>
        <p:sp>
          <p:nvSpPr>
            <p:cNvPr id="1378" name="Google Shape;1378;p55"/>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55"/>
          <p:cNvGrpSpPr/>
          <p:nvPr/>
        </p:nvGrpSpPr>
        <p:grpSpPr>
          <a:xfrm>
            <a:off x="7091494" y="2032000"/>
            <a:ext cx="433992" cy="422729"/>
            <a:chOff x="5916675" y="927975"/>
            <a:chExt cx="516350" cy="502950"/>
          </a:xfrm>
        </p:grpSpPr>
        <p:sp>
          <p:nvSpPr>
            <p:cNvPr id="1386" name="Google Shape;1386;p55"/>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55"/>
          <p:cNvGrpSpPr/>
          <p:nvPr/>
        </p:nvGrpSpPr>
        <p:grpSpPr>
          <a:xfrm>
            <a:off x="6207514" y="2737902"/>
            <a:ext cx="1079481" cy="1051467"/>
            <a:chOff x="5916675" y="927975"/>
            <a:chExt cx="516350" cy="502950"/>
          </a:xfrm>
        </p:grpSpPr>
        <p:sp>
          <p:nvSpPr>
            <p:cNvPr id="1389" name="Google Shape;1389;p55"/>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55"/>
          <p:cNvGrpSpPr/>
          <p:nvPr/>
        </p:nvGrpSpPr>
        <p:grpSpPr>
          <a:xfrm>
            <a:off x="6207657" y="2032000"/>
            <a:ext cx="433992" cy="422729"/>
            <a:chOff x="5916675" y="927975"/>
            <a:chExt cx="516350" cy="502950"/>
          </a:xfrm>
        </p:grpSpPr>
        <p:sp>
          <p:nvSpPr>
            <p:cNvPr id="1392" name="Google Shape;1392;p55"/>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4" name="Google Shape;1394;p55"/>
          <p:cNvSpPr/>
          <p:nvPr/>
        </p:nvSpPr>
        <p:spPr>
          <a:xfrm>
            <a:off x="7283655"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5"/>
          <p:cNvSpPr/>
          <p:nvPr/>
        </p:nvSpPr>
        <p:spPr>
          <a:xfrm>
            <a:off x="6399818"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5"/>
          <p:cNvSpPr/>
          <p:nvPr/>
        </p:nvSpPr>
        <p:spPr>
          <a:xfrm>
            <a:off x="6685353" y="3325915"/>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5"/>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401"/>
        <p:cNvGrpSpPr/>
        <p:nvPr/>
      </p:nvGrpSpPr>
      <p:grpSpPr>
        <a:xfrm>
          <a:off x="0" y="0"/>
          <a:ext cx="0" cy="0"/>
          <a:chOff x="0" y="0"/>
          <a:chExt cx="0" cy="0"/>
        </a:xfrm>
      </p:grpSpPr>
      <p:sp>
        <p:nvSpPr>
          <p:cNvPr id="1402" name="Google Shape;1402;p56"/>
          <p:cNvSpPr txBox="1"/>
          <p:nvPr/>
        </p:nvSpPr>
        <p:spPr>
          <a:xfrm>
            <a:off x="2240050" y="838075"/>
            <a:ext cx="66768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Barlow Light"/>
                <a:ea typeface="Barlow Light"/>
                <a:cs typeface="Barlow Light"/>
                <a:sym typeface="Barlow Light"/>
              </a:rPr>
              <a:t>Now you can use any emoji as an icon!</a:t>
            </a:r>
            <a:endParaRPr>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latin typeface="Barlow Light"/>
                <a:ea typeface="Barlow Light"/>
                <a:cs typeface="Barlow Light"/>
                <a:sym typeface="Barlow Light"/>
              </a:rPr>
              <a:t>And of course it resizes without losing quality and you can change the color.</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How? Follow Google instructions </a:t>
            </a:r>
            <a:r>
              <a:rPr lang="en" u="sng">
                <a:latin typeface="Barlow Light"/>
                <a:ea typeface="Barlow Light"/>
                <a:cs typeface="Barlow Light"/>
                <a:sym typeface="Barlow Light"/>
                <a:hlinkClick r:id="rId3"/>
              </a:rPr>
              <a:t>https://twitter.com/googledocs/status/730087240156643328</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1403" name="Google Shape;1403;p56"/>
          <p:cNvSpPr txBox="1"/>
          <p:nvPr/>
        </p:nvSpPr>
        <p:spPr>
          <a:xfrm>
            <a:off x="884300" y="2298050"/>
            <a:ext cx="7327500" cy="25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rgbClr val="FFFFFF"/>
                </a:solidFill>
                <a:latin typeface="Barlow Light"/>
                <a:ea typeface="Barlow Light"/>
                <a:cs typeface="Barlow Light"/>
                <a:sym typeface="Barlow Light"/>
              </a:rPr>
              <a:t>✋👆👉👍👤👦👧👨👩👪💃🏃💑❤😂😉😋😒😭👶😸🐟🍒🍔💣📌📖🔨🎃🎈🎨🏈🏰🌏🔌🔑</a:t>
            </a:r>
            <a:r>
              <a:rPr lang="en" sz="2400">
                <a:solidFill>
                  <a:srgbClr val="FFFFFF"/>
                </a:solidFill>
                <a:highlight>
                  <a:srgbClr val="000000"/>
                </a:highlight>
                <a:latin typeface="Barlow Light"/>
                <a:ea typeface="Barlow Light"/>
                <a:cs typeface="Barlow Light"/>
                <a:sym typeface="Barlow Light"/>
              </a:rPr>
              <a:t> and many more...</a:t>
            </a:r>
            <a:endParaRPr sz="2400">
              <a:solidFill>
                <a:srgbClr val="FFFFFF"/>
              </a:solidFill>
              <a:highlight>
                <a:srgbClr val="000000"/>
              </a:highlight>
              <a:latin typeface="Barlow Light"/>
              <a:ea typeface="Barlow Light"/>
              <a:cs typeface="Barlow Light"/>
              <a:sym typeface="Barlow Light"/>
            </a:endParaRPr>
          </a:p>
        </p:txBody>
      </p:sp>
      <p:sp>
        <p:nvSpPr>
          <p:cNvPr id="1404" name="Google Shape;1404;p56"/>
          <p:cNvSpPr txBox="1"/>
          <p:nvPr/>
        </p:nvSpPr>
        <p:spPr>
          <a:xfrm>
            <a:off x="725175" y="7802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9600">
                <a:solidFill>
                  <a:schemeClr val="accent6"/>
                </a:solidFill>
                <a:latin typeface="Barlow Light"/>
                <a:ea typeface="Barlow Light"/>
                <a:cs typeface="Barlow Light"/>
                <a:sym typeface="Barlow Light"/>
              </a:rPr>
              <a:t>😉</a:t>
            </a:r>
            <a:endParaRPr sz="9600">
              <a:solidFill>
                <a:schemeClr val="accent6"/>
              </a:solidFill>
              <a:latin typeface="Barlow Light"/>
              <a:ea typeface="Barlow Light"/>
              <a:cs typeface="Barlow Light"/>
              <a:sym typeface="Barlow Light"/>
            </a:endParaRPr>
          </a:p>
        </p:txBody>
      </p:sp>
      <p:sp>
        <p:nvSpPr>
          <p:cNvPr id="1405" name="Google Shape;1405;p56"/>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8"/>
          <p:cNvSpPr txBox="1">
            <a:spLocks noGrp="1"/>
          </p:cNvSpPr>
          <p:nvPr>
            <p:ph type="ctrTitle"/>
          </p:nvPr>
        </p:nvSpPr>
        <p:spPr>
          <a:xfrm>
            <a:off x="490350" y="453050"/>
            <a:ext cx="8252700" cy="45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Ubuntu"/>
                <a:ea typeface="Ubuntu"/>
                <a:cs typeface="Ubuntu"/>
                <a:sym typeface="Ubuntu"/>
              </a:rPr>
              <a:t>Limite de temps</a:t>
            </a:r>
            <a:r>
              <a:rPr lang="en" sz="2400">
                <a:latin typeface="Ubuntu"/>
                <a:ea typeface="Ubuntu"/>
                <a:cs typeface="Ubuntu"/>
                <a:sym typeface="Ubuntu"/>
              </a:rPr>
              <a:t> </a:t>
            </a:r>
            <a:endParaRPr sz="24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Utilisation d’une minuterie avec de la musique dont l’intensité augmentera graduellement. </a:t>
            </a:r>
            <a:endParaRPr sz="2400">
              <a:solidFill>
                <a:srgbClr val="617A86"/>
              </a:solidFill>
              <a:latin typeface="Ubuntu"/>
              <a:ea typeface="Ubuntu"/>
              <a:cs typeface="Ubuntu"/>
              <a:sym typeface="Ubuntu"/>
            </a:endParaRPr>
          </a:p>
          <a:p>
            <a:pPr marL="0" lvl="0" indent="0" algn="ctr" rtl="0">
              <a:spcBef>
                <a:spcPts val="0"/>
              </a:spcBef>
              <a:spcAft>
                <a:spcPts val="0"/>
              </a:spcAft>
              <a:buNone/>
            </a:pP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3600">
                <a:latin typeface="Ubuntu"/>
                <a:ea typeface="Ubuntu"/>
                <a:cs typeface="Ubuntu"/>
                <a:sym typeface="Ubuntu"/>
              </a:rPr>
              <a:t>Cartes d’indice</a:t>
            </a:r>
            <a:endParaRPr sz="36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      Possibilité d’avoir 2 indices</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Sans pénalité</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Décision collective</a:t>
            </a:r>
            <a:endParaRPr sz="2400">
              <a:solidFill>
                <a:srgbClr val="617A86"/>
              </a:solidFill>
              <a:latin typeface="Ubuntu"/>
              <a:ea typeface="Ubuntu"/>
              <a:cs typeface="Ubuntu"/>
              <a:sym typeface="Ubuntu"/>
            </a:endParaRPr>
          </a:p>
          <a:p>
            <a:pPr marL="0" lvl="0" indent="0" algn="l" rtl="0">
              <a:spcBef>
                <a:spcPts val="0"/>
              </a:spcBef>
              <a:spcAft>
                <a:spcPts val="0"/>
              </a:spcAft>
              <a:buNone/>
            </a:pPr>
            <a:endParaRPr sz="2400">
              <a:latin typeface="Ubuntu"/>
              <a:ea typeface="Ubuntu"/>
              <a:cs typeface="Ubuntu"/>
              <a:sym typeface="Ubuntu"/>
            </a:endParaRPr>
          </a:p>
        </p:txBody>
      </p:sp>
      <p:grpSp>
        <p:nvGrpSpPr>
          <p:cNvPr id="557" name="Google Shape;557;p28"/>
          <p:cNvGrpSpPr/>
          <p:nvPr/>
        </p:nvGrpSpPr>
        <p:grpSpPr>
          <a:xfrm>
            <a:off x="693282" y="1814445"/>
            <a:ext cx="310532" cy="317040"/>
            <a:chOff x="3951850" y="2985350"/>
            <a:chExt cx="407950" cy="416500"/>
          </a:xfrm>
        </p:grpSpPr>
        <p:sp>
          <p:nvSpPr>
            <p:cNvPr id="558" name="Google Shape;558;p2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28"/>
          <p:cNvGrpSpPr/>
          <p:nvPr/>
        </p:nvGrpSpPr>
        <p:grpSpPr>
          <a:xfrm>
            <a:off x="2678057" y="3469345"/>
            <a:ext cx="310532" cy="317040"/>
            <a:chOff x="3951850" y="2985350"/>
            <a:chExt cx="407950" cy="416500"/>
          </a:xfrm>
        </p:grpSpPr>
        <p:sp>
          <p:nvSpPr>
            <p:cNvPr id="563" name="Google Shape;563;p2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8"/>
          <p:cNvGrpSpPr/>
          <p:nvPr/>
        </p:nvGrpSpPr>
        <p:grpSpPr>
          <a:xfrm>
            <a:off x="2691582" y="3786370"/>
            <a:ext cx="310532" cy="317040"/>
            <a:chOff x="3951850" y="2985350"/>
            <a:chExt cx="407950" cy="416500"/>
          </a:xfrm>
        </p:grpSpPr>
        <p:sp>
          <p:nvSpPr>
            <p:cNvPr id="568" name="Google Shape;568;p2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28"/>
          <p:cNvGrpSpPr/>
          <p:nvPr/>
        </p:nvGrpSpPr>
        <p:grpSpPr>
          <a:xfrm>
            <a:off x="2691582" y="4103395"/>
            <a:ext cx="310532" cy="317040"/>
            <a:chOff x="3951850" y="2985350"/>
            <a:chExt cx="407950" cy="416500"/>
          </a:xfrm>
        </p:grpSpPr>
        <p:sp>
          <p:nvSpPr>
            <p:cNvPr id="573" name="Google Shape;573;p2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7" name="Google Shape;577;p28"/>
          <p:cNvPicPr preferRelativeResize="0"/>
          <p:nvPr/>
        </p:nvPicPr>
        <p:blipFill>
          <a:blip r:embed="rId3">
            <a:alphaModFix/>
          </a:blip>
          <a:stretch>
            <a:fillRect/>
          </a:stretch>
        </p:blipFill>
        <p:spPr>
          <a:xfrm>
            <a:off x="6939850" y="2576750"/>
            <a:ext cx="1349574" cy="1353600"/>
          </a:xfrm>
          <a:prstGeom prst="rect">
            <a:avLst/>
          </a:prstGeom>
          <a:noFill/>
          <a:ln>
            <a:noFill/>
          </a:ln>
        </p:spPr>
      </p:pic>
      <p:pic>
        <p:nvPicPr>
          <p:cNvPr id="578" name="Google Shape;578;p28"/>
          <p:cNvPicPr preferRelativeResize="0"/>
          <p:nvPr/>
        </p:nvPicPr>
        <p:blipFill>
          <a:blip r:embed="rId3">
            <a:alphaModFix/>
          </a:blip>
          <a:stretch>
            <a:fillRect/>
          </a:stretch>
        </p:blipFill>
        <p:spPr>
          <a:xfrm>
            <a:off x="7545175" y="3545550"/>
            <a:ext cx="1349574" cy="135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9"/>
          <p:cNvSpPr txBox="1">
            <a:spLocks noGrp="1"/>
          </p:cNvSpPr>
          <p:nvPr>
            <p:ph type="title"/>
          </p:nvPr>
        </p:nvSpPr>
        <p:spPr>
          <a:xfrm>
            <a:off x="457200" y="2142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A4C2F4"/>
                </a:solidFill>
                <a:latin typeface="Ubuntu"/>
                <a:ea typeface="Ubuntu"/>
                <a:cs typeface="Ubuntu"/>
                <a:sym typeface="Ubuntu"/>
              </a:rPr>
              <a:t>Pourquoi?</a:t>
            </a:r>
            <a:endParaRPr sz="4800">
              <a:solidFill>
                <a:srgbClr val="A4C2F4"/>
              </a:solidFill>
              <a:latin typeface="Ubuntu"/>
              <a:ea typeface="Ubuntu"/>
              <a:cs typeface="Ubuntu"/>
              <a:sym typeface="Ubuntu"/>
            </a:endParaRPr>
          </a:p>
        </p:txBody>
      </p:sp>
      <p:sp>
        <p:nvSpPr>
          <p:cNvPr id="584" name="Google Shape;584;p29"/>
          <p:cNvSpPr txBox="1">
            <a:spLocks noGrp="1"/>
          </p:cNvSpPr>
          <p:nvPr>
            <p:ph type="body" idx="1"/>
          </p:nvPr>
        </p:nvSpPr>
        <p:spPr>
          <a:xfrm>
            <a:off x="349050" y="981425"/>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617A86"/>
                </a:solidFill>
                <a:latin typeface="Ubuntu"/>
                <a:ea typeface="Ubuntu"/>
                <a:cs typeface="Ubuntu"/>
                <a:sym typeface="Ubuntu"/>
              </a:rPr>
              <a:t>Développer </a:t>
            </a:r>
            <a:endParaRPr>
              <a:solidFill>
                <a:srgbClr val="617A86"/>
              </a:solidFill>
              <a:latin typeface="Ubuntu"/>
              <a:ea typeface="Ubuntu"/>
              <a:cs typeface="Ubuntu"/>
              <a:sym typeface="Ubuntu"/>
            </a:endParaRPr>
          </a:p>
          <a:p>
            <a:pPr marL="457200" lvl="0" indent="-381000" algn="l" rtl="0">
              <a:spcBef>
                <a:spcPts val="600"/>
              </a:spcBef>
              <a:spcAft>
                <a:spcPts val="0"/>
              </a:spcAft>
              <a:buClr>
                <a:srgbClr val="A4C2F4"/>
              </a:buClr>
              <a:buSzPts val="2400"/>
              <a:buFont typeface="Ubuntu"/>
              <a:buChar char="▹"/>
            </a:pPr>
            <a:r>
              <a:rPr lang="en">
                <a:solidFill>
                  <a:srgbClr val="617A86"/>
                </a:solidFill>
                <a:latin typeface="Ubuntu"/>
                <a:ea typeface="Ubuntu"/>
                <a:cs typeface="Ubuntu"/>
                <a:sym typeface="Ubuntu"/>
              </a:rPr>
              <a:t>la motivation</a:t>
            </a:r>
            <a:endParaRPr>
              <a:solidFill>
                <a:srgbClr val="617A86"/>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617A86"/>
                </a:solidFill>
                <a:latin typeface="Ubuntu"/>
                <a:ea typeface="Ubuntu"/>
                <a:cs typeface="Ubuntu"/>
                <a:sym typeface="Ubuntu"/>
              </a:rPr>
              <a:t>la compétence numérique</a:t>
            </a:r>
            <a:endParaRPr>
              <a:solidFill>
                <a:srgbClr val="617A86"/>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617A86"/>
                </a:solidFill>
                <a:latin typeface="Ubuntu"/>
                <a:ea typeface="Ubuntu"/>
                <a:cs typeface="Ubuntu"/>
                <a:sym typeface="Ubuntu"/>
              </a:rPr>
              <a:t>les autres compétences (transversales) </a:t>
            </a:r>
            <a:endParaRPr>
              <a:solidFill>
                <a:srgbClr val="617A86"/>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617A86"/>
                </a:solidFill>
                <a:latin typeface="Ubuntu"/>
                <a:ea typeface="Ubuntu"/>
                <a:cs typeface="Ubuntu"/>
                <a:sym typeface="Ubuntu"/>
              </a:rPr>
              <a:t>des compétences disciplinaires dans une situation concrète d’apprentissage</a:t>
            </a:r>
            <a:endParaRPr>
              <a:latin typeface="Ubuntu"/>
              <a:ea typeface="Ubuntu"/>
              <a:cs typeface="Ubuntu"/>
              <a:sym typeface="Ubuntu"/>
            </a:endParaRPr>
          </a:p>
        </p:txBody>
      </p:sp>
      <p:sp>
        <p:nvSpPr>
          <p:cNvPr id="585" name="Google Shape;585;p29"/>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586" name="Google Shape;586;p29"/>
          <p:cNvSpPr txBox="1"/>
          <p:nvPr/>
        </p:nvSpPr>
        <p:spPr>
          <a:xfrm>
            <a:off x="6181300" y="4162325"/>
            <a:ext cx="19014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0"/>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592" name="Google Shape;592;p30"/>
          <p:cNvPicPr preferRelativeResize="0"/>
          <p:nvPr/>
        </p:nvPicPr>
        <p:blipFill>
          <a:blip r:embed="rId3">
            <a:alphaModFix/>
          </a:blip>
          <a:stretch>
            <a:fillRect/>
          </a:stretch>
        </p:blipFill>
        <p:spPr>
          <a:xfrm>
            <a:off x="-41375" y="0"/>
            <a:ext cx="5570674" cy="5219701"/>
          </a:xfrm>
          <a:prstGeom prst="rect">
            <a:avLst/>
          </a:prstGeom>
          <a:noFill/>
          <a:ln>
            <a:noFill/>
          </a:ln>
        </p:spPr>
      </p:pic>
      <p:sp>
        <p:nvSpPr>
          <p:cNvPr id="593" name="Google Shape;593;p30"/>
          <p:cNvSpPr txBox="1"/>
          <p:nvPr/>
        </p:nvSpPr>
        <p:spPr>
          <a:xfrm>
            <a:off x="6674975" y="76900"/>
            <a:ext cx="2460000" cy="31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Ubuntu"/>
                <a:ea typeface="Ubuntu"/>
                <a:cs typeface="Ubuntu"/>
                <a:sym typeface="Ubuntu"/>
              </a:rPr>
              <a:t>Pourquoi ?</a:t>
            </a:r>
            <a:endParaRPr sz="2800" b="1">
              <a:solidFill>
                <a:srgbClr val="FFFFFF"/>
              </a:solidFill>
              <a:latin typeface="Ubuntu"/>
              <a:ea typeface="Ubuntu"/>
              <a:cs typeface="Ubuntu"/>
              <a:sym typeface="Ubuntu"/>
            </a:endParaRPr>
          </a:p>
          <a:p>
            <a:pPr marL="0" lvl="0" indent="0" algn="l"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500" u="sng">
                <a:solidFill>
                  <a:srgbClr val="617A86"/>
                </a:solidFill>
                <a:latin typeface="Ubuntu"/>
                <a:ea typeface="Ubuntu"/>
                <a:cs typeface="Ubuntu"/>
                <a:sym typeface="Ubuntu"/>
                <a:hlinkClick r:id="rId4"/>
              </a:rPr>
              <a:t>Cadre de référence de la compétence numérique</a:t>
            </a:r>
            <a:endParaRPr sz="2800" b="1">
              <a:solidFill>
                <a:srgbClr val="617A86"/>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400">
                <a:solidFill>
                  <a:srgbClr val="FFFFFF"/>
                </a:solidFill>
                <a:latin typeface="Ubuntu"/>
                <a:ea typeface="Ubuntu"/>
                <a:cs typeface="Ubuntu"/>
                <a:sym typeface="Ubuntu"/>
              </a:rPr>
              <a:t>12 dimensions</a:t>
            </a:r>
            <a:endParaRPr sz="2400">
              <a:solidFill>
                <a:srgbClr val="FFFFFF"/>
              </a:solidFill>
              <a:latin typeface="Ubuntu"/>
              <a:ea typeface="Ubuntu"/>
              <a:cs typeface="Ubuntu"/>
              <a:sym typeface="Ubuntu"/>
            </a:endParaRPr>
          </a:p>
          <a:p>
            <a:pPr marL="0" lvl="0" indent="0" algn="ctr" rtl="0">
              <a:spcBef>
                <a:spcPts val="0"/>
              </a:spcBef>
              <a:spcAft>
                <a:spcPts val="0"/>
              </a:spcAft>
              <a:buNone/>
            </a:pPr>
            <a:r>
              <a:rPr lang="en" sz="1800" u="sng">
                <a:solidFill>
                  <a:srgbClr val="617A86"/>
                </a:solidFill>
                <a:latin typeface="Ubuntu"/>
                <a:ea typeface="Ubuntu"/>
                <a:cs typeface="Ubuntu"/>
                <a:sym typeface="Ubuntu"/>
                <a:hlinkClick r:id="rId5"/>
              </a:rPr>
              <a:t>version interactive</a:t>
            </a:r>
            <a:endParaRPr sz="1800">
              <a:solidFill>
                <a:srgbClr val="617A86"/>
              </a:solidFill>
              <a:latin typeface="Ubuntu"/>
              <a:ea typeface="Ubuntu"/>
              <a:cs typeface="Ubuntu"/>
              <a:sym typeface="Ubuntu"/>
            </a:endParaRPr>
          </a:p>
          <a:p>
            <a:pPr marL="0" lvl="0" indent="0" algn="ctr" rtl="0">
              <a:spcBef>
                <a:spcPts val="0"/>
              </a:spcBef>
              <a:spcAft>
                <a:spcPts val="0"/>
              </a:spcAft>
              <a:buNone/>
            </a:pPr>
            <a:endParaRPr sz="2800" b="1">
              <a:solidFill>
                <a:schemeClr val="dk1"/>
              </a:solidFill>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sp>
        <p:nvSpPr>
          <p:cNvPr id="594" name="Google Shape;594;p30"/>
          <p:cNvSpPr txBox="1"/>
          <p:nvPr/>
        </p:nvSpPr>
        <p:spPr>
          <a:xfrm>
            <a:off x="6930650" y="3478150"/>
            <a:ext cx="911100" cy="5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595" name="Google Shape;595;p30"/>
          <p:cNvSpPr txBox="1"/>
          <p:nvPr/>
        </p:nvSpPr>
        <p:spPr>
          <a:xfrm>
            <a:off x="6879375" y="4401075"/>
            <a:ext cx="10734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MEES -               </a:t>
            </a:r>
            <a:endParaRPr>
              <a:solidFill>
                <a:schemeClr val="dk1"/>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Avril 2019</a:t>
            </a:r>
            <a:endParaRPr>
              <a:latin typeface="Barlow Light"/>
              <a:ea typeface="Barlow Light"/>
              <a:cs typeface="Barlow Light"/>
              <a:sym typeface="Barlow Light"/>
            </a:endParaRPr>
          </a:p>
        </p:txBody>
      </p:sp>
      <p:sp>
        <p:nvSpPr>
          <p:cNvPr id="596" name="Google Shape;596;p30"/>
          <p:cNvSpPr/>
          <p:nvPr/>
        </p:nvSpPr>
        <p:spPr>
          <a:xfrm>
            <a:off x="2981700" y="136550"/>
            <a:ext cx="11199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2981700" y="669950"/>
            <a:ext cx="11199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4178425" y="1411325"/>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4178425" y="39757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2851750" y="47670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1279750" y="47670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163600" y="391755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223725" y="1462788"/>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1240475" y="475925"/>
            <a:ext cx="1413000" cy="6717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359725" y="2457125"/>
            <a:ext cx="1413000" cy="6717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4364675" y="2609525"/>
            <a:ext cx="1413000" cy="6717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1"/>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12" name="Google Shape;612;p31"/>
          <p:cNvPicPr preferRelativeResize="0"/>
          <p:nvPr/>
        </p:nvPicPr>
        <p:blipFill>
          <a:blip r:embed="rId3">
            <a:alphaModFix/>
          </a:blip>
          <a:stretch>
            <a:fillRect/>
          </a:stretch>
        </p:blipFill>
        <p:spPr>
          <a:xfrm>
            <a:off x="1976625" y="64800"/>
            <a:ext cx="6651600" cy="49547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2"/>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18" name="Google Shape;618;p32"/>
          <p:cNvPicPr preferRelativeResize="0"/>
          <p:nvPr/>
        </p:nvPicPr>
        <p:blipFill>
          <a:blip r:embed="rId3">
            <a:alphaModFix/>
          </a:blip>
          <a:stretch>
            <a:fillRect/>
          </a:stretch>
        </p:blipFill>
        <p:spPr>
          <a:xfrm>
            <a:off x="0" y="152400"/>
            <a:ext cx="6981925" cy="4887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24" name="Google Shape;624;p33"/>
          <p:cNvPicPr preferRelativeResize="0"/>
          <p:nvPr/>
        </p:nvPicPr>
        <p:blipFill>
          <a:blip r:embed="rId3">
            <a:alphaModFix/>
          </a:blip>
          <a:stretch>
            <a:fillRect/>
          </a:stretch>
        </p:blipFill>
        <p:spPr>
          <a:xfrm>
            <a:off x="1676400" y="152400"/>
            <a:ext cx="7300569" cy="4887575"/>
          </a:xfrm>
          <a:prstGeom prst="rect">
            <a:avLst/>
          </a:prstGeom>
          <a:noFill/>
          <a:ln>
            <a:noFill/>
          </a:ln>
        </p:spPr>
      </p:pic>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Affichage à l'écran (16:9)</PresentationFormat>
  <Paragraphs>205</Paragraphs>
  <Slides>32</Slides>
  <Notes>32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32</vt:i4>
      </vt:variant>
    </vt:vector>
  </HeadingPairs>
  <TitlesOfParts>
    <vt:vector size="44" baseType="lpstr">
      <vt:lpstr>Ubuntu</vt:lpstr>
      <vt:lpstr>Barlow</vt:lpstr>
      <vt:lpstr>Nixie One</vt:lpstr>
      <vt:lpstr>Arial</vt:lpstr>
      <vt:lpstr>Calibri</vt:lpstr>
      <vt:lpstr>Varela Round</vt:lpstr>
      <vt:lpstr>Miriam Libre</vt:lpstr>
      <vt:lpstr>Barlow Light</vt:lpstr>
      <vt:lpstr>Work Sans</vt:lpstr>
      <vt:lpstr>Roboto</vt:lpstr>
      <vt:lpstr>Roderigo template</vt:lpstr>
      <vt:lpstr>Roderigo template</vt:lpstr>
      <vt:lpstr>  </vt:lpstr>
      <vt:lpstr>Déroulement :</vt:lpstr>
      <vt:lpstr> </vt:lpstr>
      <vt:lpstr>Limite de temps  Utilisation d’une minuterie avec de la musique dont l’intensité augmentera graduellement.   Cartes d’indice       Possibilité d’avoir 2 indices Sans pénalité Décision collective </vt:lpstr>
      <vt:lpstr>Pourquoi?</vt:lpstr>
      <vt:lpstr>Présentation PowerPoint</vt:lpstr>
      <vt:lpstr> </vt:lpstr>
      <vt:lpstr> </vt:lpstr>
      <vt:lpstr> </vt:lpstr>
      <vt:lpstr> </vt:lpstr>
      <vt:lpstr> </vt:lpstr>
      <vt:lpstr> </vt:lpstr>
      <vt:lpstr>Présentation PowerPoint</vt:lpstr>
      <vt:lpstr> </vt:lpstr>
      <vt:lpstr> </vt:lpstr>
      <vt:lpstr>L’antidote : Vidéo Document collaboratif  des énigmes : bit.ly/mstantidote0 Salles  Chronomètre : 2X10 min Place au jeu !</vt:lpstr>
      <vt:lpstr>Adaptations possibles :</vt:lpstr>
      <vt:lpstr>Exemple d’adaptation Combinaisons trouvées :  station 1 station 2 station 3 station 4 station 5 station 6 </vt:lpstr>
      <vt:lpstr>Questions de rétroaction :  De quelle façon votre groupe a-t-il bien collaboré? Comment pensez-vous que votre groupe aurait pu être plus efficace?  Quelles énigmes avez-vous trouvées les plus difficiles? Comment avez-vous utilisé les forces de chaque individu?  Comment avez-vous déterminé les forces des autres joueurs? Comment as-tu contribué au succès de ton équipe? Que ferais-tu différemment la prochaine fois? As-tu l’impression que tes idées ont été entendues?  </vt:lpstr>
      <vt:lpstr>Conseils pour l’animation :</vt:lpstr>
      <vt:lpstr>Présentation PowerPoint</vt:lpstr>
      <vt:lpstr>Comment?  Avoir un plan B, si le Wifi ne fonctionne pas Surprise ou pas dans le coffre, pourquoi pas 15 minutes de temps libres ou de récréation Un ou plusieurs jeux en même temps? </vt:lpstr>
      <vt:lpstr>Présentation PowerPoint</vt:lpstr>
      <vt:lpstr>Présentation PowerPoint</vt:lpstr>
      <vt:lpstr>Des ressources à explorer :</vt:lpstr>
      <vt:lpstr>POUR OBTENIR UN BADGE DE PARTICIPATION</vt:lpstr>
      <vt:lpstr>Merci de compléter ce court sondage!</vt:lpstr>
      <vt:lpstr>Merci!</vt:lpstr>
      <vt:lpstr>CREDITS</vt:lpstr>
      <vt:lpstr>EXTRA GRAPHICS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Sonya Fiset</dc:creator>
  <cp:lastModifiedBy>Fiset Sonia</cp:lastModifiedBy>
  <cp:revision>1</cp:revision>
  <dcterms:modified xsi:type="dcterms:W3CDTF">2020-01-15T13:34:04Z</dcterms:modified>
</cp:coreProperties>
</file>